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4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42" r:id="rId2"/>
    <p:sldId id="424" r:id="rId3"/>
    <p:sldId id="343" r:id="rId4"/>
    <p:sldId id="344" r:id="rId5"/>
    <p:sldId id="360" r:id="rId6"/>
    <p:sldId id="361" r:id="rId7"/>
    <p:sldId id="345" r:id="rId8"/>
    <p:sldId id="346" r:id="rId9"/>
    <p:sldId id="362" r:id="rId10"/>
    <p:sldId id="348" r:id="rId11"/>
    <p:sldId id="349" r:id="rId12"/>
    <p:sldId id="364" r:id="rId13"/>
    <p:sldId id="351" r:id="rId14"/>
    <p:sldId id="352" r:id="rId15"/>
    <p:sldId id="353" r:id="rId16"/>
    <p:sldId id="414" r:id="rId17"/>
    <p:sldId id="415" r:id="rId18"/>
    <p:sldId id="417" r:id="rId19"/>
    <p:sldId id="416" r:id="rId20"/>
    <p:sldId id="419" r:id="rId21"/>
    <p:sldId id="418" r:id="rId22"/>
    <p:sldId id="372" r:id="rId23"/>
    <p:sldId id="420" r:id="rId24"/>
    <p:sldId id="375" r:id="rId25"/>
    <p:sldId id="421" r:id="rId26"/>
    <p:sldId id="355" r:id="rId27"/>
    <p:sldId id="356" r:id="rId28"/>
    <p:sldId id="357" r:id="rId29"/>
    <p:sldId id="358" r:id="rId30"/>
    <p:sldId id="359" r:id="rId31"/>
    <p:sldId id="422" r:id="rId32"/>
    <p:sldId id="423" r:id="rId33"/>
    <p:sldId id="354" r:id="rId34"/>
  </p:sldIdLst>
  <p:sldSz cx="18288000" cy="10287000"/>
  <p:notesSz cx="6858000" cy="9144000"/>
  <p:embeddedFontLst>
    <p:embeddedFont>
      <p:font typeface="맑은 고딕" pitchFamily="34" charset="-127"/>
      <p:regular r:id="rId36"/>
      <p:bold r:id="rId37"/>
    </p:embeddedFont>
    <p:embeddedFont>
      <p:font typeface="Segoe UI Semibold" pitchFamily="34" charset="0"/>
      <p:bold r:id="rId38"/>
      <p:boldItalic r:id="rId39"/>
    </p:embeddedFont>
    <p:embeddedFont>
      <p:font typeface="Arabic Typesetting" pitchFamily="66" charset="-78"/>
      <p:regular r:id="rId40"/>
    </p:embeddedFont>
    <p:embeddedFont>
      <p:font typeface="DecoType Naskh" charset="-78"/>
      <p:regular r:id="rId41"/>
    </p:embeddedFont>
    <p:embeddedFont>
      <p:font typeface="宋体" pitchFamily="2" charset="-122"/>
      <p:regular r:id="rId42"/>
    </p:embeddedFont>
    <p:embeddedFont>
      <p:font typeface="Calibri Light" pitchFamily="34" charset="0"/>
      <p:regular r:id="rId43"/>
      <p:italic r:id="rId44"/>
    </p:embeddedFont>
    <p:embeddedFont>
      <p:font typeface="PT Bold Heading" charset="-78"/>
      <p:regular r:id="rId45"/>
    </p:embeddedFont>
    <p:embeddedFont>
      <p:font typeface="Tw Cen MT" pitchFamily="34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Century Gothic" pitchFamily="34" charset="0"/>
      <p:regular r:id="rId54"/>
      <p:bold r:id="rId55"/>
      <p:italic r:id="rId56"/>
      <p:boldItalic r:id="rId57"/>
    </p:embeddedFont>
    <p:embeddedFont>
      <p:font typeface="PT Simple Bold Ruled" charset="-78"/>
      <p:regular r:id="rId58"/>
    </p:embeddedFont>
  </p:embeddedFontLst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CC66"/>
    <a:srgbClr val="006600"/>
    <a:srgbClr val="CC3300"/>
    <a:srgbClr val="CC0066"/>
    <a:srgbClr val="3366FF"/>
    <a:srgbClr val="FFFF99"/>
    <a:srgbClr val="FFFFCC"/>
    <a:srgbClr val="CC33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3772" autoAdjust="0"/>
  </p:normalViewPr>
  <p:slideViewPr>
    <p:cSldViewPr>
      <p:cViewPr>
        <p:scale>
          <a:sx n="40" d="100"/>
          <a:sy n="40" d="100"/>
        </p:scale>
        <p:origin x="-1098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9622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20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00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297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.gif"/><Relationship Id="rId21" Type="http://schemas.openxmlformats.org/officeDocument/2006/relationships/image" Target="../media/image7.png"/><Relationship Id="rId12" Type="http://schemas.openxmlformats.org/officeDocument/2006/relationships/image" Target="../media/image5.png"/><Relationship Id="rId17" Type="http://schemas.openxmlformats.org/officeDocument/2006/relationships/image" Target="../media/image85.svg"/><Relationship Id="rId25" Type="http://schemas.openxmlformats.org/officeDocument/2006/relationships/image" Target="../media/image11.gif"/><Relationship Id="rId2" Type="http://schemas.openxmlformats.org/officeDocument/2006/relationships/image" Target="../media/image3.png"/><Relationship Id="rId16" Type="http://schemas.openxmlformats.org/officeDocument/2006/relationships/image" Target="../media/image6.png"/><Relationship Id="rId20" Type="http://schemas.openxmlformats.org/officeDocument/2006/relationships/image" Target="../media/image62.svg"/><Relationship Id="rId29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.gif"/><Relationship Id="rId24" Type="http://schemas.openxmlformats.org/officeDocument/2006/relationships/image" Target="../media/image10.png"/><Relationship Id="rId15" Type="http://schemas.openxmlformats.org/officeDocument/2006/relationships/image" Target="../media/image13.svg"/><Relationship Id="rId23" Type="http://schemas.openxmlformats.org/officeDocument/2006/relationships/image" Target="../media/image9.gif"/><Relationship Id="rId28" Type="http://schemas.openxmlformats.org/officeDocument/2006/relationships/image" Target="../media/image14.png"/><Relationship Id="rId10" Type="http://schemas.openxmlformats.org/officeDocument/2006/relationships/image" Target="../media/image80.svg"/><Relationship Id="rId22" Type="http://schemas.openxmlformats.org/officeDocument/2006/relationships/image" Target="../media/image8.gif"/><Relationship Id="rId27" Type="http://schemas.openxmlformats.org/officeDocument/2006/relationships/image" Target="../media/image13.png"/><Relationship Id="rId30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26" Type="http://schemas.openxmlformats.org/officeDocument/2006/relationships/image" Target="../media/image125.png"/><Relationship Id="rId3" Type="http://schemas.openxmlformats.org/officeDocument/2006/relationships/audio" Target="../media/audio2.wav"/><Relationship Id="rId21" Type="http://schemas.openxmlformats.org/officeDocument/2006/relationships/image" Target="../media/image6.png"/><Relationship Id="rId25" Type="http://schemas.openxmlformats.org/officeDocument/2006/relationships/image" Target="../media/image124.png"/><Relationship Id="rId2" Type="http://schemas.openxmlformats.org/officeDocument/2006/relationships/audio" Target="../media/audio1.wav"/><Relationship Id="rId16" Type="http://schemas.openxmlformats.org/officeDocument/2006/relationships/image" Target="../media/image119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8.png"/><Relationship Id="rId11" Type="http://schemas.openxmlformats.org/officeDocument/2006/relationships/image" Target="../media/image24.svg"/><Relationship Id="rId24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87.svg"/><Relationship Id="rId23" Type="http://schemas.openxmlformats.org/officeDocument/2006/relationships/image" Target="../media/image122.gif"/><Relationship Id="rId28" Type="http://schemas.openxmlformats.org/officeDocument/2006/relationships/image" Target="../media/image127.gif"/><Relationship Id="rId19" Type="http://schemas.openxmlformats.org/officeDocument/2006/relationships/image" Target="../media/image9.svg"/><Relationship Id="rId4" Type="http://schemas.openxmlformats.org/officeDocument/2006/relationships/image" Target="../media/image116.png"/><Relationship Id="rId9" Type="http://schemas.openxmlformats.org/officeDocument/2006/relationships/image" Target="../media/image62.sv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17" Type="http://schemas.openxmlformats.org/officeDocument/2006/relationships/image" Target="../media/image127.gif"/><Relationship Id="rId2" Type="http://schemas.openxmlformats.org/officeDocument/2006/relationships/audio" Target="../media/audio1.wav"/><Relationship Id="rId16" Type="http://schemas.openxmlformats.org/officeDocument/2006/relationships/image" Target="../media/image122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1.png"/><Relationship Id="rId5" Type="http://schemas.openxmlformats.org/officeDocument/2006/relationships/image" Target="../media/image129.png"/><Relationship Id="rId15" Type="http://schemas.openxmlformats.org/officeDocument/2006/relationships/image" Target="../media/image24.svg"/><Relationship Id="rId4" Type="http://schemas.openxmlformats.org/officeDocument/2006/relationships/image" Target="../media/image1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8.png"/><Relationship Id="rId39" Type="http://schemas.openxmlformats.org/officeDocument/2006/relationships/image" Target="../media/image144.png"/><Relationship Id="rId26" Type="http://schemas.openxmlformats.org/officeDocument/2006/relationships/image" Target="../media/image13.svg"/><Relationship Id="rId3" Type="http://schemas.openxmlformats.org/officeDocument/2006/relationships/image" Target="../media/image130.png"/><Relationship Id="rId34" Type="http://schemas.openxmlformats.org/officeDocument/2006/relationships/image" Target="../media/image112.gif"/><Relationship Id="rId7" Type="http://schemas.microsoft.com/office/2007/relationships/hdphoto" Target="../media/hdphoto13.wdp"/><Relationship Id="rId12" Type="http://schemas.microsoft.com/office/2007/relationships/hdphoto" Target="../media/hdphoto14.wdp"/><Relationship Id="rId33" Type="http://schemas.openxmlformats.org/officeDocument/2006/relationships/image" Target="../media/image121.png"/><Relationship Id="rId17" Type="http://schemas.openxmlformats.org/officeDocument/2006/relationships/image" Target="../media/image24.svg"/><Relationship Id="rId38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1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3.png"/><Relationship Id="rId11" Type="http://schemas.openxmlformats.org/officeDocument/2006/relationships/image" Target="../media/image137.jpeg"/><Relationship Id="rId32" Type="http://schemas.openxmlformats.org/officeDocument/2006/relationships/image" Target="../media/image18.svg"/><Relationship Id="rId37" Type="http://schemas.openxmlformats.org/officeDocument/2006/relationships/image" Target="../media/image143.png"/><Relationship Id="rId24" Type="http://schemas.openxmlformats.org/officeDocument/2006/relationships/image" Target="../media/image102.svg"/><Relationship Id="rId40" Type="http://schemas.openxmlformats.org/officeDocument/2006/relationships/image" Target="../media/image145.png"/><Relationship Id="rId5" Type="http://schemas.openxmlformats.org/officeDocument/2006/relationships/image" Target="../media/image132.png"/><Relationship Id="rId28" Type="http://schemas.openxmlformats.org/officeDocument/2006/relationships/image" Target="../media/image52.svg"/><Relationship Id="rId36" Type="http://schemas.openxmlformats.org/officeDocument/2006/relationships/image" Target="../media/image142.png"/><Relationship Id="rId10" Type="http://schemas.openxmlformats.org/officeDocument/2006/relationships/image" Target="../media/image136.png"/><Relationship Id="rId31" Type="http://schemas.openxmlformats.org/officeDocument/2006/relationships/image" Target="../media/image140.png"/><Relationship Id="rId4" Type="http://schemas.openxmlformats.org/officeDocument/2006/relationships/image" Target="../media/image131.png"/><Relationship Id="rId9" Type="http://schemas.openxmlformats.org/officeDocument/2006/relationships/image" Target="../media/image135.png"/><Relationship Id="rId14" Type="http://schemas.openxmlformats.org/officeDocument/2006/relationships/image" Target="../media/image92.png"/><Relationship Id="rId30" Type="http://schemas.openxmlformats.org/officeDocument/2006/relationships/image" Target="../media/image104.svg"/><Relationship Id="rId35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microsoft.com/office/2007/relationships/hdphoto" Target="../media/hdphoto15.wdp"/><Relationship Id="rId3" Type="http://schemas.microsoft.com/office/2007/relationships/media" Target="../media/media3.mp4"/><Relationship Id="rId21" Type="http://schemas.openxmlformats.org/officeDocument/2006/relationships/image" Target="../media/image153.gif"/><Relationship Id="rId7" Type="http://schemas.openxmlformats.org/officeDocument/2006/relationships/image" Target="../media/image109.png"/><Relationship Id="rId12" Type="http://schemas.openxmlformats.org/officeDocument/2006/relationships/image" Target="../media/image121.png"/><Relationship Id="rId17" Type="http://schemas.openxmlformats.org/officeDocument/2006/relationships/image" Target="../media/image150.png"/><Relationship Id="rId2" Type="http://schemas.openxmlformats.org/officeDocument/2006/relationships/video" Target="NULL" TargetMode="External"/><Relationship Id="rId16" Type="http://schemas.openxmlformats.org/officeDocument/2006/relationships/image" Target="../media/image149.jpeg"/><Relationship Id="rId20" Type="http://schemas.openxmlformats.org/officeDocument/2006/relationships/image" Target="../media/image152.gif"/><Relationship Id="rId1" Type="http://schemas.openxmlformats.org/officeDocument/2006/relationships/tags" Target="../tags/tag2.xml"/><Relationship Id="rId6" Type="http://schemas.openxmlformats.org/officeDocument/2006/relationships/image" Target="../media/image147.png"/><Relationship Id="rId11" Type="http://schemas.openxmlformats.org/officeDocument/2006/relationships/image" Target="../media/image62.svg"/><Relationship Id="rId5" Type="http://schemas.openxmlformats.org/officeDocument/2006/relationships/image" Target="../media/image146.jpeg"/><Relationship Id="rId15" Type="http://schemas.openxmlformats.org/officeDocument/2006/relationships/image" Target="../media/image148.png"/><Relationship Id="rId10" Type="http://schemas.openxmlformats.org/officeDocument/2006/relationships/image" Target="../media/image6.png"/><Relationship Id="rId19" Type="http://schemas.openxmlformats.org/officeDocument/2006/relationships/image" Target="../media/image151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svg"/><Relationship Id="rId1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55.png"/><Relationship Id="rId13" Type="http://schemas.openxmlformats.org/officeDocument/2006/relationships/image" Target="../media/image72.svg"/><Relationship Id="rId26" Type="http://schemas.microsoft.com/office/2007/relationships/hdphoto" Target="../media/hdphoto16.wdp"/><Relationship Id="rId3" Type="http://schemas.openxmlformats.org/officeDocument/2006/relationships/image" Target="../media/image112.gif"/><Relationship Id="rId21" Type="http://schemas.openxmlformats.org/officeDocument/2006/relationships/image" Target="../media/image158.jpeg"/><Relationship Id="rId17" Type="http://schemas.openxmlformats.org/officeDocument/2006/relationships/image" Target="../media/image76.svg"/><Relationship Id="rId25" Type="http://schemas.openxmlformats.org/officeDocument/2006/relationships/image" Target="../media/image162.png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157.jpeg"/><Relationship Id="rId29" Type="http://schemas.openxmlformats.org/officeDocument/2006/relationships/image" Target="../media/image165.gif"/><Relationship Id="rId1" Type="http://schemas.openxmlformats.org/officeDocument/2006/relationships/tags" Target="../tags/tag3.xml"/><Relationship Id="rId24" Type="http://schemas.openxmlformats.org/officeDocument/2006/relationships/image" Target="../media/image161.jpeg"/><Relationship Id="rId23" Type="http://schemas.openxmlformats.org/officeDocument/2006/relationships/image" Target="../media/image160.gif"/><Relationship Id="rId28" Type="http://schemas.openxmlformats.org/officeDocument/2006/relationships/image" Target="../media/image164.gif"/><Relationship Id="rId19" Type="http://schemas.openxmlformats.org/officeDocument/2006/relationships/image" Target="../media/image156.png"/><Relationship Id="rId31" Type="http://schemas.openxmlformats.org/officeDocument/2006/relationships/image" Target="../media/image167.gif"/><Relationship Id="rId4" Type="http://schemas.openxmlformats.org/officeDocument/2006/relationships/image" Target="../media/image154.png"/><Relationship Id="rId9" Type="http://schemas.openxmlformats.org/officeDocument/2006/relationships/image" Target="../media/image68.svg"/><Relationship Id="rId22" Type="http://schemas.openxmlformats.org/officeDocument/2006/relationships/image" Target="../media/image159.gif"/><Relationship Id="rId27" Type="http://schemas.openxmlformats.org/officeDocument/2006/relationships/image" Target="../media/image163.gif"/><Relationship Id="rId30" Type="http://schemas.openxmlformats.org/officeDocument/2006/relationships/image" Target="../media/image16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gif"/><Relationship Id="rId13" Type="http://schemas.openxmlformats.org/officeDocument/2006/relationships/slide" Target="slide20.xml"/><Relationship Id="rId18" Type="http://schemas.openxmlformats.org/officeDocument/2006/relationships/image" Target="../media/image176.png"/><Relationship Id="rId26" Type="http://schemas.openxmlformats.org/officeDocument/2006/relationships/slide" Target="slide26.xml"/><Relationship Id="rId3" Type="http://schemas.microsoft.com/office/2007/relationships/hdphoto" Target="../media/hdphoto17.wdp"/><Relationship Id="rId21" Type="http://schemas.openxmlformats.org/officeDocument/2006/relationships/image" Target="../media/image178.jpeg"/><Relationship Id="rId7" Type="http://schemas.openxmlformats.org/officeDocument/2006/relationships/slide" Target="slide24.xml"/><Relationship Id="rId12" Type="http://schemas.openxmlformats.org/officeDocument/2006/relationships/image" Target="../media/image173.png"/><Relationship Id="rId17" Type="http://schemas.openxmlformats.org/officeDocument/2006/relationships/slide" Target="slide23.xml"/><Relationship Id="rId25" Type="http://schemas.openxmlformats.org/officeDocument/2006/relationships/image" Target="../media/image181.png"/><Relationship Id="rId2" Type="http://schemas.openxmlformats.org/officeDocument/2006/relationships/image" Target="../media/image168.png"/><Relationship Id="rId16" Type="http://schemas.openxmlformats.org/officeDocument/2006/relationships/image" Target="../media/image175.png"/><Relationship Id="rId20" Type="http://schemas.openxmlformats.org/officeDocument/2006/relationships/image" Target="../media/image177.png"/><Relationship Id="rId29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slide" Target="slide22.xml"/><Relationship Id="rId24" Type="http://schemas.openxmlformats.org/officeDocument/2006/relationships/image" Target="../media/image180.jpeg"/><Relationship Id="rId32" Type="http://schemas.openxmlformats.org/officeDocument/2006/relationships/image" Target="../media/image185.png"/><Relationship Id="rId5" Type="http://schemas.openxmlformats.org/officeDocument/2006/relationships/slide" Target="slide18.xml"/><Relationship Id="rId15" Type="http://schemas.openxmlformats.org/officeDocument/2006/relationships/slide" Target="slide25.xml"/><Relationship Id="rId23" Type="http://schemas.microsoft.com/office/2007/relationships/hdphoto" Target="../media/hdphoto18.wdp"/><Relationship Id="rId28" Type="http://schemas.openxmlformats.org/officeDocument/2006/relationships/slide" Target="slide17.xml"/><Relationship Id="rId10" Type="http://schemas.openxmlformats.org/officeDocument/2006/relationships/image" Target="../media/image172.png"/><Relationship Id="rId19" Type="http://schemas.openxmlformats.org/officeDocument/2006/relationships/slide" Target="slide19.xml"/><Relationship Id="rId31" Type="http://schemas.openxmlformats.org/officeDocument/2006/relationships/slide" Target="slide21.xml"/><Relationship Id="rId4" Type="http://schemas.openxmlformats.org/officeDocument/2006/relationships/image" Target="../media/image169.png"/><Relationship Id="rId9" Type="http://schemas.openxmlformats.org/officeDocument/2006/relationships/slide" Target="slide16.xml"/><Relationship Id="rId14" Type="http://schemas.openxmlformats.org/officeDocument/2006/relationships/image" Target="../media/image174.png"/><Relationship Id="rId22" Type="http://schemas.openxmlformats.org/officeDocument/2006/relationships/image" Target="../media/image179.png"/><Relationship Id="rId27" Type="http://schemas.openxmlformats.org/officeDocument/2006/relationships/image" Target="../media/image182.png"/><Relationship Id="rId30" Type="http://schemas.openxmlformats.org/officeDocument/2006/relationships/image" Target="../media/image18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3" Type="http://schemas.openxmlformats.org/officeDocument/2006/relationships/audio" Target="../media/audio4.wav"/><Relationship Id="rId7" Type="http://schemas.openxmlformats.org/officeDocument/2006/relationships/image" Target="../media/image188.gif"/><Relationship Id="rId12" Type="http://schemas.openxmlformats.org/officeDocument/2006/relationships/image" Target="../media/image19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g"/><Relationship Id="rId11" Type="http://schemas.openxmlformats.org/officeDocument/2006/relationships/image" Target="../media/image192.png"/><Relationship Id="rId5" Type="http://schemas.openxmlformats.org/officeDocument/2006/relationships/image" Target="../media/image186.jpeg"/><Relationship Id="rId15" Type="http://schemas.openxmlformats.org/officeDocument/2006/relationships/image" Target="../media/image195.gif"/><Relationship Id="rId10" Type="http://schemas.openxmlformats.org/officeDocument/2006/relationships/image" Target="../media/image191.png"/><Relationship Id="rId4" Type="http://schemas.openxmlformats.org/officeDocument/2006/relationships/audio" Target="../media/audio5.wav"/><Relationship Id="rId9" Type="http://schemas.openxmlformats.org/officeDocument/2006/relationships/image" Target="../media/image190.png"/><Relationship Id="rId1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00.png"/><Relationship Id="rId3" Type="http://schemas.openxmlformats.org/officeDocument/2006/relationships/audio" Target="../media/audio4.wav"/><Relationship Id="rId7" Type="http://schemas.openxmlformats.org/officeDocument/2006/relationships/image" Target="../media/image188.gif"/><Relationship Id="rId12" Type="http://schemas.openxmlformats.org/officeDocument/2006/relationships/image" Target="../media/image199.gif"/><Relationship Id="rId17" Type="http://schemas.openxmlformats.org/officeDocument/2006/relationships/image" Target="../media/image195.gif"/><Relationship Id="rId2" Type="http://schemas.openxmlformats.org/officeDocument/2006/relationships/audio" Target="../media/audio3.wav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g"/><Relationship Id="rId11" Type="http://schemas.openxmlformats.org/officeDocument/2006/relationships/image" Target="../media/image198.png"/><Relationship Id="rId5" Type="http://schemas.openxmlformats.org/officeDocument/2006/relationships/image" Target="../media/image186.jpeg"/><Relationship Id="rId15" Type="http://schemas.microsoft.com/office/2007/relationships/hdphoto" Target="../media/hdphoto19.wdp"/><Relationship Id="rId10" Type="http://schemas.openxmlformats.org/officeDocument/2006/relationships/image" Target="../media/image197.png"/><Relationship Id="rId4" Type="http://schemas.openxmlformats.org/officeDocument/2006/relationships/audio" Target="../media/audio5.wav"/><Relationship Id="rId9" Type="http://schemas.openxmlformats.org/officeDocument/2006/relationships/image" Target="../media/image190.png"/><Relationship Id="rId14" Type="http://schemas.openxmlformats.org/officeDocument/2006/relationships/image" Target="../media/image2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06.png"/><Relationship Id="rId3" Type="http://schemas.openxmlformats.org/officeDocument/2006/relationships/audio" Target="../media/audio4.wav"/><Relationship Id="rId7" Type="http://schemas.openxmlformats.org/officeDocument/2006/relationships/image" Target="../media/image188.gif"/><Relationship Id="rId12" Type="http://schemas.openxmlformats.org/officeDocument/2006/relationships/image" Target="../media/image205.gif"/><Relationship Id="rId17" Type="http://schemas.openxmlformats.org/officeDocument/2006/relationships/image" Target="../media/image195.gif"/><Relationship Id="rId2" Type="http://schemas.openxmlformats.org/officeDocument/2006/relationships/audio" Target="../media/audio3.wav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g"/><Relationship Id="rId11" Type="http://schemas.openxmlformats.org/officeDocument/2006/relationships/image" Target="../media/image204.png"/><Relationship Id="rId5" Type="http://schemas.openxmlformats.org/officeDocument/2006/relationships/image" Target="../media/image186.jpeg"/><Relationship Id="rId15" Type="http://schemas.microsoft.com/office/2007/relationships/hdphoto" Target="../media/hdphoto19.wdp"/><Relationship Id="rId10" Type="http://schemas.openxmlformats.org/officeDocument/2006/relationships/image" Target="../media/image203.png"/><Relationship Id="rId4" Type="http://schemas.openxmlformats.org/officeDocument/2006/relationships/audio" Target="../media/audio5.wav"/><Relationship Id="rId9" Type="http://schemas.openxmlformats.org/officeDocument/2006/relationships/image" Target="../media/image190.png"/><Relationship Id="rId14" Type="http://schemas.openxmlformats.org/officeDocument/2006/relationships/image" Target="../media/image2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11.png"/><Relationship Id="rId3" Type="http://schemas.openxmlformats.org/officeDocument/2006/relationships/audio" Target="../media/audio4.wav"/><Relationship Id="rId7" Type="http://schemas.openxmlformats.org/officeDocument/2006/relationships/image" Target="../media/image188.gif"/><Relationship Id="rId12" Type="http://schemas.openxmlformats.org/officeDocument/2006/relationships/image" Target="../media/image210.gif"/><Relationship Id="rId17" Type="http://schemas.openxmlformats.org/officeDocument/2006/relationships/image" Target="../media/image195.gif"/><Relationship Id="rId2" Type="http://schemas.openxmlformats.org/officeDocument/2006/relationships/audio" Target="../media/audio3.wav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g"/><Relationship Id="rId11" Type="http://schemas.openxmlformats.org/officeDocument/2006/relationships/image" Target="../media/image209.png"/><Relationship Id="rId5" Type="http://schemas.openxmlformats.org/officeDocument/2006/relationships/image" Target="../media/image186.jpeg"/><Relationship Id="rId15" Type="http://schemas.microsoft.com/office/2007/relationships/hdphoto" Target="../media/hdphoto19.wdp"/><Relationship Id="rId10" Type="http://schemas.openxmlformats.org/officeDocument/2006/relationships/image" Target="../media/image208.png"/><Relationship Id="rId4" Type="http://schemas.openxmlformats.org/officeDocument/2006/relationships/audio" Target="../media/audio5.wav"/><Relationship Id="rId9" Type="http://schemas.openxmlformats.org/officeDocument/2006/relationships/image" Target="../media/image190.png"/><Relationship Id="rId14" Type="http://schemas.openxmlformats.org/officeDocument/2006/relationships/image" Target="../media/image20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15.png"/><Relationship Id="rId18" Type="http://schemas.openxmlformats.org/officeDocument/2006/relationships/image" Target="../media/image195.gif"/><Relationship Id="rId3" Type="http://schemas.openxmlformats.org/officeDocument/2006/relationships/audio" Target="../media/audio4.wav"/><Relationship Id="rId7" Type="http://schemas.openxmlformats.org/officeDocument/2006/relationships/image" Target="../media/image188.gif"/><Relationship Id="rId12" Type="http://schemas.openxmlformats.org/officeDocument/2006/relationships/image" Target="../media/image214.gif"/><Relationship Id="rId17" Type="http://schemas.openxmlformats.org/officeDocument/2006/relationships/slide" Target="slide15.xml"/><Relationship Id="rId2" Type="http://schemas.openxmlformats.org/officeDocument/2006/relationships/audio" Target="../media/audio3.wav"/><Relationship Id="rId16" Type="http://schemas.openxmlformats.org/officeDocument/2006/relationships/image" Target="../media/image2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jpg"/><Relationship Id="rId11" Type="http://schemas.openxmlformats.org/officeDocument/2006/relationships/image" Target="../media/image182.png"/><Relationship Id="rId5" Type="http://schemas.openxmlformats.org/officeDocument/2006/relationships/image" Target="../media/image186.jpeg"/><Relationship Id="rId15" Type="http://schemas.microsoft.com/office/2007/relationships/hdphoto" Target="../media/hdphoto19.wdp"/><Relationship Id="rId10" Type="http://schemas.openxmlformats.org/officeDocument/2006/relationships/image" Target="../media/image213.png"/><Relationship Id="rId4" Type="http://schemas.openxmlformats.org/officeDocument/2006/relationships/audio" Target="../media/audio5.wav"/><Relationship Id="rId9" Type="http://schemas.openxmlformats.org/officeDocument/2006/relationships/image" Target="../media/image190.png"/><Relationship Id="rId14" Type="http://schemas.openxmlformats.org/officeDocument/2006/relationships/image" Target="../media/image20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microsoft.com/office/2007/relationships/hdphoto" Target="../media/hdphoto20.wdp"/><Relationship Id="rId18" Type="http://schemas.openxmlformats.org/officeDocument/2006/relationships/image" Target="../media/image195.gif"/><Relationship Id="rId3" Type="http://schemas.openxmlformats.org/officeDocument/2006/relationships/audio" Target="../media/audio4.wav"/><Relationship Id="rId7" Type="http://schemas.openxmlformats.org/officeDocument/2006/relationships/image" Target="../media/image188.gif"/><Relationship Id="rId12" Type="http://schemas.openxmlformats.org/officeDocument/2006/relationships/image" Target="../media/image220.png"/><Relationship Id="rId17" Type="http://schemas.openxmlformats.org/officeDocument/2006/relationships/slide" Target="slide15.xml"/><Relationship Id="rId2" Type="http://schemas.openxmlformats.org/officeDocument/2006/relationships/audio" Target="../media/audio3.wav"/><Relationship Id="rId16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11" Type="http://schemas.openxmlformats.org/officeDocument/2006/relationships/image" Target="../media/image219.jpg"/><Relationship Id="rId5" Type="http://schemas.openxmlformats.org/officeDocument/2006/relationships/image" Target="../media/image186.jpeg"/><Relationship Id="rId15" Type="http://schemas.openxmlformats.org/officeDocument/2006/relationships/image" Target="../media/image201.png"/><Relationship Id="rId10" Type="http://schemas.openxmlformats.org/officeDocument/2006/relationships/image" Target="../media/image218.png"/><Relationship Id="rId4" Type="http://schemas.openxmlformats.org/officeDocument/2006/relationships/audio" Target="../media/audio5.wav"/><Relationship Id="rId9" Type="http://schemas.openxmlformats.org/officeDocument/2006/relationships/image" Target="../media/image190.png"/><Relationship Id="rId14" Type="http://schemas.openxmlformats.org/officeDocument/2006/relationships/image" Target="../media/image2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01.png"/><Relationship Id="rId18" Type="http://schemas.microsoft.com/office/2007/relationships/hdphoto" Target="../media/hdphoto21.wdp"/><Relationship Id="rId3" Type="http://schemas.openxmlformats.org/officeDocument/2006/relationships/audio" Target="../media/audio4.wav"/><Relationship Id="rId7" Type="http://schemas.openxmlformats.org/officeDocument/2006/relationships/image" Target="../media/image224.png"/><Relationship Id="rId12" Type="http://schemas.openxmlformats.org/officeDocument/2006/relationships/image" Target="../media/image227.png"/><Relationship Id="rId17" Type="http://schemas.openxmlformats.org/officeDocument/2006/relationships/image" Target="../media/image228.png"/><Relationship Id="rId2" Type="http://schemas.openxmlformats.org/officeDocument/2006/relationships/audio" Target="../media/audio3.wav"/><Relationship Id="rId16" Type="http://schemas.openxmlformats.org/officeDocument/2006/relationships/image" Target="../media/image19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jpeg"/><Relationship Id="rId11" Type="http://schemas.openxmlformats.org/officeDocument/2006/relationships/image" Target="../media/image226.gif"/><Relationship Id="rId5" Type="http://schemas.openxmlformats.org/officeDocument/2006/relationships/image" Target="../media/image222.png"/><Relationship Id="rId15" Type="http://schemas.openxmlformats.org/officeDocument/2006/relationships/slide" Target="slide15.xml"/><Relationship Id="rId10" Type="http://schemas.openxmlformats.org/officeDocument/2006/relationships/image" Target="../media/image225.png"/><Relationship Id="rId4" Type="http://schemas.openxmlformats.org/officeDocument/2006/relationships/audio" Target="../media/audio5.wav"/><Relationship Id="rId9" Type="http://schemas.openxmlformats.org/officeDocument/2006/relationships/image" Target="../media/image190.png"/><Relationship Id="rId14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01.png"/><Relationship Id="rId3" Type="http://schemas.openxmlformats.org/officeDocument/2006/relationships/audio" Target="../media/audio4.wav"/><Relationship Id="rId7" Type="http://schemas.openxmlformats.org/officeDocument/2006/relationships/image" Target="../media/image229.png"/><Relationship Id="rId12" Type="http://schemas.openxmlformats.org/officeDocument/2006/relationships/image" Target="../media/image232.png"/><Relationship Id="rId2" Type="http://schemas.openxmlformats.org/officeDocument/2006/relationships/audio" Target="../media/audio3.wav"/><Relationship Id="rId16" Type="http://schemas.openxmlformats.org/officeDocument/2006/relationships/image" Target="../media/image19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jpeg"/><Relationship Id="rId11" Type="http://schemas.openxmlformats.org/officeDocument/2006/relationships/image" Target="../media/image231.png"/><Relationship Id="rId5" Type="http://schemas.openxmlformats.org/officeDocument/2006/relationships/image" Target="../media/image222.png"/><Relationship Id="rId15" Type="http://schemas.openxmlformats.org/officeDocument/2006/relationships/slide" Target="slide15.xml"/><Relationship Id="rId10" Type="http://schemas.openxmlformats.org/officeDocument/2006/relationships/image" Target="../media/image230.png"/><Relationship Id="rId4" Type="http://schemas.openxmlformats.org/officeDocument/2006/relationships/audio" Target="../media/audio5.wav"/><Relationship Id="rId9" Type="http://schemas.openxmlformats.org/officeDocument/2006/relationships/image" Target="../media/image190.png"/><Relationship Id="rId1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01.png"/><Relationship Id="rId3" Type="http://schemas.openxmlformats.org/officeDocument/2006/relationships/audio" Target="../media/audio4.wav"/><Relationship Id="rId7" Type="http://schemas.openxmlformats.org/officeDocument/2006/relationships/image" Target="../media/image235.gif"/><Relationship Id="rId12" Type="http://schemas.openxmlformats.org/officeDocument/2006/relationships/image" Target="../media/image238.png"/><Relationship Id="rId2" Type="http://schemas.openxmlformats.org/officeDocument/2006/relationships/audio" Target="../media/audio3.wav"/><Relationship Id="rId16" Type="http://schemas.openxmlformats.org/officeDocument/2006/relationships/image" Target="../media/image19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jpeg"/><Relationship Id="rId11" Type="http://schemas.openxmlformats.org/officeDocument/2006/relationships/image" Target="../media/image237.png"/><Relationship Id="rId5" Type="http://schemas.openxmlformats.org/officeDocument/2006/relationships/image" Target="../media/image233.jpeg"/><Relationship Id="rId15" Type="http://schemas.openxmlformats.org/officeDocument/2006/relationships/slide" Target="slide15.xml"/><Relationship Id="rId10" Type="http://schemas.openxmlformats.org/officeDocument/2006/relationships/image" Target="../media/image236.png"/><Relationship Id="rId4" Type="http://schemas.openxmlformats.org/officeDocument/2006/relationships/audio" Target="../media/audio5.wav"/><Relationship Id="rId9" Type="http://schemas.openxmlformats.org/officeDocument/2006/relationships/image" Target="../media/image190.png"/><Relationship Id="rId14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gif"/><Relationship Id="rId13" Type="http://schemas.openxmlformats.org/officeDocument/2006/relationships/image" Target="../media/image240.png"/><Relationship Id="rId3" Type="http://schemas.openxmlformats.org/officeDocument/2006/relationships/audio" Target="../media/audio4.wav"/><Relationship Id="rId7" Type="http://schemas.openxmlformats.org/officeDocument/2006/relationships/slide" Target="slide15.xml"/><Relationship Id="rId12" Type="http://schemas.openxmlformats.org/officeDocument/2006/relationships/image" Target="../media/image1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jpeg"/><Relationship Id="rId11" Type="http://schemas.openxmlformats.org/officeDocument/2006/relationships/image" Target="../media/image189.png"/><Relationship Id="rId5" Type="http://schemas.openxmlformats.org/officeDocument/2006/relationships/image" Target="../media/image233.jpeg"/><Relationship Id="rId15" Type="http://schemas.openxmlformats.org/officeDocument/2006/relationships/image" Target="../media/image242.png"/><Relationship Id="rId10" Type="http://schemas.microsoft.com/office/2007/relationships/hdphoto" Target="../media/hdphoto22.wdp"/><Relationship Id="rId4" Type="http://schemas.openxmlformats.org/officeDocument/2006/relationships/audio" Target="../media/audio5.wav"/><Relationship Id="rId9" Type="http://schemas.openxmlformats.org/officeDocument/2006/relationships/image" Target="../media/image239.png"/><Relationship Id="rId14" Type="http://schemas.openxmlformats.org/officeDocument/2006/relationships/image" Target="../media/image2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riowiki.com/Blue_Balloon" TargetMode="External"/><Relationship Id="rId13" Type="http://schemas.openxmlformats.org/officeDocument/2006/relationships/image" Target="../media/image248.png"/><Relationship Id="rId18" Type="http://schemas.openxmlformats.org/officeDocument/2006/relationships/image" Target="../media/image252.png"/><Relationship Id="rId3" Type="http://schemas.openxmlformats.org/officeDocument/2006/relationships/image" Target="../media/image243.png"/><Relationship Id="rId21" Type="http://schemas.openxmlformats.org/officeDocument/2006/relationships/image" Target="../media/image254.png"/><Relationship Id="rId12" Type="http://schemas.openxmlformats.org/officeDocument/2006/relationships/hyperlink" Target="http://www.allwhitebackground.com/balloon.html" TargetMode="External"/><Relationship Id="rId17" Type="http://schemas.microsoft.com/office/2007/relationships/hdphoto" Target="../media/hdphoto25.wdp"/><Relationship Id="rId2" Type="http://schemas.openxmlformats.org/officeDocument/2006/relationships/audio" Target="../media/audio1.wav"/><Relationship Id="rId16" Type="http://schemas.openxmlformats.org/officeDocument/2006/relationships/image" Target="../media/image251.png"/><Relationship Id="rId20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11" Type="http://schemas.openxmlformats.org/officeDocument/2006/relationships/image" Target="../media/image247.png"/><Relationship Id="rId5" Type="http://schemas.microsoft.com/office/2007/relationships/hdphoto" Target="../media/hdphoto23.wdp"/><Relationship Id="rId15" Type="http://schemas.openxmlformats.org/officeDocument/2006/relationships/image" Target="../media/image250.png"/><Relationship Id="rId23" Type="http://schemas.openxmlformats.org/officeDocument/2006/relationships/image" Target="../media/image256.gif"/><Relationship Id="rId10" Type="http://schemas.microsoft.com/office/2007/relationships/hdphoto" Target="../media/hdphoto24.wdp"/><Relationship Id="rId19" Type="http://schemas.openxmlformats.org/officeDocument/2006/relationships/image" Target="../media/image253.jpeg"/><Relationship Id="rId4" Type="http://schemas.openxmlformats.org/officeDocument/2006/relationships/image" Target="../media/image244.png"/><Relationship Id="rId9" Type="http://schemas.openxmlformats.org/officeDocument/2006/relationships/image" Target="../media/image246.png"/><Relationship Id="rId14" Type="http://schemas.openxmlformats.org/officeDocument/2006/relationships/image" Target="../media/image249.png"/><Relationship Id="rId22" Type="http://schemas.openxmlformats.org/officeDocument/2006/relationships/image" Target="../media/image25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57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262.png"/><Relationship Id="rId34" Type="http://schemas.openxmlformats.org/officeDocument/2006/relationships/image" Target="../media/image265.png"/><Relationship Id="rId42" Type="http://schemas.openxmlformats.org/officeDocument/2006/relationships/image" Target="../media/image270.gif"/><Relationship Id="rId7" Type="http://schemas.openxmlformats.org/officeDocument/2006/relationships/image" Target="../media/image109.png"/><Relationship Id="rId12" Type="http://schemas.openxmlformats.org/officeDocument/2006/relationships/image" Target="../media/image48.svg"/><Relationship Id="rId17" Type="http://schemas.openxmlformats.org/officeDocument/2006/relationships/image" Target="../media/image259.png"/><Relationship Id="rId33" Type="http://schemas.openxmlformats.org/officeDocument/2006/relationships/image" Target="../media/image87.svg"/><Relationship Id="rId38" Type="http://schemas.openxmlformats.org/officeDocument/2006/relationships/image" Target="../media/image267.png"/><Relationship Id="rId2" Type="http://schemas.openxmlformats.org/officeDocument/2006/relationships/image" Target="../media/image23.png"/><Relationship Id="rId16" Type="http://schemas.openxmlformats.org/officeDocument/2006/relationships/image" Target="../media/image109.svg"/><Relationship Id="rId20" Type="http://schemas.openxmlformats.org/officeDocument/2006/relationships/image" Target="../media/image261.gif"/><Relationship Id="rId41" Type="http://schemas.openxmlformats.org/officeDocument/2006/relationships/image" Target="../media/image26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44.png"/><Relationship Id="rId24" Type="http://schemas.openxmlformats.org/officeDocument/2006/relationships/image" Target="../media/image156.png"/><Relationship Id="rId32" Type="http://schemas.openxmlformats.org/officeDocument/2006/relationships/image" Target="../media/image118.png"/><Relationship Id="rId37" Type="http://schemas.openxmlformats.org/officeDocument/2006/relationships/image" Target="../media/image100.svg"/><Relationship Id="rId40" Type="http://schemas.openxmlformats.org/officeDocument/2006/relationships/image" Target="../media/image268.gif"/><Relationship Id="rId5" Type="http://schemas.openxmlformats.org/officeDocument/2006/relationships/image" Target="../media/image3.png"/><Relationship Id="rId15" Type="http://schemas.openxmlformats.org/officeDocument/2006/relationships/image" Target="../media/image258.png"/><Relationship Id="rId23" Type="http://schemas.openxmlformats.org/officeDocument/2006/relationships/image" Target="../media/image264.jpg"/><Relationship Id="rId36" Type="http://schemas.openxmlformats.org/officeDocument/2006/relationships/image" Target="../media/image266.png"/><Relationship Id="rId10" Type="http://schemas.openxmlformats.org/officeDocument/2006/relationships/image" Target="../media/image13.svg"/><Relationship Id="rId19" Type="http://schemas.openxmlformats.org/officeDocument/2006/relationships/image" Target="../media/image260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5.png"/><Relationship Id="rId14" Type="http://schemas.openxmlformats.org/officeDocument/2006/relationships/image" Target="../media/image107.svg"/><Relationship Id="rId22" Type="http://schemas.openxmlformats.org/officeDocument/2006/relationships/image" Target="../media/image263.png"/><Relationship Id="rId35" Type="http://schemas.openxmlformats.org/officeDocument/2006/relationships/image" Target="../media/image9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microsoft.com/office/2007/relationships/hdphoto" Target="../media/hdphoto27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73.png"/><Relationship Id="rId17" Type="http://schemas.openxmlformats.org/officeDocument/2006/relationships/image" Target="../media/image277.gif"/><Relationship Id="rId2" Type="http://schemas.openxmlformats.org/officeDocument/2006/relationships/image" Target="../media/image23.png"/><Relationship Id="rId16" Type="http://schemas.openxmlformats.org/officeDocument/2006/relationships/image" Target="../media/image27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112.gif"/><Relationship Id="rId5" Type="http://schemas.openxmlformats.org/officeDocument/2006/relationships/image" Target="../media/image121.svg"/><Relationship Id="rId15" Type="http://schemas.openxmlformats.org/officeDocument/2006/relationships/image" Target="../media/image275.png"/><Relationship Id="rId10" Type="http://schemas.openxmlformats.org/officeDocument/2006/relationships/image" Target="../media/image272.png"/><Relationship Id="rId4" Type="http://schemas.openxmlformats.org/officeDocument/2006/relationships/image" Target="../media/image271.png"/><Relationship Id="rId9" Type="http://schemas.openxmlformats.org/officeDocument/2006/relationships/image" Target="../media/image3.svg"/><Relationship Id="rId14" Type="http://schemas.openxmlformats.org/officeDocument/2006/relationships/image" Target="../media/image27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svg"/><Relationship Id="rId39" Type="http://schemas.openxmlformats.org/officeDocument/2006/relationships/image" Target="../media/image27.gif"/><Relationship Id="rId3" Type="http://schemas.openxmlformats.org/officeDocument/2006/relationships/image" Target="../media/image278.png"/><Relationship Id="rId34" Type="http://schemas.openxmlformats.org/officeDocument/2006/relationships/image" Target="../media/image284.png"/><Relationship Id="rId7" Type="http://schemas.openxmlformats.org/officeDocument/2006/relationships/image" Target="../media/image279.png"/><Relationship Id="rId12" Type="http://schemas.openxmlformats.org/officeDocument/2006/relationships/image" Target="../media/image281.png"/><Relationship Id="rId33" Type="http://schemas.openxmlformats.org/officeDocument/2006/relationships/image" Target="../media/image50.svg"/><Relationship Id="rId38" Type="http://schemas.openxmlformats.org/officeDocument/2006/relationships/image" Target="../media/image287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2.png"/><Relationship Id="rId41" Type="http://schemas.openxmlformats.org/officeDocument/2006/relationships/image" Target="../media/image28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115.svg"/><Relationship Id="rId37" Type="http://schemas.openxmlformats.org/officeDocument/2006/relationships/image" Target="../media/image286.png"/><Relationship Id="rId40" Type="http://schemas.openxmlformats.org/officeDocument/2006/relationships/image" Target="../media/image288.gif"/><Relationship Id="rId5" Type="http://schemas.openxmlformats.org/officeDocument/2006/relationships/image" Target="../media/image272.png"/><Relationship Id="rId15" Type="http://schemas.openxmlformats.org/officeDocument/2006/relationships/image" Target="../media/image111.svg"/><Relationship Id="rId36" Type="http://schemas.microsoft.com/office/2007/relationships/hdphoto" Target="../media/hdphoto28.wdp"/><Relationship Id="rId10" Type="http://schemas.openxmlformats.org/officeDocument/2006/relationships/image" Target="../media/image280.png"/><Relationship Id="rId31" Type="http://schemas.openxmlformats.org/officeDocument/2006/relationships/image" Target="../media/image283.png"/><Relationship Id="rId4" Type="http://schemas.openxmlformats.org/officeDocument/2006/relationships/slide" Target="slide31.xml"/><Relationship Id="rId9" Type="http://schemas.openxmlformats.org/officeDocument/2006/relationships/image" Target="../media/image113.svg"/><Relationship Id="rId14" Type="http://schemas.openxmlformats.org/officeDocument/2006/relationships/image" Target="../media/image259.png"/><Relationship Id="rId30" Type="http://schemas.openxmlformats.org/officeDocument/2006/relationships/image" Target="../media/image66.svg"/><Relationship Id="rId35" Type="http://schemas.openxmlformats.org/officeDocument/2006/relationships/image" Target="../media/image28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8" Type="http://schemas.openxmlformats.org/officeDocument/2006/relationships/image" Target="../media/image16.svg"/><Relationship Id="rId18" Type="http://schemas.openxmlformats.org/officeDocument/2006/relationships/image" Target="../media/image25.png"/><Relationship Id="rId26" Type="http://schemas.openxmlformats.org/officeDocument/2006/relationships/image" Target="../media/image30.png"/><Relationship Id="rId3" Type="http://schemas.openxmlformats.org/officeDocument/2006/relationships/image" Target="../media/image18.gif"/><Relationship Id="rId21" Type="http://schemas.openxmlformats.org/officeDocument/2006/relationships/image" Target="../media/image26.svg"/><Relationship Id="rId7" Type="http://schemas.openxmlformats.org/officeDocument/2006/relationships/image" Target="../media/image21.png"/><Relationship Id="rId12" Type="http://schemas.openxmlformats.org/officeDocument/2006/relationships/image" Target="../media/image13.svg"/><Relationship Id="rId17" Type="http://schemas.openxmlformats.org/officeDocument/2006/relationships/image" Target="../media/image22.svg"/><Relationship Id="rId25" Type="http://schemas.microsoft.com/office/2007/relationships/hdphoto" Target="../media/hdphoto2.wdp"/><Relationship Id="rId2" Type="http://schemas.openxmlformats.org/officeDocument/2006/relationships/image" Target="../media/image17.jpe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20.svg"/><Relationship Id="rId23" Type="http://schemas.openxmlformats.org/officeDocument/2006/relationships/image" Target="../media/image28.gif"/><Relationship Id="rId10" Type="http://schemas.openxmlformats.org/officeDocument/2006/relationships/image" Target="../media/image18.svg"/><Relationship Id="rId19" Type="http://schemas.openxmlformats.org/officeDocument/2006/relationships/image" Target="../media/image24.svg"/><Relationship Id="rId4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27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267.png"/><Relationship Id="rId18" Type="http://schemas.openxmlformats.org/officeDocument/2006/relationships/image" Target="../media/image294.gif"/><Relationship Id="rId12" Type="http://schemas.openxmlformats.org/officeDocument/2006/relationships/image" Target="../media/image100.svg"/><Relationship Id="rId17" Type="http://schemas.openxmlformats.org/officeDocument/2006/relationships/image" Target="../media/image293.jpeg"/><Relationship Id="rId2" Type="http://schemas.openxmlformats.org/officeDocument/2006/relationships/image" Target="../media/image290.png"/><Relationship Id="rId16" Type="http://schemas.openxmlformats.org/officeDocument/2006/relationships/image" Target="../media/image292.gif"/><Relationship Id="rId20" Type="http://schemas.openxmlformats.org/officeDocument/2006/relationships/image" Target="../media/image29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266.png"/><Relationship Id="rId15" Type="http://schemas.openxmlformats.org/officeDocument/2006/relationships/image" Target="../media/image291.png"/><Relationship Id="rId10" Type="http://schemas.openxmlformats.org/officeDocument/2006/relationships/image" Target="../media/image265.png"/><Relationship Id="rId19" Type="http://schemas.openxmlformats.org/officeDocument/2006/relationships/image" Target="../media/image295.gif"/><Relationship Id="rId9" Type="http://schemas.openxmlformats.org/officeDocument/2006/relationships/image" Target="../media/image156.png"/><Relationship Id="rId4" Type="http://schemas.openxmlformats.org/officeDocument/2006/relationships/image" Target="../media/image68.svg"/><Relationship Id="rId14" Type="http://schemas.openxmlformats.org/officeDocument/2006/relationships/image" Target="../media/image7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13" Type="http://schemas.openxmlformats.org/officeDocument/2006/relationships/image" Target="../media/image307.gif"/><Relationship Id="rId18" Type="http://schemas.openxmlformats.org/officeDocument/2006/relationships/image" Target="../media/image309.png"/><Relationship Id="rId26" Type="http://schemas.openxmlformats.org/officeDocument/2006/relationships/image" Target="../media/image314.png"/><Relationship Id="rId3" Type="http://schemas.openxmlformats.org/officeDocument/2006/relationships/image" Target="../media/image298.gif"/><Relationship Id="rId21" Type="http://schemas.openxmlformats.org/officeDocument/2006/relationships/image" Target="../media/image311.png"/><Relationship Id="rId7" Type="http://schemas.openxmlformats.org/officeDocument/2006/relationships/image" Target="../media/image302.png"/><Relationship Id="rId12" Type="http://schemas.openxmlformats.org/officeDocument/2006/relationships/image" Target="../media/image306.gif"/><Relationship Id="rId17" Type="http://schemas.openxmlformats.org/officeDocument/2006/relationships/slide" Target="slide8.xml"/><Relationship Id="rId25" Type="http://schemas.openxmlformats.org/officeDocument/2006/relationships/image" Target="../media/image313.jpeg"/><Relationship Id="rId2" Type="http://schemas.openxmlformats.org/officeDocument/2006/relationships/image" Target="../media/image297.gif"/><Relationship Id="rId16" Type="http://schemas.microsoft.com/office/2007/relationships/hdphoto" Target="../media/hdphoto29.wdp"/><Relationship Id="rId20" Type="http://schemas.microsoft.com/office/2007/relationships/hdphoto" Target="../media/hdphoto3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1.png"/><Relationship Id="rId11" Type="http://schemas.openxmlformats.org/officeDocument/2006/relationships/image" Target="../media/image305.gif"/><Relationship Id="rId24" Type="http://schemas.openxmlformats.org/officeDocument/2006/relationships/image" Target="../media/image312.png"/><Relationship Id="rId5" Type="http://schemas.openxmlformats.org/officeDocument/2006/relationships/image" Target="../media/image300.gif"/><Relationship Id="rId15" Type="http://schemas.openxmlformats.org/officeDocument/2006/relationships/image" Target="../media/image308.jpeg"/><Relationship Id="rId23" Type="http://schemas.openxmlformats.org/officeDocument/2006/relationships/image" Target="../media/image197.png"/><Relationship Id="rId10" Type="http://schemas.openxmlformats.org/officeDocument/2006/relationships/image" Target="../media/image304.gif"/><Relationship Id="rId19" Type="http://schemas.openxmlformats.org/officeDocument/2006/relationships/image" Target="../media/image310.png"/><Relationship Id="rId4" Type="http://schemas.openxmlformats.org/officeDocument/2006/relationships/image" Target="../media/image299.gif"/><Relationship Id="rId9" Type="http://schemas.openxmlformats.org/officeDocument/2006/relationships/image" Target="../media/image184.gif"/><Relationship Id="rId14" Type="http://schemas.openxmlformats.org/officeDocument/2006/relationships/image" Target="../media/image195.gif"/><Relationship Id="rId22" Type="http://schemas.microsoft.com/office/2007/relationships/hdphoto" Target="../media/hdphoto31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microsoft.com/office/2007/relationships/hdphoto" Target="../media/hdphoto35.wdp"/><Relationship Id="rId18" Type="http://schemas.openxmlformats.org/officeDocument/2006/relationships/image" Target="../media/image326.png"/><Relationship Id="rId3" Type="http://schemas.microsoft.com/office/2007/relationships/hdphoto" Target="../media/hdphoto32.wdp"/><Relationship Id="rId7" Type="http://schemas.openxmlformats.org/officeDocument/2006/relationships/image" Target="../media/image319.png"/><Relationship Id="rId12" Type="http://schemas.openxmlformats.org/officeDocument/2006/relationships/image" Target="../media/image322.png"/><Relationship Id="rId17" Type="http://schemas.openxmlformats.org/officeDocument/2006/relationships/image" Target="../media/image325.png"/><Relationship Id="rId2" Type="http://schemas.openxmlformats.org/officeDocument/2006/relationships/image" Target="../media/image315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8.gif"/><Relationship Id="rId11" Type="http://schemas.openxmlformats.org/officeDocument/2006/relationships/image" Target="../media/image321.gif"/><Relationship Id="rId5" Type="http://schemas.openxmlformats.org/officeDocument/2006/relationships/image" Target="../media/image317.gif"/><Relationship Id="rId15" Type="http://schemas.openxmlformats.org/officeDocument/2006/relationships/image" Target="../media/image324.png"/><Relationship Id="rId10" Type="http://schemas.microsoft.com/office/2007/relationships/hdphoto" Target="../media/hdphoto34.wdp"/><Relationship Id="rId4" Type="http://schemas.openxmlformats.org/officeDocument/2006/relationships/image" Target="../media/image316.gif"/><Relationship Id="rId9" Type="http://schemas.openxmlformats.org/officeDocument/2006/relationships/image" Target="../media/image320.png"/><Relationship Id="rId14" Type="http://schemas.openxmlformats.org/officeDocument/2006/relationships/image" Target="../media/image3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microsoft.com/office/2007/relationships/hdphoto" Target="../media/hdphoto37.wdp"/><Relationship Id="rId26" Type="http://schemas.openxmlformats.org/officeDocument/2006/relationships/image" Target="../media/image336.png"/><Relationship Id="rId3" Type="http://schemas.openxmlformats.org/officeDocument/2006/relationships/image" Target="../media/image178.jpeg"/><Relationship Id="rId21" Type="http://schemas.openxmlformats.org/officeDocument/2006/relationships/image" Target="../media/image332.png"/><Relationship Id="rId7" Type="http://schemas.openxmlformats.org/officeDocument/2006/relationships/image" Target="../media/image188.gif"/><Relationship Id="rId12" Type="http://schemas.openxmlformats.org/officeDocument/2006/relationships/image" Target="../media/image328.png"/><Relationship Id="rId17" Type="http://schemas.openxmlformats.org/officeDocument/2006/relationships/image" Target="../media/image331.png"/><Relationship Id="rId25" Type="http://schemas.openxmlformats.org/officeDocument/2006/relationships/image" Target="../media/image335.png"/><Relationship Id="rId2" Type="http://schemas.openxmlformats.org/officeDocument/2006/relationships/image" Target="../media/image186.jpeg"/><Relationship Id="rId16" Type="http://schemas.openxmlformats.org/officeDocument/2006/relationships/image" Target="../media/image330.png"/><Relationship Id="rId20" Type="http://schemas.microsoft.com/office/2007/relationships/hdphoto" Target="../media/hdphoto3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11" Type="http://schemas.openxmlformats.org/officeDocument/2006/relationships/slide" Target="slide8.xml"/><Relationship Id="rId24" Type="http://schemas.microsoft.com/office/2007/relationships/hdphoto" Target="../media/hdphoto38.wdp"/><Relationship Id="rId5" Type="http://schemas.microsoft.com/office/2007/relationships/hdphoto" Target="../media/hdphoto18.wdp"/><Relationship Id="rId15" Type="http://schemas.openxmlformats.org/officeDocument/2006/relationships/slide" Target="slide6.xml"/><Relationship Id="rId23" Type="http://schemas.openxmlformats.org/officeDocument/2006/relationships/image" Target="../media/image334.png"/><Relationship Id="rId28" Type="http://schemas.openxmlformats.org/officeDocument/2006/relationships/image" Target="../media/image337.png"/><Relationship Id="rId10" Type="http://schemas.microsoft.com/office/2007/relationships/hdphoto" Target="../media/hdphoto36.wdp"/><Relationship Id="rId19" Type="http://schemas.openxmlformats.org/officeDocument/2006/relationships/image" Target="../media/image322.png"/><Relationship Id="rId4" Type="http://schemas.openxmlformats.org/officeDocument/2006/relationships/image" Target="../media/image179.png"/><Relationship Id="rId9" Type="http://schemas.openxmlformats.org/officeDocument/2006/relationships/image" Target="../media/image327.png"/><Relationship Id="rId14" Type="http://schemas.openxmlformats.org/officeDocument/2006/relationships/image" Target="../media/image329.png"/><Relationship Id="rId22" Type="http://schemas.openxmlformats.org/officeDocument/2006/relationships/image" Target="../media/image333.png"/><Relationship Id="rId27" Type="http://schemas.microsoft.com/office/2007/relationships/hdphoto" Target="../media/hdphoto39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9" Type="http://schemas.openxmlformats.org/officeDocument/2006/relationships/image" Target="../media/image51.png"/><Relationship Id="rId3" Type="http://schemas.microsoft.com/office/2007/relationships/hdphoto" Target="../media/hdphoto3.wdp"/><Relationship Id="rId21" Type="http://schemas.openxmlformats.org/officeDocument/2006/relationships/image" Target="../media/image40.svg"/><Relationship Id="rId34" Type="http://schemas.openxmlformats.org/officeDocument/2006/relationships/image" Target="../media/image47.png"/><Relationship Id="rId42" Type="http://schemas.microsoft.com/office/2007/relationships/hdphoto" Target="../media/hdphoto5.wdp"/><Relationship Id="rId47" Type="http://schemas.openxmlformats.org/officeDocument/2006/relationships/image" Target="../media/image13.svg"/><Relationship Id="rId50" Type="http://schemas.openxmlformats.org/officeDocument/2006/relationships/image" Target="../media/image55.png"/><Relationship Id="rId7" Type="http://schemas.openxmlformats.org/officeDocument/2006/relationships/image" Target="../media/image80.svg"/><Relationship Id="rId12" Type="http://schemas.openxmlformats.org/officeDocument/2006/relationships/image" Target="../media/image36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33" Type="http://schemas.openxmlformats.org/officeDocument/2006/relationships/image" Target="../media/image27.gif"/><Relationship Id="rId38" Type="http://schemas.openxmlformats.org/officeDocument/2006/relationships/image" Target="../media/image50.png"/><Relationship Id="rId2" Type="http://schemas.openxmlformats.org/officeDocument/2006/relationships/image" Target="../media/image31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image" Target="../media/image48.sv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svg"/><Relationship Id="rId24" Type="http://schemas.openxmlformats.org/officeDocument/2006/relationships/image" Target="../media/image42.png"/><Relationship Id="rId32" Type="http://schemas.openxmlformats.org/officeDocument/2006/relationships/image" Target="../media/image18.gif"/><Relationship Id="rId37" Type="http://schemas.microsoft.com/office/2007/relationships/hdphoto" Target="../media/hdphoto4.wdp"/><Relationship Id="rId40" Type="http://schemas.openxmlformats.org/officeDocument/2006/relationships/image" Target="../media/image52.png"/><Relationship Id="rId45" Type="http://schemas.openxmlformats.org/officeDocument/2006/relationships/image" Target="../media/image5.png"/><Relationship Id="rId5" Type="http://schemas.openxmlformats.org/officeDocument/2006/relationships/image" Target="../media/image33.gif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28" Type="http://schemas.openxmlformats.org/officeDocument/2006/relationships/image" Target="../media/image44.png"/><Relationship Id="rId36" Type="http://schemas.openxmlformats.org/officeDocument/2006/relationships/image" Target="../media/image49.png"/><Relationship Id="rId49" Type="http://schemas.openxmlformats.org/officeDocument/2006/relationships/image" Target="../media/image85.svg"/><Relationship Id="rId10" Type="http://schemas.openxmlformats.org/officeDocument/2006/relationships/image" Target="../media/image35.png"/><Relationship Id="rId19" Type="http://schemas.openxmlformats.org/officeDocument/2006/relationships/image" Target="../media/image38.svg"/><Relationship Id="rId31" Type="http://schemas.openxmlformats.org/officeDocument/2006/relationships/image" Target="../media/image46.png"/><Relationship Id="rId44" Type="http://schemas.microsoft.com/office/2007/relationships/hdphoto" Target="../media/hdphoto6.wdp"/><Relationship Id="rId52" Type="http://schemas.openxmlformats.org/officeDocument/2006/relationships/image" Target="../media/image56.gif"/><Relationship Id="rId4" Type="http://schemas.openxmlformats.org/officeDocument/2006/relationships/image" Target="../media/image32.gif"/><Relationship Id="rId9" Type="http://schemas.openxmlformats.org/officeDocument/2006/relationships/image" Target="../media/image28.svg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image" Target="../media/image46.svg"/><Relationship Id="rId30" Type="http://schemas.openxmlformats.org/officeDocument/2006/relationships/image" Target="../media/image45.png"/><Relationship Id="rId35" Type="http://schemas.openxmlformats.org/officeDocument/2006/relationships/image" Target="../media/image48.png"/><Relationship Id="rId43" Type="http://schemas.openxmlformats.org/officeDocument/2006/relationships/image" Target="../media/image54.png"/><Relationship Id="rId48" Type="http://schemas.openxmlformats.org/officeDocument/2006/relationships/image" Target="../media/image7.png"/><Relationship Id="rId8" Type="http://schemas.openxmlformats.org/officeDocument/2006/relationships/image" Target="../media/image34.png"/><Relationship Id="rId51" Type="http://schemas.openxmlformats.org/officeDocument/2006/relationships/image" Target="../media/image6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0.png"/><Relationship Id="rId12" Type="http://schemas.openxmlformats.org/officeDocument/2006/relationships/image" Target="../media/image6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1.png"/><Relationship Id="rId18" Type="http://schemas.openxmlformats.org/officeDocument/2006/relationships/image" Target="../media/image74.gif"/><Relationship Id="rId26" Type="http://schemas.openxmlformats.org/officeDocument/2006/relationships/image" Target="../media/image82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7.jpeg"/><Relationship Id="rId7" Type="http://schemas.openxmlformats.org/officeDocument/2006/relationships/image" Target="../media/image68.png"/><Relationship Id="rId12" Type="http://schemas.microsoft.com/office/2007/relationships/hdphoto" Target="../media/hdphoto10.wdp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76.jpeg"/><Relationship Id="rId29" Type="http://schemas.openxmlformats.org/officeDocument/2006/relationships/image" Target="../media/image85.png"/><Relationship Id="rId1" Type="http://schemas.microsoft.com/office/2007/relationships/media" Target="../media/media2.mp3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24" Type="http://schemas.openxmlformats.org/officeDocument/2006/relationships/image" Target="../media/image80.png"/><Relationship Id="rId32" Type="http://schemas.openxmlformats.org/officeDocument/2006/relationships/image" Target="../media/image64.png"/><Relationship Id="rId5" Type="http://schemas.microsoft.com/office/2007/relationships/hdphoto" Target="../media/hdphoto7.wdp"/><Relationship Id="rId15" Type="http://schemas.openxmlformats.org/officeDocument/2006/relationships/image" Target="../media/image72.png"/><Relationship Id="rId23" Type="http://schemas.openxmlformats.org/officeDocument/2006/relationships/image" Target="../media/image79.jpeg"/><Relationship Id="rId28" Type="http://schemas.openxmlformats.org/officeDocument/2006/relationships/image" Target="../media/image84.png"/><Relationship Id="rId10" Type="http://schemas.microsoft.com/office/2007/relationships/hdphoto" Target="../media/hdphoto9.wdp"/><Relationship Id="rId19" Type="http://schemas.openxmlformats.org/officeDocument/2006/relationships/image" Target="../media/image75.gif"/><Relationship Id="rId31" Type="http://schemas.openxmlformats.org/officeDocument/2006/relationships/image" Target="../media/image87.gif"/><Relationship Id="rId4" Type="http://schemas.openxmlformats.org/officeDocument/2006/relationships/image" Target="../media/image66.jpeg"/><Relationship Id="rId9" Type="http://schemas.openxmlformats.org/officeDocument/2006/relationships/image" Target="../media/image69.png"/><Relationship Id="rId14" Type="http://schemas.microsoft.com/office/2007/relationships/hdphoto" Target="../media/hdphoto11.wdp"/><Relationship Id="rId22" Type="http://schemas.openxmlformats.org/officeDocument/2006/relationships/image" Target="../media/image78.png"/><Relationship Id="rId27" Type="http://schemas.openxmlformats.org/officeDocument/2006/relationships/image" Target="../media/image83.jpeg"/><Relationship Id="rId30" Type="http://schemas.openxmlformats.org/officeDocument/2006/relationships/image" Target="../media/image86.gif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svg"/><Relationship Id="rId26" Type="http://schemas.openxmlformats.org/officeDocument/2006/relationships/image" Target="../media/image4.gif"/><Relationship Id="rId8" Type="http://schemas.openxmlformats.org/officeDocument/2006/relationships/image" Target="../media/image28.svg"/><Relationship Id="rId39" Type="http://schemas.openxmlformats.org/officeDocument/2006/relationships/image" Target="../media/image99.gif"/><Relationship Id="rId3" Type="http://schemas.openxmlformats.org/officeDocument/2006/relationships/image" Target="../media/image89.png"/><Relationship Id="rId34" Type="http://schemas.openxmlformats.org/officeDocument/2006/relationships/image" Target="../media/image24.png"/><Relationship Id="rId25" Type="http://schemas.openxmlformats.org/officeDocument/2006/relationships/image" Target="../media/image24.svg"/><Relationship Id="rId12" Type="http://schemas.openxmlformats.org/officeDocument/2006/relationships/image" Target="../media/image56.svg"/><Relationship Id="rId33" Type="http://schemas.openxmlformats.org/officeDocument/2006/relationships/image" Target="../media/image97.jpeg"/><Relationship Id="rId38" Type="http://schemas.openxmlformats.org/officeDocument/2006/relationships/image" Target="../media/image98.gif"/><Relationship Id="rId2" Type="http://schemas.openxmlformats.org/officeDocument/2006/relationships/image" Target="../media/image88.gif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6" Type="http://schemas.openxmlformats.org/officeDocument/2006/relationships/image" Target="../media/image60.svg"/><Relationship Id="rId41" Type="http://schemas.openxmlformats.org/officeDocument/2006/relationships/image" Target="../media/image10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32" Type="http://schemas.openxmlformats.org/officeDocument/2006/relationships/image" Target="../media/image96.png"/><Relationship Id="rId37" Type="http://schemas.openxmlformats.org/officeDocument/2006/relationships/image" Target="../media/image26.svg"/><Relationship Id="rId40" Type="http://schemas.openxmlformats.org/officeDocument/2006/relationships/image" Target="../media/image100.gif"/><Relationship Id="rId5" Type="http://schemas.openxmlformats.org/officeDocument/2006/relationships/image" Target="../media/image90.png"/><Relationship Id="rId15" Type="http://schemas.openxmlformats.org/officeDocument/2006/relationships/image" Target="../media/image55.png"/><Relationship Id="rId28" Type="http://schemas.openxmlformats.org/officeDocument/2006/relationships/image" Target="../media/image93.jpeg"/><Relationship Id="rId23" Type="http://schemas.openxmlformats.org/officeDocument/2006/relationships/image" Target="../media/image22.svg"/><Relationship Id="rId19" Type="http://schemas.openxmlformats.org/officeDocument/2006/relationships/image" Target="../media/image91.png"/><Relationship Id="rId10" Type="http://schemas.openxmlformats.org/officeDocument/2006/relationships/image" Target="../media/image54.svg"/><Relationship Id="rId31" Type="http://schemas.openxmlformats.org/officeDocument/2006/relationships/image" Target="../media/image95.png"/><Relationship Id="rId4" Type="http://schemas.openxmlformats.org/officeDocument/2006/relationships/image" Target="../media/image50.svg"/><Relationship Id="rId14" Type="http://schemas.openxmlformats.org/officeDocument/2006/relationships/image" Target="../media/image58.svg"/><Relationship Id="rId27" Type="http://schemas.openxmlformats.org/officeDocument/2006/relationships/image" Target="../media/image92.png"/><Relationship Id="rId30" Type="http://schemas.openxmlformats.org/officeDocument/2006/relationships/image" Target="../media/image94.png"/><Relationship Id="rId35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3.svg"/><Relationship Id="rId3" Type="http://schemas.openxmlformats.org/officeDocument/2006/relationships/image" Target="../media/image103.png"/><Relationship Id="rId21" Type="http://schemas.openxmlformats.org/officeDocument/2006/relationships/image" Target="../media/image110.png"/><Relationship Id="rId7" Type="http://schemas.openxmlformats.org/officeDocument/2006/relationships/image" Target="../media/image7.svg"/><Relationship Id="rId2" Type="http://schemas.openxmlformats.org/officeDocument/2006/relationships/image" Target="../media/image102.png"/><Relationship Id="rId16" Type="http://schemas.openxmlformats.org/officeDocument/2006/relationships/image" Target="../media/image109.pn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svg"/><Relationship Id="rId5" Type="http://schemas.openxmlformats.org/officeDocument/2006/relationships/image" Target="../media/image105.png"/><Relationship Id="rId15" Type="http://schemas.openxmlformats.org/officeDocument/2006/relationships/image" Target="../media/image108.png"/><Relationship Id="rId4" Type="http://schemas.openxmlformats.org/officeDocument/2006/relationships/image" Target="../media/image104.png"/><Relationship Id="rId14" Type="http://schemas.openxmlformats.org/officeDocument/2006/relationships/image" Target="../media/image107.png"/><Relationship Id="rId9" Type="http://schemas.openxmlformats.org/officeDocument/2006/relationships/image" Target="../media/image9.svg"/><Relationship Id="rId22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11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198;p44"/>
          <p:cNvSpPr/>
          <p:nvPr/>
        </p:nvSpPr>
        <p:spPr>
          <a:xfrm rot="173206">
            <a:off x="758231" y="642341"/>
            <a:ext cx="17015535" cy="8437355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bg1">
              <a:alpha val="43000"/>
            </a:schemeClr>
          </a:solidFill>
          <a:ln w="1905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029630" y="2992777"/>
            <a:ext cx="6516021" cy="2795966"/>
          </a:xfrm>
          <a:prstGeom prst="rect">
            <a:avLst/>
          </a:prstGeom>
        </p:spPr>
      </p:pic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562724" y="503828"/>
            <a:ext cx="12308510" cy="5062304"/>
            <a:chOff x="711958" y="2131325"/>
            <a:chExt cx="11348666" cy="4667535"/>
          </a:xfrm>
          <a:solidFill>
            <a:srgbClr val="FFC000">
              <a:alpha val="69000"/>
            </a:srgbClr>
          </a:solidFill>
        </p:grpSpPr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7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6" y="4054917"/>
            <a:ext cx="5423364" cy="54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093581" y="61510"/>
            <a:ext cx="4902125" cy="1907373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15446859" y="361682"/>
            <a:ext cx="2867094" cy="1798451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0" y="7543770"/>
            <a:ext cx="4424379" cy="2781330"/>
          </a:xfrm>
          <a:prstGeom prst="rect">
            <a:avLst/>
          </a:prstGeom>
        </p:spPr>
      </p:pic>
      <p:grpSp>
        <p:nvGrpSpPr>
          <p:cNvPr id="1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697265" y="4137536"/>
            <a:ext cx="12308510" cy="5062304"/>
            <a:chOff x="711958" y="2131325"/>
            <a:chExt cx="11348666" cy="4667535"/>
          </a:xfrm>
          <a:solidFill>
            <a:srgbClr val="FFC000">
              <a:alpha val="69000"/>
            </a:srgbClr>
          </a:solidFill>
        </p:grpSpPr>
        <p:sp>
          <p:nvSpPr>
            <p:cNvPr id="1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5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pic>
        <p:nvPicPr>
          <p:cNvPr id="4098" name="Picture 2" descr="رحلة جديدة في المحيط، هذه المرة لـ&amp;quot;البحث عن دوري&amp;quot; | نون بوست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35988"/>
            <a:ext cx="5238750" cy="2952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ليتي حورية البحر-ارييل GIF - تحميل ومشاركة علىPHONEKY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02887" y="4969614"/>
            <a:ext cx="2821461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he Little Mermaid Animated Stickers by The Walt Disney Company (Japan)  Ltd. sticker #590380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555">
            <a:off x="562710" y="1703463"/>
            <a:ext cx="3401928" cy="275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oppy&amp;#39;s carrd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609" y="5270243"/>
            <a:ext cx="4073687" cy="22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LINE Official Stickers - SpongeBob SquarePants Animated Stickers Example  with GIF Animation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672277"/>
            <a:ext cx="35242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سبونج بوب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03" y="2486669"/>
            <a:ext cx="4572919" cy="243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92" descr="Back Button.png SVG Vector, Back Button.png Clip art - SVG Clipart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3" name="Picture 88" descr="حورية البحر | ويكي ديزني | Fando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772" y="7426553"/>
            <a:ext cx="4310349" cy="20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Mermaid, mermaid - PicMix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15621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INE Official Stickers - The Little Mermaid Animated Stickers Example with  GIF Animation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98" y="6014300"/>
            <a:ext cx="2551027" cy="20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1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8175" y="977227"/>
            <a:ext cx="16905943" cy="879316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1200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0" t="34064" r="24535" b="49043"/>
          <a:stretch/>
        </p:blipFill>
        <p:spPr bwMode="auto">
          <a:xfrm>
            <a:off x="1086950" y="1989327"/>
            <a:ext cx="7760800" cy="251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0" t="49673" r="24535" b="32993"/>
          <a:stretch/>
        </p:blipFill>
        <p:spPr bwMode="auto">
          <a:xfrm>
            <a:off x="1004420" y="4428227"/>
            <a:ext cx="7907360" cy="258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0" t="66234" r="24535" b="16227"/>
          <a:stretch/>
        </p:blipFill>
        <p:spPr bwMode="auto">
          <a:xfrm>
            <a:off x="1170210" y="6953469"/>
            <a:ext cx="7835340" cy="261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3" t="20943" r="26554" b="51100"/>
          <a:stretch/>
        </p:blipFill>
        <p:spPr bwMode="auto">
          <a:xfrm>
            <a:off x="9677400" y="2400300"/>
            <a:ext cx="7023870" cy="271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3" t="46907" r="26554" b="27130"/>
          <a:stretch/>
        </p:blipFill>
        <p:spPr bwMode="auto">
          <a:xfrm>
            <a:off x="8533548" y="5794149"/>
            <a:ext cx="880481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4141014" y="1936155"/>
            <a:ext cx="10005972" cy="1333169"/>
          </a:xfrm>
          <a:prstGeom prst="rect">
            <a:avLst/>
          </a:prstGeom>
        </p:spPr>
        <p:txBody>
          <a:bodyPr vert="horz" lIns="137147" tIns="68573" rIns="137147" bIns="6857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5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1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42194">
            <a:off x="17326815" y="246416"/>
            <a:ext cx="625722" cy="1686996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r="27110"/>
          <a:stretch>
            <a:fillRect/>
          </a:stretch>
        </p:blipFill>
        <p:spPr>
          <a:xfrm>
            <a:off x="16459201" y="8943234"/>
            <a:ext cx="1826648" cy="1458066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140650" y="9240580"/>
            <a:ext cx="1857650" cy="1165421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35420" y="-83869"/>
            <a:ext cx="2016618" cy="1264970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7498">
            <a:off x="3078896" y="247520"/>
            <a:ext cx="1650789" cy="382832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8675650" y="1874111"/>
            <a:ext cx="8621750" cy="830989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1-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احكي قصة عددية مستعملاً قطع العد ,لتمثل قصة الطرح: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  <a:p>
            <a:pPr algn="ctr"/>
            <a:endParaRPr lang="ar-SA" sz="24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9276634" y="5443843"/>
            <a:ext cx="8858966" cy="461657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2- أكتب العدد المناسب: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249596" y="1444460"/>
            <a:ext cx="7959652" cy="461657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3-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أكتب جملة الطرح :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4" name="سهم منحني 3"/>
          <p:cNvSpPr/>
          <p:nvPr/>
        </p:nvSpPr>
        <p:spPr>
          <a:xfrm flipH="1">
            <a:off x="8432926" y="1733548"/>
            <a:ext cx="601527" cy="7209686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57" y="7566743"/>
            <a:ext cx="1920157" cy="1920157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10515600" y="4141738"/>
            <a:ext cx="1371600" cy="1154162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3</a:t>
            </a:r>
            <a:endParaRPr lang="ar-SA" sz="6600" dirty="0">
              <a:solidFill>
                <a:srgbClr val="006600"/>
              </a:solidFill>
              <a:cs typeface="PT Bold Heading" pitchFamily="2" charset="-78"/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14020800" y="6896100"/>
            <a:ext cx="1219200" cy="1154162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CC3300"/>
                </a:solidFill>
                <a:cs typeface="PT Bold Heading" pitchFamily="2" charset="-78"/>
              </a:rPr>
              <a:t>1</a:t>
            </a:r>
            <a:endParaRPr lang="ar-SA" sz="6600" dirty="0">
              <a:solidFill>
                <a:srgbClr val="CC3300"/>
              </a:solidFill>
              <a:cs typeface="PT Bold Heading" pitchFamily="2" charset="-78"/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11049000" y="6896100"/>
            <a:ext cx="1219200" cy="1154162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CC3300"/>
                </a:solidFill>
                <a:cs typeface="PT Bold Heading" pitchFamily="2" charset="-78"/>
              </a:rPr>
              <a:t>3</a:t>
            </a:r>
            <a:endParaRPr lang="ar-SA" sz="6600" dirty="0">
              <a:solidFill>
                <a:srgbClr val="CC3300"/>
              </a:solidFill>
              <a:cs typeface="PT Bold Heading" pitchFamily="2" charset="-78"/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824400" y="35433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شكل بيضاوي 5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986200" y="33909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8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شكل بيضاوي 5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35043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شكل بيضاوي 5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572000" y="34671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6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75733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84201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619" y="715982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715983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80391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449" y="61255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76581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815951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5827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6581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790" y="8177997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70399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49" y="7581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8428651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49" y="79629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شكل بيضاوي 5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657600" y="35433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8000" b="1" dirty="0">
              <a:solidFill>
                <a:schemeClr val="accent6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شكل بيضاوي 6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824400" y="62865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شكل بيضاوي 6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986200" y="61341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8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شكل بيضاوي 6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62475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شكل بيضاوي 7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572000" y="62103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6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شكل بيضاوي 7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657600" y="62865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8000" b="1" dirty="0">
              <a:solidFill>
                <a:schemeClr val="accent6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شكل بيضاوي 7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00600" y="88773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شكل بيضاوي 7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062400" y="87249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8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شكل بيضاوي 7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300400" y="88383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شكل بيضاوي 7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648200" y="88011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6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شكل بيضاوي 7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733800" y="88773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8000" b="1" dirty="0">
              <a:solidFill>
                <a:schemeClr val="accent6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0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20426" y="259190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76551" y="62103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4284" y="173354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952" y="4428227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5131" y="708658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  <p:bldP spid="29" grpId="0"/>
      <p:bldP spid="30" grpId="0"/>
      <p:bldP spid="4" grpId="0" animBg="1"/>
      <p:bldP spid="8" grpId="0"/>
      <p:bldP spid="36" grpId="0"/>
      <p:bldP spid="45" grpId="0"/>
      <p:bldP spid="51" grpId="0"/>
      <p:bldP spid="51" grpId="1"/>
      <p:bldP spid="52" grpId="0"/>
      <p:bldP spid="52" grpId="1"/>
      <p:bldP spid="54" grpId="0"/>
      <p:bldP spid="54" grpId="1"/>
      <p:bldP spid="56" grpId="0"/>
      <p:bldP spid="56" grpId="1"/>
      <p:bldP spid="55" grpId="0"/>
      <p:bldP spid="55" grpId="1"/>
      <p:bldP spid="66" grpId="0"/>
      <p:bldP spid="66" grpId="1"/>
      <p:bldP spid="67" grpId="0"/>
      <p:bldP spid="67" grpId="1"/>
      <p:bldP spid="68" grpId="0"/>
      <p:bldP spid="68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>
            <a:extLst>
              <a:ext uri="{FF2B5EF4-FFF2-40B4-BE49-F238E27FC236}">
                <a16:creationId xmlns:a16="http://schemas.microsoft.com/office/drawing/2014/main" xmlns="" id="{9B39AC97-260C-4A20-9514-DDCB906C251B}"/>
              </a:ext>
            </a:extLst>
          </p:cNvPr>
          <p:cNvSpPr txBox="1">
            <a:spLocks/>
          </p:cNvSpPr>
          <p:nvPr/>
        </p:nvSpPr>
        <p:spPr>
          <a:xfrm>
            <a:off x="751252" y="709956"/>
            <a:ext cx="17023168" cy="879316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ar-SA" sz="120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2" t="29413" r="28917" b="49977"/>
          <a:stretch/>
        </p:blipFill>
        <p:spPr bwMode="auto">
          <a:xfrm>
            <a:off x="9332558" y="2598821"/>
            <a:ext cx="8208196" cy="250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3" t="30696" r="27761" b="53978"/>
          <a:stretch/>
        </p:blipFill>
        <p:spPr bwMode="auto">
          <a:xfrm>
            <a:off x="1329049" y="2019300"/>
            <a:ext cx="7814951" cy="223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2" t="55438" r="28917" b="28071"/>
          <a:stretch/>
        </p:blipFill>
        <p:spPr bwMode="auto">
          <a:xfrm>
            <a:off x="9637298" y="6569242"/>
            <a:ext cx="7792709" cy="21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9" t="46760" r="27760" b="38694"/>
          <a:stretch/>
        </p:blipFill>
        <p:spPr bwMode="auto">
          <a:xfrm>
            <a:off x="1371600" y="4403305"/>
            <a:ext cx="7475215" cy="173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3" t="62053" r="27761" b="24368"/>
          <a:stretch/>
        </p:blipFill>
        <p:spPr bwMode="auto">
          <a:xfrm>
            <a:off x="1067869" y="6362701"/>
            <a:ext cx="8076131" cy="192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-6705335" y="1710599"/>
            <a:ext cx="10005972" cy="1333169"/>
          </a:xfrm>
          <a:prstGeom prst="rect">
            <a:avLst/>
          </a:prstGeom>
        </p:spPr>
        <p:txBody>
          <a:bodyPr vert="horz" lIns="137147" tIns="68573" rIns="137147" bIns="6857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5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9833276" y="1819249"/>
            <a:ext cx="7400751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0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1- أكتب العدد المناسب :</a:t>
            </a:r>
            <a:endParaRPr lang="ar-SA" sz="2000" dirty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9966405" y="5676900"/>
            <a:ext cx="7463602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0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2- أكتب جملة الطرح :</a:t>
            </a:r>
            <a:endParaRPr lang="ar-SA" sz="2000" dirty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</p:txBody>
      </p:sp>
      <p:pic>
        <p:nvPicPr>
          <p:cNvPr id="3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9417498">
            <a:off x="-47305" y="360502"/>
            <a:ext cx="1650789" cy="382832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34" y="8630714"/>
            <a:ext cx="1513760" cy="1513760"/>
          </a:xfrm>
          <a:prstGeom prst="rect">
            <a:avLst/>
          </a:prstGeom>
        </p:spPr>
      </p:pic>
      <p:sp>
        <p:nvSpPr>
          <p:cNvPr id="29" name="سهم منحني 28"/>
          <p:cNvSpPr/>
          <p:nvPr/>
        </p:nvSpPr>
        <p:spPr>
          <a:xfrm flipH="1">
            <a:off x="8919606" y="1710599"/>
            <a:ext cx="606596" cy="7429169"/>
          </a:xfrm>
          <a:prstGeom prst="bentArrow">
            <a:avLst>
              <a:gd name="adj1" fmla="val 25000"/>
              <a:gd name="adj2" fmla="val 19181"/>
              <a:gd name="adj3" fmla="val 25000"/>
              <a:gd name="adj4" fmla="val 4375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1429994" y="1181100"/>
            <a:ext cx="6723186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0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3- </a:t>
            </a:r>
            <a:r>
              <a:rPr lang="ar-SA" sz="20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أكتب جملة الطرح :</a:t>
            </a:r>
          </a:p>
        </p:txBody>
      </p:sp>
      <p:sp>
        <p:nvSpPr>
          <p:cNvPr id="38" name="مستطيل 135"/>
          <p:cNvSpPr txBox="1"/>
          <p:nvPr/>
        </p:nvSpPr>
        <p:spPr>
          <a:xfrm>
            <a:off x="14630400" y="2933700"/>
            <a:ext cx="684597" cy="108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5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42" name="مستطيل 135"/>
          <p:cNvSpPr txBox="1"/>
          <p:nvPr/>
        </p:nvSpPr>
        <p:spPr>
          <a:xfrm>
            <a:off x="11277600" y="2868245"/>
            <a:ext cx="684300" cy="903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0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27" name="شكل بيضاوي 2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925800" y="79629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شكل بيضاوي 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358800" y="79239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8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شكل بيضاوي 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825400" y="79629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شكل بيضاوي 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292000" y="80001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6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شكل بيضاوي 3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682400" y="79239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8000" b="1" dirty="0">
              <a:solidFill>
                <a:schemeClr val="accent6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348800" y="3201284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شكل بيضاوي 3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824400" y="31623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8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شكل بيضاوي 4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248400" y="3201284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شكل بيضاوي 4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715000" y="32385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6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شكل بيضاوي 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105400" y="31623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8000" b="1" dirty="0">
              <a:solidFill>
                <a:schemeClr val="accent6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شكل بيضاوي 4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663000" y="53721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شكل بيضاوي 4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096000" y="53331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8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شكل بيضاوي 4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410200" y="53721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شكل بيضاوي 4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724400" y="54093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6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شكل بيضاوي 4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114800" y="54093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8000" b="1" dirty="0">
              <a:solidFill>
                <a:schemeClr val="accent6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مستطيل 135"/>
          <p:cNvSpPr txBox="1"/>
          <p:nvPr/>
        </p:nvSpPr>
        <p:spPr>
          <a:xfrm>
            <a:off x="1828800" y="6972300"/>
            <a:ext cx="684300" cy="903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4</a:t>
            </a:r>
            <a:endParaRPr sz="6600" b="1" dirty="0">
              <a:solidFill>
                <a:srgbClr val="FF0000"/>
              </a:solidFill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0026" y="259882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34033" y="609688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3632" y="1772271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4013" y="417272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295" y="63627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2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6" grpId="0"/>
      <p:bldP spid="31" grpId="0"/>
      <p:bldP spid="29" grpId="0" animBg="1"/>
      <p:bldP spid="54" grpId="0"/>
      <p:bldP spid="38" grpId="0" animBg="1" advAuto="0"/>
      <p:bldP spid="42" grpId="0" animBg="1" advAuto="0"/>
      <p:bldP spid="27" grpId="0"/>
      <p:bldP spid="27" grpId="1"/>
      <p:bldP spid="30" grpId="0"/>
      <p:bldP spid="30" grpId="1"/>
      <p:bldP spid="34" grpId="0"/>
      <p:bldP spid="34" grpId="1"/>
      <p:bldP spid="36" grpId="0"/>
      <p:bldP spid="36" grpId="1"/>
      <p:bldP spid="37" grpId="0"/>
      <p:bldP spid="37" grpId="1"/>
      <p:bldP spid="39" grpId="0"/>
      <p:bldP spid="39" grpId="1"/>
      <p:bldP spid="40" grpId="0"/>
      <p:bldP spid="40" grpId="1"/>
      <p:bldP spid="41" grpId="0"/>
      <p:bldP spid="41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597258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668000" y="1559812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635936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714500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497059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2" descr="C:\Users\Mohammed\Desktop\العنوان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656"/>
          <a:stretch/>
        </p:blipFill>
        <p:spPr bwMode="auto">
          <a:xfrm>
            <a:off x="6581292" y="25791"/>
            <a:ext cx="11554308" cy="130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2" name="تجميع">
            <a:extLst>
              <a:ext uri="{FF2B5EF4-FFF2-40B4-BE49-F238E27FC236}">
                <a16:creationId xmlns="" xmlns:a16="http://schemas.microsoft.com/office/drawing/2014/main" id="{397F641D-C90B-4A33-ACCE-07F4DBF62108}"/>
              </a:ext>
            </a:extLst>
          </p:cNvPr>
          <p:cNvGrpSpPr/>
          <p:nvPr/>
        </p:nvGrpSpPr>
        <p:grpSpPr>
          <a:xfrm>
            <a:off x="1882297" y="3239682"/>
            <a:ext cx="12369881" cy="6984750"/>
            <a:chOff x="0" y="0"/>
            <a:chExt cx="19803791" cy="12387109"/>
          </a:xfrm>
        </p:grpSpPr>
        <p:pic>
          <p:nvPicPr>
            <p:cNvPr id="53" name="Graphic 5" descr="Graphic 5">
              <a:extLst>
                <a:ext uri="{FF2B5EF4-FFF2-40B4-BE49-F238E27FC236}">
                  <a16:creationId xmlns="" xmlns:a16="http://schemas.microsoft.com/office/drawing/2014/main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" name="بيضاوي">
              <a:extLst>
                <a:ext uri="{FF2B5EF4-FFF2-40B4-BE49-F238E27FC236}">
                  <a16:creationId xmlns="" xmlns:a16="http://schemas.microsoft.com/office/drawing/2014/main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55" name="بيضاوي">
              <a:extLst>
                <a:ext uri="{FF2B5EF4-FFF2-40B4-BE49-F238E27FC236}">
                  <a16:creationId xmlns="" xmlns:a16="http://schemas.microsoft.com/office/drawing/2014/main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pic>
        <p:nvPicPr>
          <p:cNvPr id="5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r="18216" b="17754"/>
          <a:stretch>
            <a:fillRect/>
          </a:stretch>
        </p:blipFill>
        <p:spPr>
          <a:xfrm flipH="1">
            <a:off x="-82126" y="8879262"/>
            <a:ext cx="2906932" cy="1369638"/>
          </a:xfrm>
          <a:prstGeom prst="rect">
            <a:avLst/>
          </a:prstGeom>
        </p:spPr>
      </p:pic>
      <p:pic>
        <p:nvPicPr>
          <p:cNvPr id="5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1186122">
            <a:off x="35046" y="1584918"/>
            <a:ext cx="4288371" cy="1282527"/>
          </a:xfrm>
          <a:prstGeom prst="rect">
            <a:avLst/>
          </a:prstGeom>
        </p:spPr>
      </p:pic>
      <p:pic>
        <p:nvPicPr>
          <p:cNvPr id="6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1221870">
            <a:off x="2391304" y="510849"/>
            <a:ext cx="4572648" cy="1274478"/>
          </a:xfrm>
          <a:prstGeom prst="rect">
            <a:avLst/>
          </a:prstGeom>
        </p:spPr>
      </p:pic>
      <p:pic>
        <p:nvPicPr>
          <p:cNvPr id="61" name="Picture 1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8983335">
            <a:off x="1353836" y="4114624"/>
            <a:ext cx="1650789" cy="382832"/>
          </a:xfrm>
          <a:prstGeom prst="rect">
            <a:avLst/>
          </a:prstGeom>
        </p:spPr>
      </p:pic>
      <p:pic>
        <p:nvPicPr>
          <p:cNvPr id="62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354042" y="-252841"/>
            <a:ext cx="2504355" cy="2425656"/>
          </a:xfrm>
          <a:prstGeom prst="rect">
            <a:avLst/>
          </a:prstGeom>
        </p:spPr>
      </p:pic>
      <p:sp>
        <p:nvSpPr>
          <p:cNvPr id="63" name="مربع نص 62">
            <a:extLst>
              <a:ext uri="{FF2B5EF4-FFF2-40B4-BE49-F238E27FC236}">
                <a16:creationId xmlns="" xmlns:a16="http://schemas.microsoft.com/office/drawing/2014/main" id="{64FB4A24-5D53-4EDA-B969-556C56684F33}"/>
              </a:ext>
            </a:extLst>
          </p:cNvPr>
          <p:cNvSpPr txBox="1"/>
          <p:nvPr/>
        </p:nvSpPr>
        <p:spPr>
          <a:xfrm>
            <a:off x="1234078" y="2552700"/>
            <a:ext cx="12939122" cy="2139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4" tIns="53574" rIns="53574" bIns="53574" numCol="1" spcCol="57144" rtlCol="1" anchor="ctr">
            <a:spAutoFit/>
          </a:bodyPr>
          <a:lstStyle/>
          <a:p>
            <a:pPr algn="ctr" defTabSz="616065" hangingPunct="0"/>
            <a:r>
              <a:rPr lang="ar-SA" sz="4400" b="1" dirty="0">
                <a:solidFill>
                  <a:srgbClr val="C00000"/>
                </a:solidFill>
              </a:rPr>
              <a:t>الدرس </a:t>
            </a:r>
            <a:r>
              <a:rPr lang="ar-SA" sz="4400" b="1" dirty="0">
                <a:solidFill>
                  <a:srgbClr val="0000FF"/>
                </a:solidFill>
              </a:rPr>
              <a:t>(اختبار منتصف الفصل </a:t>
            </a:r>
            <a:r>
              <a:rPr lang="ar-SA" sz="4400" b="1" dirty="0" smtClean="0">
                <a:solidFill>
                  <a:srgbClr val="0000FF"/>
                </a:solidFill>
              </a:rPr>
              <a:t>5( </a:t>
            </a:r>
            <a:r>
              <a:rPr lang="ar-SA" sz="4400" b="1" dirty="0">
                <a:solidFill>
                  <a:srgbClr val="0000FF"/>
                </a:solidFill>
              </a:rPr>
              <a:t>الدروس 1 , 2, 3, 4)</a:t>
            </a:r>
          </a:p>
          <a:p>
            <a:pPr algn="ctr" defTabSz="616065" hangingPunct="0"/>
            <a:r>
              <a:rPr lang="ar-SA" sz="4400" b="1" dirty="0">
                <a:solidFill>
                  <a:srgbClr val="0000FF"/>
                </a:solidFill>
              </a:rPr>
              <a:t> + مراجعة تراكمية ( الفصول 1-4 )</a:t>
            </a:r>
          </a:p>
          <a:p>
            <a:pPr algn="ctr" defTabSz="616065" hangingPunct="0"/>
            <a:endParaRPr lang="ar-SA" sz="4400" b="1" dirty="0">
              <a:solidFill>
                <a:srgbClr val="0000FF"/>
              </a:solidFill>
            </a:endParaRPr>
          </a:p>
        </p:txBody>
      </p:sp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1354259"/>
            <a:ext cx="1232766" cy="1179348"/>
          </a:xfrm>
          <a:prstGeom prst="rect">
            <a:avLst/>
          </a:prstGeom>
        </p:spPr>
      </p:pic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-687324">
            <a:off x="484763" y="3820761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434" y="7549"/>
            <a:ext cx="1883732" cy="2011754"/>
          </a:xfrm>
          <a:prstGeom prst="rect">
            <a:avLst/>
          </a:prstGeom>
        </p:spPr>
      </p:pic>
      <p:pic>
        <p:nvPicPr>
          <p:cNvPr id="65" name="Picture 5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399626" y="959988"/>
            <a:ext cx="2038775" cy="7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198;p44"/>
          <p:cNvSpPr/>
          <p:nvPr/>
        </p:nvSpPr>
        <p:spPr>
          <a:xfrm rot="173206">
            <a:off x="1574231" y="880136"/>
            <a:ext cx="15495275" cy="8437355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tx1">
              <a:alpha val="48000"/>
            </a:schemeClr>
          </a:solidFill>
          <a:ln w="1905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sp>
        <p:nvSpPr>
          <p:cNvPr id="31" name="عنوان 1">
            <a:extLst>
              <a:ext uri="{FF2B5EF4-FFF2-40B4-BE49-F238E27FC236}">
                <a16:creationId xmlns:a16="http://schemas.microsoft.com/office/drawing/2014/main" xmlns="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3886200" y="3554824"/>
            <a:ext cx="10364621" cy="1512476"/>
          </a:xfrm>
          <a:prstGeom prst="rect">
            <a:avLst/>
          </a:prstGeom>
        </p:spPr>
        <p:txBody>
          <a:bodyPr lIns="137147" tIns="68573" rIns="137147" bIns="68573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9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9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:a16="http://schemas.microsoft.com/office/drawing/2014/main" xmlns="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" r="4" b="7796"/>
          <a:stretch>
            <a:fillRect/>
          </a:stretch>
        </p:blipFill>
        <p:spPr>
          <a:xfrm rot="21254925" flipH="1">
            <a:off x="8733401" y="2338290"/>
            <a:ext cx="1258308" cy="1237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:a16="http://schemas.microsoft.com/office/drawing/2014/main" xmlns="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1662959">
            <a:off x="11803206" y="3406715"/>
            <a:ext cx="1184910" cy="13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xmlns="" id="{64E4F979-A2F3-443A-A060-EFF7B1CC4BE0}"/>
              </a:ext>
            </a:extLst>
          </p:cNvPr>
          <p:cNvCxnSpPr/>
          <p:nvPr/>
        </p:nvCxnSpPr>
        <p:spPr>
          <a:xfrm flipH="1">
            <a:off x="3216820" y="4990326"/>
            <a:ext cx="9299816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83902">
            <a:off x="38209" y="7415"/>
            <a:ext cx="8597891" cy="2527360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2590801" y="190500"/>
            <a:ext cx="6066026" cy="2242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وقت المرح </a:t>
            </a:r>
          </a:p>
          <a:p>
            <a:pPr algn="ctr">
              <a:lnSpc>
                <a:spcPts val="5880"/>
              </a:lnSpc>
            </a:pPr>
            <a:r>
              <a:rPr lang="ar-SA" sz="4200" spc="21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مع أريل حورية البحر </a:t>
            </a:r>
            <a:r>
              <a:rPr lang="ar-SA" sz="4200" spc="210" dirty="0" err="1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وسبونج</a:t>
            </a:r>
            <a:r>
              <a:rPr lang="ar-SA" sz="4200" spc="21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 بوب</a:t>
            </a:r>
            <a:endParaRPr lang="ar-SA" sz="4200" spc="210" dirty="0">
              <a:solidFill>
                <a:srgbClr val="F89FA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9417498">
            <a:off x="1115025" y="1179816"/>
            <a:ext cx="1650789" cy="382832"/>
          </a:xfrm>
          <a:prstGeom prst="rect">
            <a:avLst/>
          </a:prstGeom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88" y="2023744"/>
            <a:ext cx="2492252" cy="2492252"/>
          </a:xfrm>
          <a:prstGeom prst="rect">
            <a:avLst/>
          </a:prstGeom>
        </p:spPr>
      </p:pic>
      <p:pic>
        <p:nvPicPr>
          <p:cNvPr id="20" name="Spongebob into complete arabic مقدمة سبونج بوب بالعربي كاملة">
            <a:hlinkClick r:id="" action="ppaction://media"/>
            <a:extLst>
              <a:ext uri="{FF2B5EF4-FFF2-40B4-BE49-F238E27FC236}">
                <a16:creationId xmlns:a16="http://schemas.microsoft.com/office/drawing/2014/main" xmlns="" id="{32FE4BC7-8993-485E-8FC2-3D56A31D0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3693.8125"/>
                </p14:media>
              </p:ext>
            </p:extLst>
          </p:nvPr>
        </p:nvPicPr>
        <p:blipFill rotWithShape="1">
          <a:blip r:embed="rId15"/>
          <a:srcRect l="21412" t="7166" r="20109" b="7166"/>
          <a:stretch/>
        </p:blipFill>
        <p:spPr>
          <a:xfrm>
            <a:off x="8357250" y="5098813"/>
            <a:ext cx="4859019" cy="4003960"/>
          </a:xfrm>
          <a:prstGeom prst="rect">
            <a:avLst/>
          </a:prstGeom>
        </p:spPr>
      </p:pic>
      <p:pic>
        <p:nvPicPr>
          <p:cNvPr id="1028" name="Picture 4" descr="الاميرة اريل arial - Home | Facebook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559" y="5277997"/>
            <a:ext cx="4439669" cy="391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خلفيات سبونج بوب وبسيط 🖤😍 - سكتزوفرينيا_Schizophrenia | Facebook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2333" b="100000" l="9524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5443" r="21175"/>
          <a:stretch/>
        </p:blipFill>
        <p:spPr bwMode="auto">
          <a:xfrm>
            <a:off x="759167" y="5277997"/>
            <a:ext cx="4041433" cy="391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mickeyandcompany | The little mermaid, Disney, Disney characters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21498"/>
            <a:ext cx="8894737" cy="473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The Little Mermaid On The Rock GIFs | Tenor"/>
          <p:cNvPicPr>
            <a:picLocks noChangeAspect="1" noChangeArrowheads="1" noCrop="1"/>
          </p:cNvPicPr>
          <p:nvPr/>
        </p:nvPicPr>
        <p:blipFill>
          <a:blip r:embed="rId20">
            <a:clrChange>
              <a:clrFrom>
                <a:srgbClr val="FDFDFA"/>
              </a:clrFrom>
              <a:clrTo>
                <a:srgbClr val="FD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100" y="4515996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n on Disney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53049"/>
            <a:ext cx="3167559" cy="251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4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31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98;p44"/>
          <p:cNvSpPr/>
          <p:nvPr/>
        </p:nvSpPr>
        <p:spPr>
          <a:xfrm rot="173206">
            <a:off x="1574231" y="880136"/>
            <a:ext cx="15495275" cy="8437355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tx1">
              <a:alpha val="48000"/>
            </a:schemeClr>
          </a:solidFill>
          <a:ln w="1905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1293434" y="-1235960"/>
            <a:ext cx="4541261" cy="4398552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993727" y="2170452"/>
            <a:ext cx="553995" cy="794312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734103" y="2597457"/>
            <a:ext cx="484313" cy="46494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8057"/>
          <a:stretch>
            <a:fillRect/>
          </a:stretch>
        </p:blipFill>
        <p:spPr>
          <a:xfrm>
            <a:off x="-15766" y="-181440"/>
            <a:ext cx="2843850" cy="2763827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4273251" y="2933700"/>
            <a:ext cx="7994949" cy="1246481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137147" tIns="68573" rIns="137147" bIns="6857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KW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PT Bold Heading" pitchFamily="2" charset="-78"/>
              </a:rPr>
              <a:t>اختر الاجابة </a:t>
            </a:r>
            <a:r>
              <a:rPr lang="ar-KW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cs typeface="PT Bold Heading" pitchFamily="2" charset="-78"/>
              </a:rPr>
              <a:t>الصحيحة</a:t>
            </a:r>
            <a:endParaRPr lang="en-US" sz="7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  <a:cs typeface="PT Bold Heading" pitchFamily="2" charset="-78"/>
            </a:endParaRPr>
          </a:p>
        </p:txBody>
      </p:sp>
      <p:pic>
        <p:nvPicPr>
          <p:cNvPr id="12" name="Picture 96" descr="https://i.pinimg.com/564x/5d/95/a0/5d95a0f803827527f1b1e6b03a6faed0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77" y="495300"/>
            <a:ext cx="2285745" cy="194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0" descr="https://i.pinimg.com/564x/dc/2c/56/dc2c56ffce987141d9c8157993b2180d.jpg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046">
            <a:off x="2268740" y="4240109"/>
            <a:ext cx="2916624" cy="247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0" descr="زيادة لمعان يعترف bikini sea gif - imcormodular.com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25" y="4455761"/>
            <a:ext cx="5799598" cy="387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LINE Official Stickers - Little Mermaid Sound Stickers Example with GIF  Animatio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0419" y="419100"/>
            <a:ext cx="4107381" cy="389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8" descr="https://i.pinimg.com/564x/56/db/c6/56dbc62da2050295ff68e823c7b551fb.jpg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582" y="2829927"/>
            <a:ext cx="2553122" cy="21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pong pop - Home | Facebook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04759" y="6395001"/>
            <a:ext cx="2827311" cy="351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Top Cocuklar Duymasin Eski Stickers for Android &amp;amp; iOS | Gfycat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68" y="5098813"/>
            <a:ext cx="2031932" cy="318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2" descr="LINE Official Stickers - SpongeBob SquarePants Animated Stickers Example  with GIF Animatio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21" y="2379296"/>
            <a:ext cx="2152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picmermaid2015 / Streamlabs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0" y="4308486"/>
            <a:ext cx="7320036" cy="494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插画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722" y="623997"/>
            <a:ext cx="3048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NE Official Stickers - The Little Mermaid Animated Stickers Example with  GIF Animation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897"/>
            <a:ext cx="34099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3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1198;p44"/>
          <p:cNvSpPr/>
          <p:nvPr/>
        </p:nvSpPr>
        <p:spPr>
          <a:xfrm rot="173206">
            <a:off x="1574231" y="880136"/>
            <a:ext cx="15495275" cy="8437355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tx1">
              <a:alpha val="48000"/>
            </a:schemeClr>
          </a:solidFill>
          <a:ln w="1905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pic>
        <p:nvPicPr>
          <p:cNvPr id="10244" name="Picture 4" descr="أمواج البحر ، ملصق موجة الرياح الكرتون ، الأمواج الزرقاء, نص, ورق جدران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95500"/>
            <a:ext cx="9677400" cy="529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 descr="صورة تحتوي على نص, نبات, صورة ظلية&#10;&#10;تم إنشاء الوصف تلقائياً">
            <a:extLst>
              <a:ext uri="{FF2B5EF4-FFF2-40B4-BE49-F238E27FC236}">
                <a16:creationId xmlns="" xmlns:a16="http://schemas.microsoft.com/office/drawing/2014/main" id="{2F41D56F-09A2-457F-A204-B0420A8E2E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5" b="13375"/>
          <a:stretch/>
        </p:blipFill>
        <p:spPr>
          <a:xfrm rot="10800000" flipH="1" flipV="1">
            <a:off x="15107726" y="6986162"/>
            <a:ext cx="2519998" cy="2414720"/>
          </a:xfrm>
          <a:prstGeom prst="rect">
            <a:avLst/>
          </a:prstGeom>
        </p:spPr>
      </p:pic>
      <p:sp>
        <p:nvSpPr>
          <p:cNvPr id="24" name="Google Shape;1198;p44"/>
          <p:cNvSpPr/>
          <p:nvPr/>
        </p:nvSpPr>
        <p:spPr>
          <a:xfrm rot="173206">
            <a:off x="4365753" y="2442776"/>
            <a:ext cx="9987750" cy="5195717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bg1">
              <a:alpha val="43000"/>
            </a:schemeClr>
          </a:solidFill>
          <a:ln w="19050" cap="flat" cmpd="sng">
            <a:solidFill>
              <a:schemeClr val="tx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grpSp>
        <p:nvGrpSpPr>
          <p:cNvPr id="29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697265" y="4693828"/>
            <a:ext cx="12308510" cy="5062304"/>
            <a:chOff x="711958" y="2131325"/>
            <a:chExt cx="11348666" cy="4667535"/>
          </a:xfrm>
          <a:solidFill>
            <a:schemeClr val="tx1">
              <a:lumMod val="75000"/>
              <a:alpha val="69000"/>
            </a:schemeClr>
          </a:solidFill>
        </p:grpSpPr>
        <p:sp>
          <p:nvSpPr>
            <p:cNvPr id="30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2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3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4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3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pic>
        <p:nvPicPr>
          <p:cNvPr id="31" name="ازرق">
            <a:hlinkClick r:id="rId5" action="ppaction://hlinksldjump"/>
            <a:extLst>
              <a:ext uri="{FF2B5EF4-FFF2-40B4-BE49-F238E27FC236}">
                <a16:creationId xmlns="" xmlns:a16="http://schemas.microsoft.com/office/drawing/2014/main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141" y="5448300"/>
            <a:ext cx="1741659" cy="2332822"/>
          </a:xfrm>
          <a:prstGeom prst="rect">
            <a:avLst/>
          </a:prstGeom>
        </p:spPr>
      </p:pic>
      <p:pic>
        <p:nvPicPr>
          <p:cNvPr id="33" name="رمادي">
            <a:hlinkClick r:id="rId7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12" y="5098813"/>
            <a:ext cx="2426727" cy="1865545"/>
          </a:xfrm>
          <a:prstGeom prst="rect">
            <a:avLst/>
          </a:prstGeom>
        </p:spPr>
      </p:pic>
      <p:pic>
        <p:nvPicPr>
          <p:cNvPr id="37" name="برتقالي">
            <a:hlinkClick r:id="rId9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682" y="4563152"/>
            <a:ext cx="2047391" cy="2866348"/>
          </a:xfrm>
          <a:prstGeom prst="rect">
            <a:avLst/>
          </a:prstGeom>
        </p:spPr>
      </p:pic>
      <p:pic>
        <p:nvPicPr>
          <p:cNvPr id="41" name="اخضر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0BADC1A-98A0-424D-859A-953A95056C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67" y="2865400"/>
            <a:ext cx="2674016" cy="2633604"/>
          </a:xfrm>
          <a:prstGeom prst="rect">
            <a:avLst/>
          </a:prstGeom>
        </p:spPr>
      </p:pic>
      <p:pic>
        <p:nvPicPr>
          <p:cNvPr id="43" name="بنفسجي">
            <a:hlinkClick r:id="rId13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875" y="1635308"/>
            <a:ext cx="2417525" cy="2746192"/>
          </a:xfrm>
          <a:prstGeom prst="rect">
            <a:avLst/>
          </a:prstGeom>
        </p:spPr>
      </p:pic>
      <p:pic>
        <p:nvPicPr>
          <p:cNvPr id="46" name="برتقالي">
            <a:hlinkClick r:id="rId15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449" y="5381518"/>
            <a:ext cx="2981951" cy="3267182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119071" y="1100147"/>
            <a:ext cx="8139729" cy="96949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r>
              <a:rPr lang="ar-S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أختر الشخصية لتحصل على السؤال</a:t>
            </a:r>
            <a:endParaRPr lang="ar-SA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8" name="بنفسجي">
            <a:hlinkClick r:id="rId17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273894"/>
            <a:ext cx="2112916" cy="3051594"/>
          </a:xfrm>
          <a:prstGeom prst="rect">
            <a:avLst/>
          </a:prstGeom>
        </p:spPr>
      </p:pic>
      <p:pic>
        <p:nvPicPr>
          <p:cNvPr id="49" name="بنفسجي">
            <a:hlinkClick r:id="rId19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737" y="1764781"/>
            <a:ext cx="1972463" cy="2083319"/>
          </a:xfrm>
          <a:prstGeom prst="rect">
            <a:avLst/>
          </a:prstGeom>
        </p:spPr>
      </p:pic>
      <p:grpSp>
        <p:nvGrpSpPr>
          <p:cNvPr id="45" name="مجموعة 44"/>
          <p:cNvGrpSpPr/>
          <p:nvPr/>
        </p:nvGrpSpPr>
        <p:grpSpPr>
          <a:xfrm>
            <a:off x="4056044" y="6896444"/>
            <a:ext cx="11830107" cy="5270659"/>
            <a:chOff x="3733800" y="6544124"/>
            <a:chExt cx="12473894" cy="5838376"/>
          </a:xfrm>
        </p:grpSpPr>
        <p:pic>
          <p:nvPicPr>
            <p:cNvPr id="52" name="Picture 12" descr="https://i.pinimg.com/564x/91/b8/72/91b872afd4ae8fb2059bbf8665721f1c.jpg"/>
            <p:cNvPicPr>
              <a:picLocks noChangeAspect="1" noChangeArrowheads="1"/>
            </p:cNvPicPr>
            <p:nvPr/>
          </p:nvPicPr>
          <p:blipFill>
            <a:blip r:embed="rId2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7258184"/>
              <a:ext cx="3810000" cy="3066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حلزون، رسم كاريكتوري، تصوير، قاع المحيط، ملصقا، underwater, البرتقال,  الكرتون, الأعشاب البحرية png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6544124"/>
              <a:ext cx="7673294" cy="5838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8" descr="نمط الديكور الكرتون مرسومة باليد الأعشاب البحرية تحت الماء, الأعشاب  البحرية, مرجاني, الحياة البحرية PNG وملف PSD للتحميل مجانا"/>
            <p:cNvPicPr>
              <a:picLocks noChangeAspect="1" noChangeArrowheads="1"/>
            </p:cNvPicPr>
            <p:nvPr/>
          </p:nvPicPr>
          <p:blipFill>
            <a:blip r:embed="rId2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7111841"/>
              <a:ext cx="4495800" cy="3175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صورة 55" descr="صورة تحتوي على جوفمعويات, المصباح&#10;&#10;تم إنشاء الوصف تلقائياً">
            <a:extLst>
              <a:ext uri="{FF2B5EF4-FFF2-40B4-BE49-F238E27FC236}">
                <a16:creationId xmlns="" xmlns:a16="http://schemas.microsoft.com/office/drawing/2014/main" id="{DB5482D8-06D4-4410-875F-FC8242C8EA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83" flipH="1">
            <a:off x="-637545" y="238755"/>
            <a:ext cx="3824977" cy="3824977"/>
          </a:xfrm>
          <a:prstGeom prst="rect">
            <a:avLst/>
          </a:prstGeom>
        </p:spPr>
      </p:pic>
      <p:pic>
        <p:nvPicPr>
          <p:cNvPr id="57" name="صورة 56" descr="صورة تحتوي على نص, نبات, صورة ظلية&#10;&#10;تم إنشاء الوصف تلقائياً">
            <a:extLst>
              <a:ext uri="{FF2B5EF4-FFF2-40B4-BE49-F238E27FC236}">
                <a16:creationId xmlns="" xmlns:a16="http://schemas.microsoft.com/office/drawing/2014/main" id="{2F41D56F-09A2-457F-A204-B0420A8E2E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5" b="13375"/>
          <a:stretch/>
        </p:blipFill>
        <p:spPr>
          <a:xfrm rot="10800000" flipV="1">
            <a:off x="1752600" y="6538780"/>
            <a:ext cx="2596075" cy="2414720"/>
          </a:xfrm>
          <a:prstGeom prst="rect">
            <a:avLst/>
          </a:prstGeom>
        </p:spPr>
      </p:pic>
      <p:grpSp>
        <p:nvGrpSpPr>
          <p:cNvPr id="25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562724" y="448222"/>
            <a:ext cx="12308510" cy="5062304"/>
            <a:chOff x="711958" y="2131325"/>
            <a:chExt cx="11348666" cy="4667535"/>
          </a:xfrm>
          <a:solidFill>
            <a:schemeClr val="tx1">
              <a:lumMod val="75000"/>
              <a:alpha val="69000"/>
            </a:schemeClr>
          </a:solidFill>
        </p:grpSpPr>
        <p:sp>
          <p:nvSpPr>
            <p:cNvPr id="26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7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2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8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2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47" name="Picture 12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6286500"/>
            <a:ext cx="2893138" cy="26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وردي">
            <a:hlinkClick r:id="rId28" action="ppaction://hlinksldjump"/>
            <a:extLst>
              <a:ext uri="{FF2B5EF4-FFF2-40B4-BE49-F238E27FC236}">
                <a16:creationId xmlns="" xmlns:a16="http://schemas.microsoft.com/office/drawing/2014/main" id="{EC9B8EC3-B590-4A40-80BC-E6B0142809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56" y="1714500"/>
            <a:ext cx="2057430" cy="2412346"/>
          </a:xfrm>
          <a:prstGeom prst="rect">
            <a:avLst/>
          </a:prstGeom>
        </p:spPr>
      </p:pic>
      <p:pic>
        <p:nvPicPr>
          <p:cNvPr id="40" name="Picture 98" descr="Best animated click here button - Cornerstone Institute"/>
          <p:cNvPicPr>
            <a:picLocks noChangeAspect="1" noChangeArrowheads="1" noCrop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33" y="8902779"/>
            <a:ext cx="898088" cy="8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ازرق">
            <a:hlinkClick r:id="rId31" action="ppaction://hlinksldjump"/>
            <a:extLst>
              <a:ext uri="{FF2B5EF4-FFF2-40B4-BE49-F238E27FC236}">
                <a16:creationId xmlns="" xmlns:a16="http://schemas.microsoft.com/office/drawing/2014/main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28" y="5954630"/>
            <a:ext cx="2590938" cy="162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 descr="خلفية صور من الفينيل ، خلفية شخصية لتصوير تحت العالم البحري ، استوديو  الصور|photography background|for photographybackground photography - 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13" y="1018588"/>
            <a:ext cx="15895289" cy="819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 descr="صورة تحتوي على نص, مطلي, المصباح&#10;&#10;تم إنشاء الوصف تلقائياً">
            <a:extLst>
              <a:ext uri="{FF2B5EF4-FFF2-40B4-BE49-F238E27FC236}">
                <a16:creationId xmlns:a16="http://schemas.microsoft.com/office/drawing/2014/main" xmlns="" id="{65F6EFA0-74F6-47C4-A483-B294DD87F3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00300"/>
            <a:ext cx="8506258" cy="478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21111" y="1028700"/>
            <a:ext cx="15895289" cy="8199461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13919581" y="-905163"/>
            <a:ext cx="4410738" cy="4621212"/>
            <a:chOff x="14403963" y="-392112"/>
            <a:chExt cx="4410738" cy="4621212"/>
          </a:xfrm>
        </p:grpSpPr>
        <p:pic>
          <p:nvPicPr>
            <p:cNvPr id="27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3963" y="-392112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7651" y="380999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AutoShape 114" descr="Snowball Surprise: Shaking the Email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6" name="Oval 1">
            <a:extLst>
              <a:ext uri="{FF2B5EF4-FFF2-40B4-BE49-F238E27FC236}">
                <a16:creationId xmlns:a16="http://schemas.microsoft.com/office/drawing/2014/main" xmlns="" id="{C1AF685C-4798-47DE-9A18-824FAAD99C92}"/>
              </a:ext>
            </a:extLst>
          </p:cNvPr>
          <p:cNvSpPr/>
          <p:nvPr/>
        </p:nvSpPr>
        <p:spPr>
          <a:xfrm>
            <a:off x="12573000" y="1932608"/>
            <a:ext cx="2949384" cy="1458292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 – 9 =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xmlns="" id="{73E5D4FB-7740-4808-B821-9DC018326336}"/>
              </a:ext>
            </a:extLst>
          </p:cNvPr>
          <p:cNvSpPr/>
          <p:nvPr/>
        </p:nvSpPr>
        <p:spPr>
          <a:xfrm>
            <a:off x="2184905" y="1907499"/>
            <a:ext cx="3149095" cy="1402442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 – 0= 9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X2">
            <a:extLst>
              <a:ext uri="{FF2B5EF4-FFF2-40B4-BE49-F238E27FC236}">
                <a16:creationId xmlns:a16="http://schemas.microsoft.com/office/drawing/2014/main" xmlns="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342900"/>
            <a:ext cx="1776518" cy="2254452"/>
          </a:xfrm>
          <a:prstGeom prst="rect">
            <a:avLst/>
          </a:prstGeom>
        </p:spPr>
      </p:pic>
      <p:pic>
        <p:nvPicPr>
          <p:cNvPr id="19" name="STAR">
            <a:extLst>
              <a:ext uri="{FF2B5EF4-FFF2-40B4-BE49-F238E27FC236}">
                <a16:creationId xmlns:a16="http://schemas.microsoft.com/office/drawing/2014/main" xmlns="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6820" y="38100"/>
            <a:ext cx="2175939" cy="2284152"/>
          </a:xfrm>
          <a:prstGeom prst="rect">
            <a:avLst/>
          </a:prstGeom>
        </p:spPr>
      </p:pic>
      <p:pic>
        <p:nvPicPr>
          <p:cNvPr id="20" name="Picture 33">
            <a:extLst>
              <a:ext uri="{FF2B5EF4-FFF2-40B4-BE49-F238E27FC236}">
                <a16:creationId xmlns:a16="http://schemas.microsoft.com/office/drawing/2014/main" xmlns="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810" y="6549863"/>
            <a:ext cx="2653070" cy="2459617"/>
          </a:xfrm>
          <a:prstGeom prst="rect">
            <a:avLst/>
          </a:prstGeom>
        </p:spPr>
      </p:pic>
      <p:pic>
        <p:nvPicPr>
          <p:cNvPr id="21" name="Picture 35">
            <a:extLst>
              <a:ext uri="{FF2B5EF4-FFF2-40B4-BE49-F238E27FC236}">
                <a16:creationId xmlns:a16="http://schemas.microsoft.com/office/drawing/2014/main" xmlns="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6781146"/>
            <a:ext cx="3851283" cy="2228334"/>
          </a:xfrm>
          <a:prstGeom prst="rect">
            <a:avLst/>
          </a:prstGeom>
        </p:spPr>
      </p:pic>
      <p:sp>
        <p:nvSpPr>
          <p:cNvPr id="23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5190789" y="1689083"/>
            <a:ext cx="7534611" cy="2026965"/>
          </a:xfrm>
          <a:prstGeom prst="round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60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60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ساعد شفيق الحبار باختيار جملة الطرح الصحيحة :</a:t>
            </a:r>
            <a:endParaRPr lang="ar-SA" sz="60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6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0A724BFB-CB42-47DF-AA3C-E10A17DAD9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9" y="6324886"/>
            <a:ext cx="2391303" cy="2909570"/>
          </a:xfrm>
          <a:prstGeom prst="rect">
            <a:avLst/>
          </a:prstGeom>
        </p:spPr>
      </p:pic>
      <p:grpSp>
        <p:nvGrpSpPr>
          <p:cNvPr id="48" name="مجموعة 47"/>
          <p:cNvGrpSpPr/>
          <p:nvPr/>
        </p:nvGrpSpPr>
        <p:grpSpPr>
          <a:xfrm>
            <a:off x="6985875" y="5524522"/>
            <a:ext cx="3670391" cy="3535682"/>
            <a:chOff x="2353310" y="4008709"/>
            <a:chExt cx="2446927" cy="2357121"/>
          </a:xfrm>
        </p:grpSpPr>
        <p:pic>
          <p:nvPicPr>
            <p:cNvPr id="49" name="Picture 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5955" r="10610"/>
            <a:stretch/>
          </p:blipFill>
          <p:spPr>
            <a:xfrm>
              <a:off x="2353310" y="4008709"/>
              <a:ext cx="731351" cy="7493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3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5955" r="10610"/>
            <a:stretch/>
          </p:blipFill>
          <p:spPr>
            <a:xfrm>
              <a:off x="3232712" y="4008709"/>
              <a:ext cx="731351" cy="7493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3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5955" r="10610"/>
            <a:stretch/>
          </p:blipFill>
          <p:spPr>
            <a:xfrm>
              <a:off x="4068886" y="4008709"/>
              <a:ext cx="731351" cy="7493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3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5955" r="10610"/>
            <a:stretch/>
          </p:blipFill>
          <p:spPr>
            <a:xfrm>
              <a:off x="2353310" y="4806038"/>
              <a:ext cx="731351" cy="7493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Picture 4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5955" r="10610"/>
            <a:stretch/>
          </p:blipFill>
          <p:spPr>
            <a:xfrm>
              <a:off x="3232712" y="4806038"/>
              <a:ext cx="731351" cy="7493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Picture 4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5955" r="10610"/>
            <a:stretch/>
          </p:blipFill>
          <p:spPr>
            <a:xfrm>
              <a:off x="4068886" y="4806038"/>
              <a:ext cx="731351" cy="7493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Picture 4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5955" r="10610"/>
            <a:stretch/>
          </p:blipFill>
          <p:spPr>
            <a:xfrm>
              <a:off x="2353310" y="5616529"/>
              <a:ext cx="731351" cy="7493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Picture 4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5955" r="10610"/>
            <a:stretch/>
          </p:blipFill>
          <p:spPr>
            <a:xfrm>
              <a:off x="3232712" y="5616529"/>
              <a:ext cx="731351" cy="7493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Picture 4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6" t="5955" r="10610"/>
            <a:stretch/>
          </p:blipFill>
          <p:spPr>
            <a:xfrm>
              <a:off x="4068886" y="5616529"/>
              <a:ext cx="731351" cy="74930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8" name="Picture 4" descr="ANDAMAN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12">
            <a:off x="5944987" y="818031"/>
            <a:ext cx="2081772" cy="7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3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 descr="خلفية صور من الفينيل ، خلفية شخصية لتصوير تحت العالم البحري ، استوديو  الصور|photography background|for photographybackground photography - 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13" y="1018588"/>
            <a:ext cx="15895289" cy="819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 descr="صورة تحتوي على نص, طلاء&#10;&#10;تم إنشاء الوصف تلقائياً">
            <a:extLst>
              <a:ext uri="{FF2B5EF4-FFF2-40B4-BE49-F238E27FC236}">
                <a16:creationId xmlns:a16="http://schemas.microsoft.com/office/drawing/2014/main" xmlns="" id="{A410EB33-443A-4542-81EB-EA81FAF7A5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46" y="2476500"/>
            <a:ext cx="9645654" cy="542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1028700"/>
            <a:ext cx="15895289" cy="8199461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13919581" y="-905163"/>
            <a:ext cx="4410738" cy="4621212"/>
            <a:chOff x="14403963" y="-392112"/>
            <a:chExt cx="4410738" cy="4621212"/>
          </a:xfrm>
        </p:grpSpPr>
        <p:pic>
          <p:nvPicPr>
            <p:cNvPr id="27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3963" y="-392112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7651" y="380999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5266989" y="1549530"/>
            <a:ext cx="7534611" cy="2069970"/>
          </a:xfrm>
          <a:prstGeom prst="round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4400" b="1" dirty="0" smtClean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تقف على صخرة  بسيط </a:t>
            </a:r>
          </a:p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عشر فراشات , </a:t>
            </a:r>
          </a:p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اذا طارت واحدة فكم يبقى فراشة؟</a:t>
            </a:r>
            <a:endParaRPr lang="ar-SA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14" descr="Snowball Surprise: Shaking the Email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6" name="Oval 1">
            <a:extLst>
              <a:ext uri="{FF2B5EF4-FFF2-40B4-BE49-F238E27FC236}">
                <a16:creationId xmlns:a16="http://schemas.microsoft.com/office/drawing/2014/main" xmlns="" id="{C1AF685C-4798-47DE-9A18-824FAAD99C92}"/>
              </a:ext>
            </a:extLst>
          </p:cNvPr>
          <p:cNvSpPr/>
          <p:nvPr/>
        </p:nvSpPr>
        <p:spPr>
          <a:xfrm>
            <a:off x="2521030" y="2230302"/>
            <a:ext cx="2965370" cy="1513404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xmlns="" id="{73E5D4FB-7740-4808-B821-9DC018326336}"/>
              </a:ext>
            </a:extLst>
          </p:cNvPr>
          <p:cNvSpPr/>
          <p:nvPr/>
        </p:nvSpPr>
        <p:spPr>
          <a:xfrm>
            <a:off x="12573000" y="2295906"/>
            <a:ext cx="2925462" cy="1552194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X2">
            <a:extLst>
              <a:ext uri="{FF2B5EF4-FFF2-40B4-BE49-F238E27FC236}">
                <a16:creationId xmlns:a16="http://schemas.microsoft.com/office/drawing/2014/main" xmlns="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82" y="450648"/>
            <a:ext cx="1776518" cy="2254452"/>
          </a:xfrm>
          <a:prstGeom prst="rect">
            <a:avLst/>
          </a:prstGeom>
        </p:spPr>
      </p:pic>
      <p:pic>
        <p:nvPicPr>
          <p:cNvPr id="19" name="STAR">
            <a:extLst>
              <a:ext uri="{FF2B5EF4-FFF2-40B4-BE49-F238E27FC236}">
                <a16:creationId xmlns:a16="http://schemas.microsoft.com/office/drawing/2014/main" xmlns="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7800" y="266700"/>
            <a:ext cx="2175939" cy="2284152"/>
          </a:xfrm>
          <a:prstGeom prst="rect">
            <a:avLst/>
          </a:prstGeom>
        </p:spPr>
      </p:pic>
      <p:pic>
        <p:nvPicPr>
          <p:cNvPr id="20" name="Picture 33">
            <a:extLst>
              <a:ext uri="{FF2B5EF4-FFF2-40B4-BE49-F238E27FC236}">
                <a16:creationId xmlns:a16="http://schemas.microsoft.com/office/drawing/2014/main" xmlns="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101" y="6017414"/>
            <a:ext cx="3709570" cy="3387737"/>
          </a:xfrm>
          <a:prstGeom prst="rect">
            <a:avLst/>
          </a:prstGeom>
        </p:spPr>
      </p:pic>
      <p:pic>
        <p:nvPicPr>
          <p:cNvPr id="21" name="Picture 35">
            <a:extLst>
              <a:ext uri="{FF2B5EF4-FFF2-40B4-BE49-F238E27FC236}">
                <a16:creationId xmlns:a16="http://schemas.microsoft.com/office/drawing/2014/main" xmlns="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086" y="6047870"/>
            <a:ext cx="2956545" cy="326468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345B7D78-F08B-4BBE-9125-6AF31FC653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3" y="6017414"/>
            <a:ext cx="3409269" cy="3387737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7053943" y="5227961"/>
            <a:ext cx="3537857" cy="3877939"/>
            <a:chOff x="7053943" y="5227961"/>
            <a:chExt cx="3537857" cy="3877939"/>
          </a:xfrm>
        </p:grpSpPr>
        <p:grpSp>
          <p:nvGrpSpPr>
            <p:cNvPr id="24" name="مجموعة 23"/>
            <p:cNvGrpSpPr/>
            <p:nvPr/>
          </p:nvGrpSpPr>
          <p:grpSpPr>
            <a:xfrm>
              <a:off x="7053943" y="5434255"/>
              <a:ext cx="3537857" cy="3671645"/>
              <a:chOff x="7444643" y="3468344"/>
              <a:chExt cx="2358571" cy="2447763"/>
            </a:xfrm>
          </p:grpSpPr>
          <p:pic>
            <p:nvPicPr>
              <p:cNvPr id="25" name="Picture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6" t="15682" r="6546" b="15682"/>
              <a:stretch/>
            </p:blipFill>
            <p:spPr>
              <a:xfrm>
                <a:off x="7444643" y="4131497"/>
                <a:ext cx="728809" cy="60094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6" t="15682" r="6546" b="15682"/>
              <a:stretch/>
            </p:blipFill>
            <p:spPr>
              <a:xfrm>
                <a:off x="8259524" y="4131497"/>
                <a:ext cx="728809" cy="60094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6" t="15682" r="6546" b="15682"/>
              <a:stretch/>
            </p:blipFill>
            <p:spPr>
              <a:xfrm>
                <a:off x="9074405" y="4131497"/>
                <a:ext cx="728809" cy="60094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28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6" t="15682" r="6546" b="15682"/>
              <a:stretch/>
            </p:blipFill>
            <p:spPr>
              <a:xfrm>
                <a:off x="7444643" y="4732445"/>
                <a:ext cx="728809" cy="60094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29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6" t="15682" r="6546" b="15682"/>
              <a:stretch/>
            </p:blipFill>
            <p:spPr>
              <a:xfrm>
                <a:off x="8259524" y="4732445"/>
                <a:ext cx="728809" cy="60094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0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6" t="15682" r="6546" b="15682"/>
              <a:stretch/>
            </p:blipFill>
            <p:spPr>
              <a:xfrm>
                <a:off x="9074405" y="4732445"/>
                <a:ext cx="728809" cy="60094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Picture 3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6" t="15682" r="6546" b="15682"/>
              <a:stretch/>
            </p:blipFill>
            <p:spPr>
              <a:xfrm>
                <a:off x="7444643" y="5315159"/>
                <a:ext cx="728809" cy="60094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3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6" t="15682" r="6546" b="15682"/>
              <a:stretch/>
            </p:blipFill>
            <p:spPr>
              <a:xfrm>
                <a:off x="8259524" y="5315159"/>
                <a:ext cx="728809" cy="60094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Picture 33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6" t="15682" r="6546" b="15682"/>
              <a:stretch/>
            </p:blipFill>
            <p:spPr>
              <a:xfrm>
                <a:off x="9074405" y="5315159"/>
                <a:ext cx="728809" cy="60094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3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6" t="15682" r="6546" b="15682"/>
              <a:stretch/>
            </p:blipFill>
            <p:spPr>
              <a:xfrm>
                <a:off x="8259524" y="3468344"/>
                <a:ext cx="728809" cy="60094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7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8245724" y="5227961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4" descr="ANDAMAN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12">
            <a:off x="5455531" y="1023174"/>
            <a:ext cx="2081772" cy="7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54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7" grpId="0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 descr="خلفية صور من الفينيل ، خلفية شخصية لتصوير تحت العالم البحري ، استوديو  الصور|photography background|for photographybackground photography - 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13" y="1018588"/>
            <a:ext cx="15895289" cy="819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 descr="صورة تحتوي على نص, مطلي, طلاء, مزين&#10;&#10;تم إنشاء الوصف تلقائياً">
            <a:extLst>
              <a:ext uri="{FF2B5EF4-FFF2-40B4-BE49-F238E27FC236}">
                <a16:creationId xmlns:a16="http://schemas.microsoft.com/office/drawing/2014/main" xmlns="" id="{787E0970-A92C-46CE-8F39-A4A4DB8F49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747837"/>
            <a:ext cx="9829800" cy="552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68711" y="1028700"/>
            <a:ext cx="15895289" cy="8199461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13919581" y="-905163"/>
            <a:ext cx="4410738" cy="4621212"/>
            <a:chOff x="14403963" y="-392112"/>
            <a:chExt cx="4410738" cy="4621212"/>
          </a:xfrm>
        </p:grpSpPr>
        <p:pic>
          <p:nvPicPr>
            <p:cNvPr id="27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3963" y="-392112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7651" y="380999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AutoShape 114" descr="Snowball Surprise: Shaking the Email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6" name="Oval 1">
            <a:extLst>
              <a:ext uri="{FF2B5EF4-FFF2-40B4-BE49-F238E27FC236}">
                <a16:creationId xmlns:a16="http://schemas.microsoft.com/office/drawing/2014/main" xmlns="" id="{C1AF685C-4798-47DE-9A18-824FAAD99C92}"/>
              </a:ext>
            </a:extLst>
          </p:cNvPr>
          <p:cNvSpPr/>
          <p:nvPr/>
        </p:nvSpPr>
        <p:spPr>
          <a:xfrm>
            <a:off x="12420600" y="1877799"/>
            <a:ext cx="2949384" cy="1617018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xmlns="" id="{73E5D4FB-7740-4808-B821-9DC018326336}"/>
              </a:ext>
            </a:extLst>
          </p:cNvPr>
          <p:cNvSpPr/>
          <p:nvPr/>
        </p:nvSpPr>
        <p:spPr>
          <a:xfrm>
            <a:off x="2337305" y="1856407"/>
            <a:ext cx="3149095" cy="1839293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X2">
            <a:extLst>
              <a:ext uri="{FF2B5EF4-FFF2-40B4-BE49-F238E27FC236}">
                <a16:creationId xmlns:a16="http://schemas.microsoft.com/office/drawing/2014/main" xmlns="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419100"/>
            <a:ext cx="1776518" cy="2254452"/>
          </a:xfrm>
          <a:prstGeom prst="rect">
            <a:avLst/>
          </a:prstGeom>
        </p:spPr>
      </p:pic>
      <p:pic>
        <p:nvPicPr>
          <p:cNvPr id="19" name="STAR">
            <a:extLst>
              <a:ext uri="{FF2B5EF4-FFF2-40B4-BE49-F238E27FC236}">
                <a16:creationId xmlns:a16="http://schemas.microsoft.com/office/drawing/2014/main" xmlns="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9220" y="215609"/>
            <a:ext cx="2175939" cy="2284152"/>
          </a:xfrm>
          <a:prstGeom prst="rect">
            <a:avLst/>
          </a:prstGeom>
        </p:spPr>
      </p:pic>
      <p:pic>
        <p:nvPicPr>
          <p:cNvPr id="20" name="Picture 33">
            <a:extLst>
              <a:ext uri="{FF2B5EF4-FFF2-40B4-BE49-F238E27FC236}">
                <a16:creationId xmlns:a16="http://schemas.microsoft.com/office/drawing/2014/main" xmlns="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256" y="6304792"/>
            <a:ext cx="1237989" cy="2946416"/>
          </a:xfrm>
          <a:prstGeom prst="rect">
            <a:avLst/>
          </a:prstGeom>
        </p:spPr>
      </p:pic>
      <p:pic>
        <p:nvPicPr>
          <p:cNvPr id="21" name="Picture 35">
            <a:extLst>
              <a:ext uri="{FF2B5EF4-FFF2-40B4-BE49-F238E27FC236}">
                <a16:creationId xmlns:a16="http://schemas.microsoft.com/office/drawing/2014/main" xmlns="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135" y="6271982"/>
            <a:ext cx="2428267" cy="2841073"/>
          </a:xfrm>
          <a:prstGeom prst="rect">
            <a:avLst/>
          </a:prstGeom>
        </p:spPr>
      </p:pic>
      <p:pic>
        <p:nvPicPr>
          <p:cNvPr id="23" name="صورة 2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55B40CC3-7830-4B62-8380-B9045EAC15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20718" r="20256" b="33538"/>
          <a:stretch/>
        </p:blipFill>
        <p:spPr>
          <a:xfrm>
            <a:off x="63613" y="6304792"/>
            <a:ext cx="2837804" cy="3180051"/>
          </a:xfrm>
          <a:prstGeom prst="rect">
            <a:avLst/>
          </a:prstGeom>
        </p:spPr>
      </p:pic>
      <p:sp>
        <p:nvSpPr>
          <p:cNvPr id="24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5190789" y="1551988"/>
            <a:ext cx="7534611" cy="1686512"/>
          </a:xfrm>
          <a:prstGeom prst="round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4400" b="1" dirty="0" smtClean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مختبر شمشون 3 ثعابين فقد واحد منها في البحر كم بقي لديه؟</a:t>
            </a:r>
            <a:endParaRPr lang="ar-SA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6487451" y="5664544"/>
            <a:ext cx="4412940" cy="1887694"/>
            <a:chOff x="6487451" y="5664544"/>
            <a:chExt cx="4412940" cy="1887694"/>
          </a:xfrm>
        </p:grpSpPr>
        <p:grpSp>
          <p:nvGrpSpPr>
            <p:cNvPr id="25" name="مجموعة 24"/>
            <p:cNvGrpSpPr/>
            <p:nvPr/>
          </p:nvGrpSpPr>
          <p:grpSpPr>
            <a:xfrm>
              <a:off x="6487451" y="5664544"/>
              <a:ext cx="4412940" cy="1553024"/>
              <a:chOff x="2109987" y="2355646"/>
              <a:chExt cx="2941960" cy="1035349"/>
            </a:xfrm>
          </p:grpSpPr>
          <p:pic>
            <p:nvPicPr>
              <p:cNvPr id="26" name="Picture 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9987" y="2355646"/>
                <a:ext cx="1278008" cy="103534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Picture 3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963" y="2355646"/>
                <a:ext cx="1278008" cy="103534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3939" y="2355646"/>
                <a:ext cx="1278008" cy="103534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1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6983777" y="5749005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4" descr="ANDAMAN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12">
            <a:off x="5608315" y="828012"/>
            <a:ext cx="2081772" cy="7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87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 descr="خلفية صور من الفينيل ، خلفية شخصية لتصوير تحت العالم البحري ، استوديو  الصور|photography background|for photographybackground photography - 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13" y="1018588"/>
            <a:ext cx="15895289" cy="819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 descr="صورة تحتوي على نص, خارجي, طلاء, مليء بالألوان&#10;&#10;تم إنشاء الوصف تلقائياً">
            <a:extLst>
              <a:ext uri="{FF2B5EF4-FFF2-40B4-BE49-F238E27FC236}">
                <a16:creationId xmlns:a16="http://schemas.microsoft.com/office/drawing/2014/main" xmlns="" id="{8F07F5CD-407E-4ADB-854D-84E6AB1F20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9" b="2689"/>
          <a:stretch/>
        </p:blipFill>
        <p:spPr>
          <a:xfrm>
            <a:off x="3657600" y="1386560"/>
            <a:ext cx="10474012" cy="589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91342" y="1058839"/>
            <a:ext cx="15895289" cy="8199461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13919581" y="-905163"/>
            <a:ext cx="4410738" cy="4621212"/>
            <a:chOff x="14403963" y="-392112"/>
            <a:chExt cx="4410738" cy="4621212"/>
          </a:xfrm>
        </p:grpSpPr>
        <p:pic>
          <p:nvPicPr>
            <p:cNvPr id="27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3963" y="-392112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7651" y="380999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AutoShape 114" descr="Snowball Surprise: Shaking the Email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6" name="Oval 1">
            <a:extLst>
              <a:ext uri="{FF2B5EF4-FFF2-40B4-BE49-F238E27FC236}">
                <a16:creationId xmlns:a16="http://schemas.microsoft.com/office/drawing/2014/main" xmlns="" id="{C1AF685C-4798-47DE-9A18-824FAAD99C92}"/>
              </a:ext>
            </a:extLst>
          </p:cNvPr>
          <p:cNvSpPr/>
          <p:nvPr/>
        </p:nvSpPr>
        <p:spPr>
          <a:xfrm>
            <a:off x="2368630" y="2059377"/>
            <a:ext cx="2965370" cy="1941123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xmlns="" id="{73E5D4FB-7740-4808-B821-9DC018326336}"/>
              </a:ext>
            </a:extLst>
          </p:cNvPr>
          <p:cNvSpPr/>
          <p:nvPr/>
        </p:nvSpPr>
        <p:spPr>
          <a:xfrm>
            <a:off x="12109371" y="2211777"/>
            <a:ext cx="2925462" cy="1941123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صفر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X2">
            <a:extLst>
              <a:ext uri="{FF2B5EF4-FFF2-40B4-BE49-F238E27FC236}">
                <a16:creationId xmlns:a16="http://schemas.microsoft.com/office/drawing/2014/main" xmlns="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41" y="589244"/>
            <a:ext cx="1776518" cy="2254452"/>
          </a:xfrm>
          <a:prstGeom prst="rect">
            <a:avLst/>
          </a:prstGeom>
        </p:spPr>
      </p:pic>
      <p:pic>
        <p:nvPicPr>
          <p:cNvPr id="19" name="STAR">
            <a:extLst>
              <a:ext uri="{FF2B5EF4-FFF2-40B4-BE49-F238E27FC236}">
                <a16:creationId xmlns:a16="http://schemas.microsoft.com/office/drawing/2014/main" xmlns="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84132" y="490145"/>
            <a:ext cx="2175939" cy="2284152"/>
          </a:xfrm>
          <a:prstGeom prst="rect">
            <a:avLst/>
          </a:prstGeom>
        </p:spPr>
      </p:pic>
      <p:pic>
        <p:nvPicPr>
          <p:cNvPr id="20" name="Picture 33">
            <a:extLst>
              <a:ext uri="{FF2B5EF4-FFF2-40B4-BE49-F238E27FC236}">
                <a16:creationId xmlns:a16="http://schemas.microsoft.com/office/drawing/2014/main" xmlns="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602" y="6558655"/>
            <a:ext cx="1853008" cy="2547245"/>
          </a:xfrm>
          <a:prstGeom prst="rect">
            <a:avLst/>
          </a:prstGeom>
        </p:spPr>
      </p:pic>
      <p:pic>
        <p:nvPicPr>
          <p:cNvPr id="21" name="Picture 35">
            <a:extLst>
              <a:ext uri="{FF2B5EF4-FFF2-40B4-BE49-F238E27FC236}">
                <a16:creationId xmlns:a16="http://schemas.microsoft.com/office/drawing/2014/main" xmlns="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288" y="5390569"/>
            <a:ext cx="3468855" cy="406657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1CBEB6EE-D6BA-4E49-AEA4-150CA6D41C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" y="5108292"/>
            <a:ext cx="3871434" cy="4615184"/>
          </a:xfrm>
          <a:prstGeom prst="rect">
            <a:avLst/>
          </a:prstGeom>
        </p:spPr>
      </p:pic>
      <p:sp>
        <p:nvSpPr>
          <p:cNvPr id="24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4926616" y="1638300"/>
            <a:ext cx="7534611" cy="1755709"/>
          </a:xfrm>
          <a:prstGeom prst="round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4400" b="1" dirty="0" smtClean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الحيوانات البحرية</a:t>
            </a:r>
          </a:p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مطعم مستر </a:t>
            </a:r>
            <a:r>
              <a:rPr lang="ar-SA" sz="4400" b="1" dirty="0" err="1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سلطع</a:t>
            </a:r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هي</a:t>
            </a:r>
            <a:endParaRPr lang="ar-SA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6629400" y="6210300"/>
            <a:ext cx="4373096" cy="3496939"/>
            <a:chOff x="6629400" y="6210300"/>
            <a:chExt cx="4373096" cy="3496939"/>
          </a:xfrm>
        </p:grpSpPr>
        <p:grpSp>
          <p:nvGrpSpPr>
            <p:cNvPr id="25" name="مجموعة 24"/>
            <p:cNvGrpSpPr/>
            <p:nvPr/>
          </p:nvGrpSpPr>
          <p:grpSpPr>
            <a:xfrm>
              <a:off x="6629400" y="6210300"/>
              <a:ext cx="4373096" cy="3185065"/>
              <a:chOff x="2405850" y="3298356"/>
              <a:chExt cx="2317965" cy="1596202"/>
            </a:xfrm>
          </p:grpSpPr>
          <p:pic>
            <p:nvPicPr>
              <p:cNvPr id="26" name="Picture 2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5850" y="3298356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2716" y="3298356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5850" y="3975792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2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2716" y="3975792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2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7282664" y="6294761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9693524" y="6416758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7289116" y="7782009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9699976" y="7904006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4" descr="ANDAMAN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12">
            <a:off x="5779072" y="948725"/>
            <a:ext cx="2081772" cy="7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97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27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 descr="خلفية صور من الفينيل ، خلفية شخصية لتصوير تحت العالم البحري ، استوديو  الصور|photography background|for photographybackground photography - 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13" y="1018588"/>
            <a:ext cx="15895289" cy="819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75E072BD-CA0A-4F2E-B748-D82643CFB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76300"/>
            <a:ext cx="11215125" cy="631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746278" y="1028700"/>
            <a:ext cx="15895289" cy="8199461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13919581" y="-905163"/>
            <a:ext cx="4410738" cy="4621212"/>
            <a:chOff x="14403963" y="-392112"/>
            <a:chExt cx="4410738" cy="4621212"/>
          </a:xfrm>
        </p:grpSpPr>
        <p:pic>
          <p:nvPicPr>
            <p:cNvPr id="27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3963" y="-392112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7651" y="380999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AutoShape 114" descr="Snowball Surprise: Shaking the Email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6" name="Oval 1">
            <a:extLst>
              <a:ext uri="{FF2B5EF4-FFF2-40B4-BE49-F238E27FC236}">
                <a16:creationId xmlns:a16="http://schemas.microsoft.com/office/drawing/2014/main" xmlns="" id="{C1AF685C-4798-47DE-9A18-824FAAD99C92}"/>
              </a:ext>
            </a:extLst>
          </p:cNvPr>
          <p:cNvSpPr/>
          <p:nvPr/>
        </p:nvSpPr>
        <p:spPr>
          <a:xfrm>
            <a:off x="12192001" y="2427730"/>
            <a:ext cx="2949384" cy="1510279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xmlns="" id="{73E5D4FB-7740-4808-B821-9DC018326336}"/>
              </a:ext>
            </a:extLst>
          </p:cNvPr>
          <p:cNvSpPr/>
          <p:nvPr/>
        </p:nvSpPr>
        <p:spPr>
          <a:xfrm>
            <a:off x="2135605" y="2323930"/>
            <a:ext cx="3149095" cy="1717881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X2">
            <a:extLst>
              <a:ext uri="{FF2B5EF4-FFF2-40B4-BE49-F238E27FC236}">
                <a16:creationId xmlns:a16="http://schemas.microsoft.com/office/drawing/2014/main" xmlns="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434" y="664772"/>
            <a:ext cx="1776518" cy="2254452"/>
          </a:xfrm>
          <a:prstGeom prst="rect">
            <a:avLst/>
          </a:prstGeom>
        </p:spPr>
      </p:pic>
      <p:pic>
        <p:nvPicPr>
          <p:cNvPr id="19" name="STAR">
            <a:extLst>
              <a:ext uri="{FF2B5EF4-FFF2-40B4-BE49-F238E27FC236}">
                <a16:creationId xmlns:a16="http://schemas.microsoft.com/office/drawing/2014/main" xmlns="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0484" y="403594"/>
            <a:ext cx="2175939" cy="2284152"/>
          </a:xfrm>
          <a:prstGeom prst="rect">
            <a:avLst/>
          </a:prstGeom>
        </p:spPr>
      </p:pic>
      <p:pic>
        <p:nvPicPr>
          <p:cNvPr id="20" name="Picture 33">
            <a:extLst>
              <a:ext uri="{FF2B5EF4-FFF2-40B4-BE49-F238E27FC236}">
                <a16:creationId xmlns:a16="http://schemas.microsoft.com/office/drawing/2014/main" xmlns="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038" y="5597049"/>
            <a:ext cx="2583060" cy="3778500"/>
          </a:xfrm>
          <a:prstGeom prst="rect">
            <a:avLst/>
          </a:prstGeom>
        </p:spPr>
      </p:pic>
      <p:pic>
        <p:nvPicPr>
          <p:cNvPr id="21" name="Picture 35">
            <a:extLst>
              <a:ext uri="{FF2B5EF4-FFF2-40B4-BE49-F238E27FC236}">
                <a16:creationId xmlns:a16="http://schemas.microsoft.com/office/drawing/2014/main" xmlns="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927" y="5700987"/>
            <a:ext cx="3921373" cy="357062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E5D83D57-A618-488C-A81A-F587205578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3071"/>
            <a:ext cx="2135605" cy="2135605"/>
          </a:xfrm>
          <a:prstGeom prst="rect">
            <a:avLst/>
          </a:prstGeom>
        </p:spPr>
      </p:pic>
      <p:sp>
        <p:nvSpPr>
          <p:cNvPr id="25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5190789" y="1618950"/>
            <a:ext cx="7534611" cy="1924350"/>
          </a:xfrm>
          <a:prstGeom prst="round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4400" b="1" dirty="0" smtClean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يحب بسيط كرة القدم الا انه فقد بعض منها على الشاطئ , كم بقى معهُ من الكرات؟</a:t>
            </a:r>
            <a:endParaRPr lang="ar-SA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6705600" y="6440941"/>
            <a:ext cx="5146284" cy="3187588"/>
            <a:chOff x="7045716" y="6440941"/>
            <a:chExt cx="5146284" cy="3187588"/>
          </a:xfrm>
        </p:grpSpPr>
        <p:grpSp>
          <p:nvGrpSpPr>
            <p:cNvPr id="24" name="مجموعة 23"/>
            <p:cNvGrpSpPr/>
            <p:nvPr/>
          </p:nvGrpSpPr>
          <p:grpSpPr>
            <a:xfrm>
              <a:off x="7045716" y="6667500"/>
              <a:ext cx="5146284" cy="2395103"/>
              <a:chOff x="7331515" y="2223084"/>
              <a:chExt cx="3430856" cy="1596735"/>
            </a:xfrm>
          </p:grpSpPr>
          <p:pic>
            <p:nvPicPr>
              <p:cNvPr id="26" name="Picture 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1484" y="2223084"/>
                <a:ext cx="857595" cy="8063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Picture 2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0703" y="2223084"/>
                <a:ext cx="857595" cy="8063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3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1515" y="2223084"/>
                <a:ext cx="857595" cy="8063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3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1484" y="3013424"/>
                <a:ext cx="857595" cy="8063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0703" y="3013424"/>
                <a:ext cx="857595" cy="8063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Picture 3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1515" y="3013424"/>
                <a:ext cx="857595" cy="8063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3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4776" y="2626281"/>
                <a:ext cx="857595" cy="8063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5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7123287" y="7825296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7117409" y="6440942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8446801" y="7651608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8452678" y="6440941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56" descr="سبونجبوب شوامكوبفاي فون خلفية حية - تحميل على PHONEKY دائرة الرقابة  الداخلية التطبيق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89" y="7385660"/>
            <a:ext cx="19335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NDAMAN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12">
            <a:off x="5434939" y="699125"/>
            <a:ext cx="2081772" cy="7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1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 descr="خلفية صور من الفينيل ، خلفية شخصية لتصوير تحت العالم البحري ، استوديو  الصور|photography background|for photographybackground photography - 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13" y="1018588"/>
            <a:ext cx="15895289" cy="819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8BB38531-2BE9-49DC-B75A-C6171B0DA62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52479"/>
            <a:ext cx="10448038" cy="587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68711" y="1135039"/>
            <a:ext cx="15895289" cy="8199461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13919581" y="-905163"/>
            <a:ext cx="4410738" cy="4621212"/>
            <a:chOff x="14403963" y="-392112"/>
            <a:chExt cx="4410738" cy="4621212"/>
          </a:xfrm>
        </p:grpSpPr>
        <p:pic>
          <p:nvPicPr>
            <p:cNvPr id="27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3963" y="-392112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7651" y="380999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AutoShape 114" descr="Snowball Surprise: Shaking the Email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6" name="Oval 1">
            <a:extLst>
              <a:ext uri="{FF2B5EF4-FFF2-40B4-BE49-F238E27FC236}">
                <a16:creationId xmlns:a16="http://schemas.microsoft.com/office/drawing/2014/main" xmlns="" id="{C1AF685C-4798-47DE-9A18-824FAAD99C92}"/>
              </a:ext>
            </a:extLst>
          </p:cNvPr>
          <p:cNvSpPr/>
          <p:nvPr/>
        </p:nvSpPr>
        <p:spPr>
          <a:xfrm>
            <a:off x="2521030" y="2304471"/>
            <a:ext cx="2965370" cy="1619829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xmlns="" id="{73E5D4FB-7740-4808-B821-9DC018326336}"/>
              </a:ext>
            </a:extLst>
          </p:cNvPr>
          <p:cNvSpPr/>
          <p:nvPr/>
        </p:nvSpPr>
        <p:spPr>
          <a:xfrm>
            <a:off x="12082524" y="2374304"/>
            <a:ext cx="2925462" cy="1619829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X2">
            <a:extLst>
              <a:ext uri="{FF2B5EF4-FFF2-40B4-BE49-F238E27FC236}">
                <a16:creationId xmlns:a16="http://schemas.microsoft.com/office/drawing/2014/main" xmlns="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85" y="763466"/>
            <a:ext cx="1776518" cy="2254452"/>
          </a:xfrm>
          <a:prstGeom prst="rect">
            <a:avLst/>
          </a:prstGeom>
        </p:spPr>
      </p:pic>
      <p:pic>
        <p:nvPicPr>
          <p:cNvPr id="19" name="STAR">
            <a:extLst>
              <a:ext uri="{FF2B5EF4-FFF2-40B4-BE49-F238E27FC236}">
                <a16:creationId xmlns:a16="http://schemas.microsoft.com/office/drawing/2014/main" xmlns="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7285" y="613247"/>
            <a:ext cx="2175939" cy="2284152"/>
          </a:xfrm>
          <a:prstGeom prst="rect">
            <a:avLst/>
          </a:prstGeom>
        </p:spPr>
      </p:pic>
      <p:pic>
        <p:nvPicPr>
          <p:cNvPr id="20" name="Picture 33">
            <a:extLst>
              <a:ext uri="{FF2B5EF4-FFF2-40B4-BE49-F238E27FC236}">
                <a16:creationId xmlns:a16="http://schemas.microsoft.com/office/drawing/2014/main" xmlns="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110" y="7308334"/>
            <a:ext cx="2725521" cy="1975872"/>
          </a:xfrm>
          <a:prstGeom prst="rect">
            <a:avLst/>
          </a:prstGeom>
        </p:spPr>
      </p:pic>
      <p:pic>
        <p:nvPicPr>
          <p:cNvPr id="21" name="Picture 35">
            <a:extLst>
              <a:ext uri="{FF2B5EF4-FFF2-40B4-BE49-F238E27FC236}">
                <a16:creationId xmlns:a16="http://schemas.microsoft.com/office/drawing/2014/main" xmlns="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319" y="6071301"/>
            <a:ext cx="3311545" cy="4066578"/>
          </a:xfrm>
          <a:prstGeom prst="rect">
            <a:avLst/>
          </a:prstGeom>
        </p:spPr>
      </p:pic>
      <p:grpSp>
        <p:nvGrpSpPr>
          <p:cNvPr id="22" name="مجموعة 21"/>
          <p:cNvGrpSpPr/>
          <p:nvPr/>
        </p:nvGrpSpPr>
        <p:grpSpPr>
          <a:xfrm>
            <a:off x="-457200" y="6719107"/>
            <a:ext cx="4646553" cy="3030360"/>
            <a:chOff x="-3402233" y="8737853"/>
            <a:chExt cx="4646553" cy="3030360"/>
          </a:xfrm>
        </p:grpSpPr>
        <p:sp>
          <p:nvSpPr>
            <p:cNvPr id="23" name="شكل بيضاوي 22"/>
            <p:cNvSpPr/>
            <p:nvPr/>
          </p:nvSpPr>
          <p:spPr>
            <a:xfrm>
              <a:off x="-1359938" y="9027780"/>
              <a:ext cx="750338" cy="687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شكل بيضاوي 23"/>
            <p:cNvSpPr/>
            <p:nvPr/>
          </p:nvSpPr>
          <p:spPr>
            <a:xfrm>
              <a:off x="-832369" y="8983220"/>
              <a:ext cx="750338" cy="687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5" name="Picture 78" descr="Gary Plankton and Karen Drawing, snails, purple, animals, cartoon png | 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58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2233" y="8737853"/>
              <a:ext cx="4646553" cy="303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4926616" y="1551988"/>
            <a:ext cx="7534611" cy="1686512"/>
          </a:xfrm>
          <a:prstGeom prst="round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السمكات التي اكلها حلزون هو؟</a:t>
            </a:r>
            <a:endParaRPr lang="ar-SA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6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5924752" y="6064825"/>
            <a:ext cx="5657648" cy="3119680"/>
            <a:chOff x="5410200" y="6064825"/>
            <a:chExt cx="5657648" cy="3119680"/>
          </a:xfrm>
        </p:grpSpPr>
        <p:grpSp>
          <p:nvGrpSpPr>
            <p:cNvPr id="30" name="مجموعة 29"/>
            <p:cNvGrpSpPr/>
            <p:nvPr/>
          </p:nvGrpSpPr>
          <p:grpSpPr>
            <a:xfrm>
              <a:off x="5410200" y="6412945"/>
              <a:ext cx="5657648" cy="2235755"/>
              <a:chOff x="4154202" y="-45735"/>
              <a:chExt cx="3771765" cy="1490503"/>
            </a:xfrm>
          </p:grpSpPr>
          <p:pic>
            <p:nvPicPr>
              <p:cNvPr id="31" name="Picture 5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7058" y="678205"/>
                <a:ext cx="1100630" cy="7379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5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5337" y="678205"/>
                <a:ext cx="1100630" cy="7379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3" name="مجموعة 32"/>
              <p:cNvGrpSpPr/>
              <p:nvPr/>
            </p:nvGrpSpPr>
            <p:grpSpPr>
              <a:xfrm>
                <a:off x="4154202" y="-45735"/>
                <a:ext cx="3771765" cy="1490503"/>
                <a:chOff x="1724693" y="2351042"/>
                <a:chExt cx="3771765" cy="1490503"/>
              </a:xfrm>
            </p:grpSpPr>
            <p:pic>
              <p:nvPicPr>
                <p:cNvPr id="34" name="Picture 2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9270" y="2351042"/>
                  <a:ext cx="1100630" cy="737995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Picture 47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27549" y="2351042"/>
                  <a:ext cx="1100630" cy="737995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6" name="Picture 48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95828" y="2351042"/>
                  <a:ext cx="1100630" cy="737995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7" name="Picture 49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9270" y="3058786"/>
                  <a:ext cx="1100630" cy="737995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8" name="Picture 52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4693" y="2351042"/>
                  <a:ext cx="1100630" cy="737995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9" name="Picture 53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3609" y="3103550"/>
                  <a:ext cx="1100630" cy="737995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pic>
          <p:nvPicPr>
            <p:cNvPr id="41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5788016" y="6064826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7123285" y="6064825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5611335" y="7381272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6946604" y="7381271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" descr="ANDAMAN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12">
            <a:off x="5946378" y="867495"/>
            <a:ext cx="2081772" cy="7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5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https://i.pinimg.com/originals/c9/5f/ad/c95fada48112607bc7e98b52034e69b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65796"/>
            <a:ext cx="16736126" cy="8387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2" descr="Spongebob Flower Sky Backgrounds FREE Pictures on GreeP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89" y="3978178"/>
            <a:ext cx="7534612" cy="4365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71032" y="916733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6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5571789" y="1485900"/>
            <a:ext cx="7534611" cy="1913804"/>
          </a:xfrm>
          <a:prstGeom prst="round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4400" b="1" dirty="0" smtClean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لدى حورية البحر أريل قطط اهدت صديقها السمكة فلته قطتين , </a:t>
            </a:r>
          </a:p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كم بقي معها؟</a:t>
            </a:r>
            <a:endParaRPr lang="ar-SA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4" descr="1f7357805a6a7f23085ce2a394cfc55e (PNG) | BeeIM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6541855"/>
            <a:ext cx="2932029" cy="360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">
            <a:extLst>
              <a:ext uri="{FF2B5EF4-FFF2-40B4-BE49-F238E27FC236}">
                <a16:creationId xmlns:a16="http://schemas.microsoft.com/office/drawing/2014/main" xmlns="" id="{C1AF685C-4798-47DE-9A18-824FAAD99C92}"/>
              </a:ext>
            </a:extLst>
          </p:cNvPr>
          <p:cNvSpPr/>
          <p:nvPr/>
        </p:nvSpPr>
        <p:spPr>
          <a:xfrm>
            <a:off x="2971800" y="2077889"/>
            <a:ext cx="2965370" cy="1846409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2">
            <a:extLst>
              <a:ext uri="{FF2B5EF4-FFF2-40B4-BE49-F238E27FC236}">
                <a16:creationId xmlns:a16="http://schemas.microsoft.com/office/drawing/2014/main" xmlns="" id="{73E5D4FB-7740-4808-B821-9DC018326336}"/>
              </a:ext>
            </a:extLst>
          </p:cNvPr>
          <p:cNvSpPr/>
          <p:nvPr/>
        </p:nvSpPr>
        <p:spPr>
          <a:xfrm>
            <a:off x="12875817" y="2145806"/>
            <a:ext cx="2925462" cy="1846409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X2">
            <a:extLst>
              <a:ext uri="{FF2B5EF4-FFF2-40B4-BE49-F238E27FC236}">
                <a16:creationId xmlns:a16="http://schemas.microsoft.com/office/drawing/2014/main" xmlns="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226" y="610721"/>
            <a:ext cx="1776518" cy="2254452"/>
          </a:xfrm>
          <a:prstGeom prst="rect">
            <a:avLst/>
          </a:prstGeom>
        </p:spPr>
      </p:pic>
      <p:pic>
        <p:nvPicPr>
          <p:cNvPr id="33" name="STAR">
            <a:extLst>
              <a:ext uri="{FF2B5EF4-FFF2-40B4-BE49-F238E27FC236}">
                <a16:creationId xmlns:a16="http://schemas.microsoft.com/office/drawing/2014/main" xmlns="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6401" y="419100"/>
            <a:ext cx="2175939" cy="22841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279" y="5845141"/>
            <a:ext cx="2410521" cy="3641759"/>
          </a:xfrm>
          <a:prstGeom prst="rect">
            <a:avLst/>
          </a:prstGeom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xmlns="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306" y="6514265"/>
            <a:ext cx="3951233" cy="2899063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6918998" y="4582741"/>
            <a:ext cx="4840194" cy="2750776"/>
            <a:chOff x="6918998" y="4582741"/>
            <a:chExt cx="4840194" cy="2750776"/>
          </a:xfrm>
        </p:grpSpPr>
        <p:grpSp>
          <p:nvGrpSpPr>
            <p:cNvPr id="13" name="مجموعة 12"/>
            <p:cNvGrpSpPr/>
            <p:nvPr/>
          </p:nvGrpSpPr>
          <p:grpSpPr>
            <a:xfrm>
              <a:off x="6918998" y="4931247"/>
              <a:ext cx="4840194" cy="2402270"/>
              <a:chOff x="2425755" y="2272937"/>
              <a:chExt cx="3226795" cy="1601513"/>
            </a:xfrm>
          </p:grpSpPr>
          <p:pic>
            <p:nvPicPr>
              <p:cNvPr id="14" name="Picture 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0" t="21388" r="19686" b="16232"/>
              <a:stretch/>
            </p:blipFill>
            <p:spPr>
              <a:xfrm>
                <a:off x="2425755" y="2272937"/>
                <a:ext cx="1053981" cy="80772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59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0" t="21388" r="19686" b="16232"/>
              <a:stretch/>
            </p:blipFill>
            <p:spPr>
              <a:xfrm>
                <a:off x="3655179" y="2272937"/>
                <a:ext cx="1053981" cy="80772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62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0" t="21388" r="19686" b="16232"/>
              <a:stretch/>
            </p:blipFill>
            <p:spPr>
              <a:xfrm>
                <a:off x="2425755" y="3066730"/>
                <a:ext cx="1053981" cy="80772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68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0" t="21388" r="19686" b="16232"/>
              <a:stretch/>
            </p:blipFill>
            <p:spPr>
              <a:xfrm>
                <a:off x="3655179" y="3066730"/>
                <a:ext cx="1053981" cy="80772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69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70" t="21388" r="19686" b="16232"/>
              <a:stretch/>
            </p:blipFill>
            <p:spPr>
              <a:xfrm>
                <a:off x="4598569" y="2641678"/>
                <a:ext cx="1053981" cy="807720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4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7121514" y="4582742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8820283" y="4582741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4" descr="ANDAMAN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12">
            <a:off x="5836530" y="643924"/>
            <a:ext cx="2081772" cy="7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the little mermaid | Tumblr | Disney princess ariel, Disney little  mermaids, Disney drawing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08" b="98361" l="824" r="950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179825"/>
            <a:ext cx="3984515" cy="320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69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https://i.pinimg.com/originals/c9/5f/ad/c95fada48112607bc7e98b52034e69b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65796"/>
            <a:ext cx="16736126" cy="8387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2" descr="Spongebob Flower Sky Backgrounds FREE Pictures on GreeP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89" y="3978178"/>
            <a:ext cx="7534612" cy="4365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42274" y="916733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1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5571789" y="1485900"/>
            <a:ext cx="7534611" cy="1657164"/>
          </a:xfrm>
          <a:prstGeom prst="round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جملة الطرح الصحيحة هي</a:t>
            </a:r>
            <a:endParaRPr lang="ar-SA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6" descr="Ariel/Gallery | Disney little mermaids, Disney princess ariel, The little  mermai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46" y="5858203"/>
            <a:ext cx="36957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1">
            <a:extLst>
              <a:ext uri="{FF2B5EF4-FFF2-40B4-BE49-F238E27FC236}">
                <a16:creationId xmlns:a16="http://schemas.microsoft.com/office/drawing/2014/main" xmlns="" id="{C1AF685C-4798-47DE-9A18-824FAAD99C92}"/>
              </a:ext>
            </a:extLst>
          </p:cNvPr>
          <p:cNvSpPr/>
          <p:nvPr/>
        </p:nvSpPr>
        <p:spPr>
          <a:xfrm>
            <a:off x="12767300" y="2186796"/>
            <a:ext cx="2949384" cy="1757846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6-0=6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1" name="Oval 12">
            <a:extLst>
              <a:ext uri="{FF2B5EF4-FFF2-40B4-BE49-F238E27FC236}">
                <a16:creationId xmlns:a16="http://schemas.microsoft.com/office/drawing/2014/main" xmlns="" id="{73E5D4FB-7740-4808-B821-9DC018326336}"/>
              </a:ext>
            </a:extLst>
          </p:cNvPr>
          <p:cNvSpPr/>
          <p:nvPr/>
        </p:nvSpPr>
        <p:spPr>
          <a:xfrm>
            <a:off x="2715717" y="2065979"/>
            <a:ext cx="3149095" cy="1999479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6-6=0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X2">
            <a:extLst>
              <a:ext uri="{FF2B5EF4-FFF2-40B4-BE49-F238E27FC236}">
                <a16:creationId xmlns:a16="http://schemas.microsoft.com/office/drawing/2014/main" xmlns="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733" y="650930"/>
            <a:ext cx="1776518" cy="2254452"/>
          </a:xfrm>
          <a:prstGeom prst="rect">
            <a:avLst/>
          </a:prstGeom>
        </p:spPr>
      </p:pic>
      <p:pic>
        <p:nvPicPr>
          <p:cNvPr id="33" name="STAR">
            <a:extLst>
              <a:ext uri="{FF2B5EF4-FFF2-40B4-BE49-F238E27FC236}">
                <a16:creationId xmlns:a16="http://schemas.microsoft.com/office/drawing/2014/main" xmlns="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343824"/>
            <a:ext cx="2175939" cy="22841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684" y="4003579"/>
            <a:ext cx="2211231" cy="5744158"/>
          </a:xfrm>
          <a:prstGeom prst="rect">
            <a:avLst/>
          </a:prstGeom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xmlns="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767" y="5601743"/>
            <a:ext cx="4145994" cy="4145994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7603774" y="6039244"/>
            <a:ext cx="3357378" cy="2261488"/>
            <a:chOff x="7603774" y="6039244"/>
            <a:chExt cx="3357378" cy="2261488"/>
          </a:xfrm>
        </p:grpSpPr>
        <p:grpSp>
          <p:nvGrpSpPr>
            <p:cNvPr id="13" name="مجموعة 12"/>
            <p:cNvGrpSpPr/>
            <p:nvPr/>
          </p:nvGrpSpPr>
          <p:grpSpPr>
            <a:xfrm>
              <a:off x="7603774" y="6083960"/>
              <a:ext cx="3357378" cy="1861292"/>
              <a:chOff x="7491183" y="2748946"/>
              <a:chExt cx="2238252" cy="1240861"/>
            </a:xfrm>
          </p:grpSpPr>
          <p:pic>
            <p:nvPicPr>
              <p:cNvPr id="17" name="Picture 2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2110" y="2806795"/>
                <a:ext cx="676398" cy="54796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Picture 2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3037" y="2806795"/>
                <a:ext cx="676398" cy="54796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Picture 2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1183" y="3441839"/>
                <a:ext cx="676398" cy="54796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2110" y="3441839"/>
                <a:ext cx="676398" cy="54796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3037" y="3441839"/>
                <a:ext cx="676398" cy="54796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2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1183" y="2748946"/>
                <a:ext cx="676398" cy="54796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6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7605576" y="6039245"/>
              <a:ext cx="629773" cy="1228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8940845" y="6039244"/>
              <a:ext cx="629773" cy="1228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7605576" y="7057801"/>
              <a:ext cx="629773" cy="1228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8940845" y="7057800"/>
              <a:ext cx="629773" cy="1228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10084529" y="7072177"/>
              <a:ext cx="629773" cy="1228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10084530" y="6039245"/>
              <a:ext cx="629773" cy="1228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4" descr="ANDAMAN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12">
            <a:off x="6065130" y="872524"/>
            <a:ext cx="2081772" cy="7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4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1" grpId="0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6" descr="海底世界背景素材_高清海底世界背景图片免费下载-90设计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59294"/>
            <a:ext cx="16669074" cy="8008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4" descr="Spongebob Background by SimplySnudge on Newgroun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53" y="3543299"/>
            <a:ext cx="6306219" cy="3941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66074" y="992933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5571789" y="1485900"/>
            <a:ext cx="7534611" cy="1802430"/>
          </a:xfrm>
          <a:prstGeom prst="round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4400" b="1" dirty="0" smtClean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ساعد الاميرة أريل في كتابة جملة الطرح</a:t>
            </a:r>
            <a:endParaRPr lang="ar-SA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8" descr="Ariel/Gallery | Mermaid Wiki | Fand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" y="6280229"/>
            <a:ext cx="3781263" cy="38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1">
            <a:extLst>
              <a:ext uri="{FF2B5EF4-FFF2-40B4-BE49-F238E27FC236}">
                <a16:creationId xmlns:a16="http://schemas.microsoft.com/office/drawing/2014/main" xmlns="" id="{C1AF685C-4798-47DE-9A18-824FAAD99C92}"/>
              </a:ext>
            </a:extLst>
          </p:cNvPr>
          <p:cNvSpPr/>
          <p:nvPr/>
        </p:nvSpPr>
        <p:spPr>
          <a:xfrm>
            <a:off x="2773652" y="2192132"/>
            <a:ext cx="2965370" cy="1652262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8+2=10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7" name="Oval 12">
            <a:extLst>
              <a:ext uri="{FF2B5EF4-FFF2-40B4-BE49-F238E27FC236}">
                <a16:creationId xmlns:a16="http://schemas.microsoft.com/office/drawing/2014/main" xmlns="" id="{73E5D4FB-7740-4808-B821-9DC018326336}"/>
              </a:ext>
            </a:extLst>
          </p:cNvPr>
          <p:cNvSpPr/>
          <p:nvPr/>
        </p:nvSpPr>
        <p:spPr>
          <a:xfrm>
            <a:off x="12829977" y="2192132"/>
            <a:ext cx="2925462" cy="1652262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10-2=8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8" name="X2">
            <a:extLst>
              <a:ext uri="{FF2B5EF4-FFF2-40B4-BE49-F238E27FC236}">
                <a16:creationId xmlns:a16="http://schemas.microsoft.com/office/drawing/2014/main" xmlns="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18" y="571500"/>
            <a:ext cx="1776518" cy="2254452"/>
          </a:xfrm>
          <a:prstGeom prst="rect">
            <a:avLst/>
          </a:prstGeom>
        </p:spPr>
      </p:pic>
      <p:pic>
        <p:nvPicPr>
          <p:cNvPr id="39" name="STAR">
            <a:extLst>
              <a:ext uri="{FF2B5EF4-FFF2-40B4-BE49-F238E27FC236}">
                <a16:creationId xmlns:a16="http://schemas.microsoft.com/office/drawing/2014/main" xmlns="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6400" y="343824"/>
            <a:ext cx="2175939" cy="2284152"/>
          </a:xfrm>
          <a:prstGeom prst="rect">
            <a:avLst/>
          </a:prstGeom>
        </p:spPr>
      </p:pic>
      <p:pic>
        <p:nvPicPr>
          <p:cNvPr id="40" name="Picture 33">
            <a:extLst>
              <a:ext uri="{FF2B5EF4-FFF2-40B4-BE49-F238E27FC236}">
                <a16:creationId xmlns:a16="http://schemas.microsoft.com/office/drawing/2014/main" xmlns="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160" y="4685627"/>
            <a:ext cx="2380494" cy="4955676"/>
          </a:xfrm>
          <a:prstGeom prst="rect">
            <a:avLst/>
          </a:prstGeom>
        </p:spPr>
      </p:pic>
      <p:pic>
        <p:nvPicPr>
          <p:cNvPr id="41" name="Picture 35">
            <a:extLst>
              <a:ext uri="{FF2B5EF4-FFF2-40B4-BE49-F238E27FC236}">
                <a16:creationId xmlns:a16="http://schemas.microsoft.com/office/drawing/2014/main" xmlns="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664" y="5524500"/>
            <a:ext cx="3721736" cy="4098828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7547523" y="4770088"/>
            <a:ext cx="3919100" cy="2027991"/>
            <a:chOff x="7547523" y="4770088"/>
            <a:chExt cx="3919100" cy="2027991"/>
          </a:xfrm>
        </p:grpSpPr>
        <p:grpSp>
          <p:nvGrpSpPr>
            <p:cNvPr id="13" name="مجموعة 12"/>
            <p:cNvGrpSpPr/>
            <p:nvPr/>
          </p:nvGrpSpPr>
          <p:grpSpPr>
            <a:xfrm>
              <a:off x="7681301" y="5201816"/>
              <a:ext cx="3785322" cy="1596263"/>
              <a:chOff x="2314149" y="2325904"/>
              <a:chExt cx="2523548" cy="1064175"/>
            </a:xfrm>
          </p:grpSpPr>
          <p:pic>
            <p:nvPicPr>
              <p:cNvPr id="14" name="Picture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149" y="2325904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Picture 5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8369" y="2325904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5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2587" y="2325904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Picture 5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6806" y="2325904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Picture 5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149" y="2915962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5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8369" y="2915962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6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2587" y="2915962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6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6806" y="2915962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7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477" y="2325904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7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477" y="2915962"/>
                <a:ext cx="504220" cy="47411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5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7547523" y="4770090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تحقق علامة X علامة الصليب ، خطأ, متنوعة, النص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532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1554">
              <a:off x="8212218" y="4770088"/>
              <a:ext cx="924360" cy="18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4" descr="ANDAMAN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12">
            <a:off x="6178698" y="872524"/>
            <a:ext cx="2081772" cy="7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6" descr="海底世界背景素材_高清海底世界背景图片免费下载-90设计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59294"/>
            <a:ext cx="16669074" cy="8008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4" descr="Spongebob Background by SimplySnudge on Newgroun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53" y="3543299"/>
            <a:ext cx="6306219" cy="3941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90600" y="916733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5571789" y="1485900"/>
            <a:ext cx="7534611" cy="1471061"/>
          </a:xfrm>
          <a:prstGeom prst="round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4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جملة الطرح</a:t>
            </a:r>
            <a:endParaRPr lang="ar-SA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44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4" descr="ANDAMAN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12">
            <a:off x="6178698" y="948724"/>
            <a:ext cx="2081772" cy="7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riel The Little Mermaid Fa Mulan Princess Aurora Rapunzel ، Disney  Princess, زينة عيد الميلاد, أميرة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0" y="4296736"/>
            <a:ext cx="3606572" cy="520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1">
            <a:extLst>
              <a:ext uri="{FF2B5EF4-FFF2-40B4-BE49-F238E27FC236}">
                <a16:creationId xmlns:a16="http://schemas.microsoft.com/office/drawing/2014/main" xmlns="" id="{C1AF685C-4798-47DE-9A18-824FAAD99C92}"/>
              </a:ext>
            </a:extLst>
          </p:cNvPr>
          <p:cNvSpPr/>
          <p:nvPr/>
        </p:nvSpPr>
        <p:spPr>
          <a:xfrm>
            <a:off x="12821164" y="2085225"/>
            <a:ext cx="2949384" cy="1743472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1+1=2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7" name="Oval 12">
            <a:extLst>
              <a:ext uri="{FF2B5EF4-FFF2-40B4-BE49-F238E27FC236}">
                <a16:creationId xmlns:a16="http://schemas.microsoft.com/office/drawing/2014/main" xmlns="" id="{73E5D4FB-7740-4808-B821-9DC018326336}"/>
              </a:ext>
            </a:extLst>
          </p:cNvPr>
          <p:cNvSpPr/>
          <p:nvPr/>
        </p:nvSpPr>
        <p:spPr>
          <a:xfrm>
            <a:off x="2743200" y="2221430"/>
            <a:ext cx="3149095" cy="1983129"/>
          </a:xfrm>
          <a:prstGeom prst="ellipse">
            <a:avLst/>
          </a:prstGeom>
          <a:solidFill>
            <a:srgbClr val="BEE7F4">
              <a:alpha val="6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2-0=2</a:t>
            </a:r>
            <a:endParaRPr lang="ar-A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8" name="X2">
            <a:extLst>
              <a:ext uri="{FF2B5EF4-FFF2-40B4-BE49-F238E27FC236}">
                <a16:creationId xmlns:a16="http://schemas.microsoft.com/office/drawing/2014/main" xmlns="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682" y="571500"/>
            <a:ext cx="1776518" cy="2254452"/>
          </a:xfrm>
          <a:prstGeom prst="rect">
            <a:avLst/>
          </a:prstGeom>
        </p:spPr>
      </p:pic>
      <p:pic>
        <p:nvPicPr>
          <p:cNvPr id="29" name="STAR">
            <a:extLst>
              <a:ext uri="{FF2B5EF4-FFF2-40B4-BE49-F238E27FC236}">
                <a16:creationId xmlns:a16="http://schemas.microsoft.com/office/drawing/2014/main" xmlns="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8698" y="343824"/>
            <a:ext cx="2175939" cy="2284152"/>
          </a:xfrm>
          <a:prstGeom prst="rect">
            <a:avLst/>
          </a:prstGeom>
        </p:spPr>
      </p:pic>
      <p:pic>
        <p:nvPicPr>
          <p:cNvPr id="30" name="Picture 33">
            <a:extLst>
              <a:ext uri="{FF2B5EF4-FFF2-40B4-BE49-F238E27FC236}">
                <a16:creationId xmlns:a16="http://schemas.microsoft.com/office/drawing/2014/main" xmlns="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187" y="5351455"/>
            <a:ext cx="2988669" cy="4259867"/>
          </a:xfrm>
          <a:prstGeom prst="rect">
            <a:avLst/>
          </a:prstGeom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xmlns="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523" y="5301129"/>
            <a:ext cx="6641942" cy="5161384"/>
          </a:xfrm>
          <a:prstGeom prst="rect">
            <a:avLst/>
          </a:prstGeom>
        </p:spPr>
      </p:pic>
      <p:grpSp>
        <p:nvGrpSpPr>
          <p:cNvPr id="34" name="مجموعة 33"/>
          <p:cNvGrpSpPr/>
          <p:nvPr/>
        </p:nvGrpSpPr>
        <p:grpSpPr>
          <a:xfrm>
            <a:off x="8229600" y="5714181"/>
            <a:ext cx="2516238" cy="1258119"/>
            <a:chOff x="7356350" y="2218908"/>
            <a:chExt cx="1677492" cy="838746"/>
          </a:xfrm>
        </p:grpSpPr>
        <p:pic>
          <p:nvPicPr>
            <p:cNvPr id="35" name="Picture 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350" y="2218908"/>
              <a:ext cx="838746" cy="83874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2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5096" y="2218908"/>
              <a:ext cx="838746" cy="83874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524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130" name="Picture 10" descr="Commercial use OK Cute Little Mermaid cliparts Clip Art Art &amp;amp; Collectib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680568"/>
            <a:ext cx="3256622" cy="31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ongebob png images | PNGEg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78" y="1139589"/>
            <a:ext cx="3973297" cy="329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490BC45-A25D-4D00-9FE5-5D9B5C43A00E}"/>
              </a:ext>
            </a:extLst>
          </p:cNvPr>
          <p:cNvSpPr/>
          <p:nvPr/>
        </p:nvSpPr>
        <p:spPr>
          <a:xfrm>
            <a:off x="2022798" y="4389210"/>
            <a:ext cx="6587802" cy="235449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144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144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13259463" y="-362481"/>
            <a:ext cx="2181072" cy="451511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6812691" y="3415761"/>
            <a:ext cx="2181072" cy="451511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5711389" y="7150893"/>
            <a:ext cx="2552468" cy="418039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13259463" y="6320745"/>
            <a:ext cx="3361842" cy="550598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15927203" y="2179871"/>
            <a:ext cx="2181072" cy="4515111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30689" y="7674234"/>
            <a:ext cx="1766580" cy="3657057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8614065" y="6132912"/>
            <a:ext cx="3361842" cy="5505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4380970" y="1513489"/>
            <a:ext cx="2935214" cy="4807256"/>
          </a:xfrm>
          <a:prstGeom prst="rect">
            <a:avLst/>
          </a:prstGeom>
        </p:spPr>
      </p:pic>
      <p:pic>
        <p:nvPicPr>
          <p:cNvPr id="16" name="Picture 2" descr="Bob Png Picture - Spongebob Squarepants, Transparent Png -  1024x768(#1032729) - PngFind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39" y="6515100"/>
            <a:ext cx="4522261" cy="327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pongebob PNG, Spongebob Transparent Background - FreeIcons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23" y="1359981"/>
            <a:ext cx="2084277" cy="312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n by Kailie Butler on Ariel | Female cartoon characters, Mermaid disney,  Disney princess picture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86" y="3332657"/>
            <a:ext cx="4286250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INE Official Stickers - The Little Mermaid Animated Stickers Example with  GIF Animatio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41" y="1674204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9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900"/>
          <a:stretch>
            <a:fillRect/>
          </a:stretch>
        </p:blipFill>
        <p:spPr>
          <a:xfrm>
            <a:off x="2284529" y="-38101"/>
            <a:ext cx="5527419" cy="2610446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4812238" y="3543301"/>
            <a:ext cx="8647670" cy="2295380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92058" y="8195339"/>
            <a:ext cx="3995357" cy="1714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2614">
            <a:off x="2927116" y="8035375"/>
            <a:ext cx="9431522" cy="2983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3005244" cy="1076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541823" y="7623549"/>
            <a:ext cx="1106378" cy="1452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544745" y="7071629"/>
            <a:ext cx="1020129" cy="14687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544746" y="470468"/>
            <a:ext cx="1933913" cy="15295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114305" y="219191"/>
            <a:ext cx="597807" cy="85713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4" y="319665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5181600" y="3848102"/>
            <a:ext cx="7717809" cy="154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="" xmlns:a16="http://schemas.microsoft.com/office/drawing/2014/main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31" y="6102614"/>
            <a:ext cx="2693921" cy="28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072068" y="3246515"/>
            <a:ext cx="4693037" cy="6638861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013103" y="2940709"/>
            <a:ext cx="1557852" cy="158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10" y="6126389"/>
            <a:ext cx="2938427" cy="2864969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5347809" y="7598269"/>
            <a:ext cx="978687" cy="1194140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137111" tIns="68537" rIns="137111" bIns="68537" anchor="t" anchorCtr="0">
            <a:noAutofit/>
          </a:bodyPr>
          <a:lstStyle/>
          <a:p>
            <a:endParaRPr sz="54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5791202" y="9182101"/>
            <a:ext cx="3009743" cy="1077218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pPr algn="ctr"/>
            <a:r>
              <a:rPr lang="ar-SA" sz="32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 l="16860"/>
          <a:stretch>
            <a:fillRect/>
          </a:stretch>
        </p:blipFill>
        <p:spPr>
          <a:xfrm>
            <a:off x="-92058" y="8801101"/>
            <a:ext cx="1709108" cy="1637102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142194">
            <a:off x="16656440" y="3419661"/>
            <a:ext cx="625722" cy="1686996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889028">
            <a:off x="6913589" y="875674"/>
            <a:ext cx="1660274" cy="385031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7440847" y="9519926"/>
            <a:ext cx="938825" cy="881375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 t="17429"/>
          <a:stretch>
            <a:fillRect/>
          </a:stretch>
        </p:blipFill>
        <p:spPr>
          <a:xfrm>
            <a:off x="15448409" y="-6060"/>
            <a:ext cx="1810892" cy="1757259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4931756" y="1851890"/>
            <a:ext cx="8192285" cy="179441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11658637" y="813758"/>
            <a:ext cx="1056944" cy="937208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10986077" y="4957670"/>
            <a:ext cx="623175" cy="604716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927080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30" y="8298008"/>
            <a:ext cx="3496293" cy="20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40" y="634253"/>
            <a:ext cx="3009060" cy="25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7010402" y="2019301"/>
            <a:ext cx="5534513" cy="1015664"/>
          </a:xfrm>
          <a:prstGeom prst="rect">
            <a:avLst/>
          </a:prstGeom>
          <a:noFill/>
        </p:spPr>
        <p:txBody>
          <a:bodyPr wrap="square" lIns="91430" tIns="45714" rIns="91430" bIns="45714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37505160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1784"/>
          <a:stretch>
            <a:fillRect/>
          </a:stretch>
        </p:blipFill>
        <p:spPr>
          <a:xfrm>
            <a:off x="0" y="2"/>
            <a:ext cx="18288000" cy="700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2772" y="5078888"/>
            <a:ext cx="1642241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32281" y="1"/>
            <a:ext cx="2055722" cy="1637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38058" y="8986967"/>
            <a:ext cx="1849943" cy="1298324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11437772" y="-840709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11730323" y="522984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6081932" y="2736425"/>
            <a:ext cx="7536935" cy="1246496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5875382" y="4501807"/>
            <a:ext cx="8122013" cy="1154162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659412" y="932301"/>
            <a:ext cx="2517971" cy="1031037"/>
          </a:xfrm>
          <a:prstGeom prst="rect">
            <a:avLst/>
          </a:prstGeom>
        </p:spPr>
        <p:txBody>
          <a:bodyPr wrap="none" lIns="137147" tIns="68573" rIns="137147" bIns="68573">
            <a:spAutoFit/>
          </a:bodyPr>
          <a:lstStyle/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en-AE" sz="29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261022" y="-290690"/>
            <a:ext cx="1998236" cy="19354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12984065" y="9066373"/>
            <a:ext cx="3048000" cy="1088675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2400" dirty="0" err="1">
                  <a:solidFill>
                    <a:srgbClr val="CC3399"/>
                  </a:solidFill>
                </a:rPr>
                <a:t>Jcliiio</a:t>
              </a:r>
              <a:endParaRPr sz="24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487" y="1854959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23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5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64672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84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588" y="1044745"/>
            <a:ext cx="10079847" cy="75524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1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14737691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1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6608982" y="7464979"/>
            <a:ext cx="1381850" cy="4567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5947375" y="9536421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7121" y="7866652"/>
            <a:ext cx="2481306" cy="234314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5338699" y="3723904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14813460" y="8382577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78" tIns="152378" rIns="152378" bIns="152378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5384946" y="5576963"/>
            <a:ext cx="2879411" cy="716756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923422" y="6681791"/>
            <a:ext cx="2364581" cy="716759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6" y="4609988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23" tIns="182823" rIns="182823" bIns="182823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6452725" y="-44293"/>
            <a:ext cx="1926947" cy="2895159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8"/>
            <a:ext cx="4307949" cy="1407716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20" cy="1447901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34672">
            <a:off x="1317664" y="6665932"/>
            <a:ext cx="1395293" cy="1078181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43283" y="6482690"/>
            <a:ext cx="597807" cy="85713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7055" y="4457700"/>
            <a:ext cx="597807" cy="85713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9530768">
            <a:off x="15528821" y="3730259"/>
            <a:ext cx="818274" cy="920349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 b="24512"/>
          <a:stretch>
            <a:fillRect/>
          </a:stretch>
        </p:blipFill>
        <p:spPr>
          <a:xfrm>
            <a:off x="7086600" y="190500"/>
            <a:ext cx="2514600" cy="1871904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3778724" y="8435186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474464" y="9284588"/>
            <a:ext cx="12954000" cy="630846"/>
          </a:xfrm>
          <a:prstGeom prst="rect">
            <a:avLst/>
          </a:prstGeom>
        </p:spPr>
        <p:txBody>
          <a:bodyPr wrap="square" lIns="137141" tIns="68570" rIns="137141" bIns="68570">
            <a:spAutoFit/>
          </a:bodyPr>
          <a:lstStyle/>
          <a:p>
            <a:pPr algn="ctr"/>
            <a:r>
              <a:rPr lang="ar-AE" sz="32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1224548" y="8187242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/>
            <a:endParaRPr lang="en-GB"/>
          </a:p>
        </p:txBody>
      </p:sp>
      <p:grpSp>
        <p:nvGrpSpPr>
          <p:cNvPr id="150" name="Google Shape;2823;p70"/>
          <p:cNvGrpSpPr/>
          <p:nvPr/>
        </p:nvGrpSpPr>
        <p:grpSpPr>
          <a:xfrm>
            <a:off x="4113886" y="423326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5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310" y="1543103"/>
            <a:ext cx="8709287" cy="623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2663280" y="2789119"/>
            <a:ext cx="10519200" cy="769436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41" tIns="68570" rIns="137141" bIns="6857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395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6018272" y="1882796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53" tIns="91427" rIns="182853" bIns="91427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5543920" y="2860327"/>
            <a:ext cx="1099145" cy="845492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7086600" y="4170641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 defTabSz="1371362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/>
          <a:stretch>
            <a:fillRect/>
          </a:stretch>
        </p:blipFill>
        <p:spPr bwMode="auto">
          <a:xfrm>
            <a:off x="7922880" y="5956802"/>
            <a:ext cx="3858042" cy="19290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5306348" y="6868379"/>
            <a:ext cx="2511236" cy="1349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11877728" y="1687118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13015463" y="1066736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105" y="908386"/>
            <a:ext cx="2193972" cy="2193972"/>
          </a:xfrm>
          <a:prstGeom prst="rect">
            <a:avLst/>
          </a:prstGeom>
        </p:spPr>
      </p:pic>
      <p:pic>
        <p:nvPicPr>
          <p:cNvPr id="8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68" y="1316181"/>
            <a:ext cx="3027258" cy="3027258"/>
          </a:xfrm>
          <a:prstGeom prst="rect">
            <a:avLst/>
          </a:prstGeom>
        </p:spPr>
      </p:pic>
      <p:pic>
        <p:nvPicPr>
          <p:cNvPr id="83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244" y="734293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4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5" y="500306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2" descr="https://i.pinimg.com/564x/c1/7d/62/c17d62b47db55a99f2e295a7755396d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12859" b="14937"/>
          <a:stretch/>
        </p:blipFill>
        <p:spPr bwMode="auto">
          <a:xfrm>
            <a:off x="329589" y="342900"/>
            <a:ext cx="5461611" cy="881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2" y="4359432"/>
            <a:ext cx="2572785" cy="2572785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11905898" y="3117905"/>
            <a:ext cx="4703210" cy="625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625568" y="3649129"/>
            <a:ext cx="6335484" cy="2269946"/>
          </a:xfrm>
          <a:prstGeom prst="rect">
            <a:avLst/>
          </a:prstGeom>
          <a:noFill/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706173" y="1659508"/>
            <a:ext cx="6335484" cy="2269946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402867"/>
            <a:ext cx="18288000" cy="1332471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71000"/>
            </a:schemeClr>
          </a:solidFill>
          <a:ln>
            <a:noFill/>
          </a:ln>
        </p:spPr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2" name="Google Shape;150;p19"/>
          <p:cNvSpPr/>
          <p:nvPr/>
        </p:nvSpPr>
        <p:spPr>
          <a:xfrm>
            <a:off x="76200" y="9785678"/>
            <a:ext cx="18288000" cy="615623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CEB4B9F3-926A-4D2C-A3C0-0AD65DFBF886}"/>
              </a:ext>
            </a:extLst>
          </p:cNvPr>
          <p:cNvSpPr/>
          <p:nvPr/>
        </p:nvSpPr>
        <p:spPr>
          <a:xfrm>
            <a:off x="3124200" y="546474"/>
            <a:ext cx="10358573" cy="1015626"/>
          </a:xfrm>
          <a:prstGeom prst="rect">
            <a:avLst/>
          </a:prstGeom>
          <a:noFill/>
        </p:spPr>
        <p:txBody>
          <a:bodyPr wrap="square" lIns="182844" tIns="91422" rIns="182844" bIns="9142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</a:t>
            </a:r>
            <a:r>
              <a:rPr lang="ar-SA" sz="5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نيمو</a:t>
            </a:r>
            <a:endParaRPr lang="ar-SA" sz="5400" b="1" dirty="0" smtClean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4" y="2278494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135853" y="3915344"/>
            <a:ext cx="5020259" cy="1369592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8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18 +19 </a:t>
            </a:r>
            <a:endParaRPr lang="en-US" sz="8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 flipH="1">
            <a:off x="13161143" y="2228903"/>
            <a:ext cx="5706252" cy="2269946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89439" y="2542869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571248" y="3274884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27-6-1443هـ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116105">
            <a:off x="12541345" y="559326"/>
            <a:ext cx="5881940" cy="1639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54476" b="27132"/>
          <a:stretch>
            <a:fillRect/>
          </a:stretch>
        </p:blipFill>
        <p:spPr>
          <a:xfrm>
            <a:off x="-65071" y="8812389"/>
            <a:ext cx="2565152" cy="1597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0955" b="13236"/>
          <a:stretch>
            <a:fillRect/>
          </a:stretch>
        </p:blipFill>
        <p:spPr>
          <a:xfrm>
            <a:off x="15722396" y="7600529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17166" b="25104"/>
          <a:stretch>
            <a:fillRect/>
          </a:stretch>
        </p:blipFill>
        <p:spPr>
          <a:xfrm>
            <a:off x="13955172" y="8812390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4338" t="24768"/>
          <a:stretch>
            <a:fillRect/>
          </a:stretch>
        </p:blipFill>
        <p:spPr>
          <a:xfrm>
            <a:off x="-130287" y="1"/>
            <a:ext cx="3097829" cy="17305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123116" y="545997"/>
            <a:ext cx="1609161" cy="15096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996993">
            <a:off x="16407356" y="2435318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661151" y="1324994"/>
            <a:ext cx="1820192" cy="1217874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91" y="6247792"/>
            <a:ext cx="1513628" cy="1513628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59" y="5919074"/>
            <a:ext cx="1513628" cy="1513628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:a16="http://schemas.microsoft.com/office/drawing/2014/main" xmlns="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50" y="2404249"/>
            <a:ext cx="2000900" cy="2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16927" b="16666"/>
          <a:stretch>
            <a:fillRect/>
          </a:stretch>
        </p:blipFill>
        <p:spPr>
          <a:xfrm>
            <a:off x="-76200" y="8308777"/>
            <a:ext cx="4693283" cy="2092523"/>
          </a:xfrm>
          <a:prstGeom prst="rect">
            <a:avLst/>
          </a:prstGeom>
        </p:spPr>
      </p:pic>
      <p:pic>
        <p:nvPicPr>
          <p:cNvPr id="39" name="Picture 90" descr="ارييل شعار حورية البحر سيباستيان تينكر بيل ، حورية البحر, الشعار, ديزني  برينسيس pn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811" y="5645824"/>
            <a:ext cx="8871856" cy="542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2" descr="ملف:SpongeBob SquarePants logo araby.png - ويكيبيديا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7" y="3998214"/>
            <a:ext cx="5234118" cy="257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880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3063"/>
          <a:stretch>
            <a:fillRect/>
          </a:stretch>
        </p:blipFill>
        <p:spPr>
          <a:xfrm rot="-8598904">
            <a:off x="16330475" y="-213447"/>
            <a:ext cx="1857650" cy="149440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26310">
            <a:off x="8219781" y="710365"/>
            <a:ext cx="6545613" cy="20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401" dirty="0">
                <a:solidFill>
                  <a:schemeClr val="tx2">
                    <a:lumMod val="60000"/>
                    <a:lumOff val="40000"/>
                  </a:schemeClr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6860"/>
          <a:stretch>
            <a:fillRect/>
          </a:stretch>
        </p:blipFill>
        <p:spPr>
          <a:xfrm>
            <a:off x="-1" y="1846315"/>
            <a:ext cx="1709108" cy="16371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89028">
            <a:off x="7903137" y="2149911"/>
            <a:ext cx="1660274" cy="3850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51"/>
            <a:ext cx="938825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17429"/>
          <a:stretch>
            <a:fillRect/>
          </a:stretch>
        </p:blipFill>
        <p:spPr>
          <a:xfrm>
            <a:off x="14542963" y="-27203"/>
            <a:ext cx="1810892" cy="1757259"/>
          </a:xfrm>
          <a:prstGeom prst="rect">
            <a:avLst/>
          </a:prstGeom>
        </p:spPr>
      </p:pic>
      <p:sp>
        <p:nvSpPr>
          <p:cNvPr id="13" name="Rectangle 6">
            <a:hlinkClick r:id="" action="ppaction://noaction"/>
            <a:extLst>
              <a:ext uri="{FF2B5EF4-FFF2-40B4-BE49-F238E27FC236}">
                <a16:creationId xmlns:a16="http://schemas.microsoft.com/office/drawing/2014/main" xmlns="" id="{97C1A1BB-606F-49DD-BC8E-59B85CF4BAF3}"/>
              </a:ext>
            </a:extLst>
          </p:cNvPr>
          <p:cNvSpPr/>
          <p:nvPr/>
        </p:nvSpPr>
        <p:spPr>
          <a:xfrm>
            <a:off x="4152449" y="3432777"/>
            <a:ext cx="3135956" cy="1800494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KW" sz="10800" b="1" spc="75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5400" b="1" spc="75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A7DD8A33-E272-4751-B567-D9E41921125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34"/>
          <a:stretch/>
        </p:blipFill>
        <p:spPr>
          <a:xfrm>
            <a:off x="7238713" y="3064379"/>
            <a:ext cx="5362862" cy="3439887"/>
          </a:xfrm>
          <a:prstGeom prst="rect">
            <a:avLst/>
          </a:prstGeom>
        </p:spPr>
      </p:pic>
      <p:pic>
        <p:nvPicPr>
          <p:cNvPr id="12" name="Picture 36" descr="LINE Official Stickers - The Little Mermaid Animated Stickers Example with  GIF Animatio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069682"/>
            <a:ext cx="5799188" cy="513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pongebob Squarepants Characters Png, Transparent Png , Transparent Png  Image - PNGitem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233270"/>
            <a:ext cx="9092552" cy="509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سبونجبوب GIF - تحميل ومشاركة علىPHONEKY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33757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بوب إسبونجااي فون خلفية حية - تحميل على PHONEKY دائرة الرقابة الداخلية  التطبيق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6786526"/>
            <a:ext cx="2974497" cy="268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INE Official Stickers - The Little Mermaid: Sweet Days Example with GIF  Animation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57300"/>
            <a:ext cx="30480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147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INE Official Stickers - The Little Mermaid Animated Stickers Example with  GIF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609" y="7827557"/>
            <a:ext cx="3318609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8" descr="LINE Official Stickers - SpongeBob SquarePants Animated Stickers Example 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912" y="5096782"/>
            <a:ext cx="2533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4" descr="LINE Official Stickers - SpongeBob SquarePants Animated Stickers Example  with GIF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26" y="6285820"/>
            <a:ext cx="2825316" cy="230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6" descr="LINE Official Stickers - SpongeBob SquarePants Animated Stickers Example  with GIF 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76" y="7655"/>
            <a:ext cx="35242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0" descr="شفيق بحار من سبونج بوب سكوير بانت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737" y="129878"/>
            <a:ext cx="45720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2" descr="مستر سلطع - ويكيبيديا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32" y="4022103"/>
            <a:ext cx="220489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6" descr="شمشون (شخصية) - ويكيبيديا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055" y="6461170"/>
            <a:ext cx="1874243" cy="25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8" descr="Best animated click here button - Cornerstone Institut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722" y="6327495"/>
            <a:ext cx="2378076" cy="237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صور الآميرة اريل (عروسه البحر) - yasmen ali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09" y="3791857"/>
            <a:ext cx="37052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الفائزه بتحدي اجمل تخييم كوري | الدراما الكورية 🇰🇷 Amin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36" y="1720553"/>
            <a:ext cx="47625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هديه خاصه لكل من يهتم بأختبارات التنميه البشريه | ♥♥قلب مُعلق بحـب الله ♥♥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3" y="6525532"/>
            <a:ext cx="3254939" cy="390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2" descr="أيقونات أميرات ديزني جديدة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209" y="2823450"/>
            <a:ext cx="2210316" cy="26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DAM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028" y="8878887"/>
            <a:ext cx="41910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ownload Free png Mr Krabs png download - 1920*1080 - Free Transparent  Squidward ... - DLPNG.com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4009" y="1454306"/>
            <a:ext cx="3414355" cy="197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 descr="صورة تحتوي على نص, رسوم المتجهات&#10;&#10;تم إنشاء الوصف تلقائياً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329D781-5D2E-4B66-BC41-8A85DC29A17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728" y="366277"/>
            <a:ext cx="1693987" cy="2371582"/>
          </a:xfrm>
          <a:prstGeom prst="rect">
            <a:avLst/>
          </a:prstGeom>
        </p:spPr>
      </p:pic>
      <p:pic>
        <p:nvPicPr>
          <p:cNvPr id="27" name="Picture 2" descr="Plankton and Karen SpongeBob SquarePants Phytoplankton, plankton, sticker,  plankton png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7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99" y="7942135"/>
            <a:ext cx="1601285" cy="18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مجموعة 34"/>
          <p:cNvGrpSpPr/>
          <p:nvPr/>
        </p:nvGrpSpPr>
        <p:grpSpPr>
          <a:xfrm flipH="1">
            <a:off x="11170880" y="3791857"/>
            <a:ext cx="1044293" cy="3084554"/>
            <a:chOff x="9118194" y="1747837"/>
            <a:chExt cx="3906515" cy="10156940"/>
          </a:xfrm>
        </p:grpSpPr>
        <p:sp>
          <p:nvSpPr>
            <p:cNvPr id="36" name="شكل بيضاوي 35"/>
            <p:cNvSpPr/>
            <p:nvPr/>
          </p:nvSpPr>
          <p:spPr>
            <a:xfrm rot="408922">
              <a:off x="10842432" y="7683092"/>
              <a:ext cx="1045329" cy="29373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7" name="Picture 4" descr="Plankton Clipart Free Download Best Plankton Clipart - Stomach Acid Ph -  Png Download (#541792) - PinClipart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976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8194" y="1747837"/>
              <a:ext cx="3906515" cy="10156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33">
            <a:extLst>
              <a:ext uri="{FF2B5EF4-FFF2-40B4-BE49-F238E27FC236}">
                <a16:creationId xmlns:a16="http://schemas.microsoft.com/office/drawing/2014/main" xmlns="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754" y="5283219"/>
            <a:ext cx="3709570" cy="3387737"/>
          </a:xfrm>
          <a:prstGeom prst="rect">
            <a:avLst/>
          </a:prstGeom>
        </p:spPr>
      </p:pic>
      <p:pic>
        <p:nvPicPr>
          <p:cNvPr id="39" name="Picture 35">
            <a:extLst>
              <a:ext uri="{FF2B5EF4-FFF2-40B4-BE49-F238E27FC236}">
                <a16:creationId xmlns:a16="http://schemas.microsoft.com/office/drawing/2014/main" xmlns="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69" y="8060994"/>
            <a:ext cx="1784536" cy="1970523"/>
          </a:xfrm>
          <a:prstGeom prst="rect">
            <a:avLst/>
          </a:prstGeom>
        </p:spPr>
      </p:pic>
      <p:pic>
        <p:nvPicPr>
          <p:cNvPr id="40" name="Picture 2" descr="Gary with Hearts (Spongebob)&amp;quot; iPad Case &amp;amp; Skin by devilstripdes | Redbubble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362" y="-441231"/>
            <a:ext cx="2309177" cy="283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Gary | SpongeBob SquarePants by TheLivingBluejay on DeviantArt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60243" y="-94753"/>
            <a:ext cx="1777138" cy="12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8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قصص قبل النوم حورية البحر الصغيرة وجزاؤها على طيبة قلبها الجزء الأول -  كتاكيت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00" y="89906"/>
            <a:ext cx="3863095" cy="423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Pin on EMOJ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971095"/>
            <a:ext cx="30480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Pin on Animad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20" y="3384621"/>
            <a:ext cx="3048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 descr="ارييل GIF - تحميل ومشاركة على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234" y="669998"/>
            <a:ext cx="4035451" cy="38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isney Princess Ariel Girls - Ariel Disney Princess Png,Flounder Png - free  transparent png images - pngaaa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6" b="89990" l="3111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1" y="3679576"/>
            <a:ext cx="2769379" cy="30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Ariel Sebastian Disney Princess Mermaid, Disney Mermaid s, Disney Little  Mermaid Ariel illustration, fictional Character, cartoon png | PNGEg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7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68" y="804456"/>
            <a:ext cx="33147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LINE Official Stickers - The Little Mermaid Animated Stickers Example with  GIF Animatio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66" y="6722816"/>
            <a:ext cx="2838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ارييل حورية البحر سيباستيان ، حورية البحر, cdr, image تنسيقات الملفات pn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5" b="100000" l="575" r="991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" y="6349356"/>
            <a:ext cx="2660918" cy="350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riel/Gallery | Disney princess pictures, Disney princess ariel, Disney  princess wallpap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18" y="4409493"/>
            <a:ext cx="2397115" cy="239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ownload Free png Ariel/Gallery | Ariel | Disney princess ariel, Disney  princess, Ariel - DLPNG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03" y="-24248"/>
            <a:ext cx="3042961" cy="39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Mermaid, mermaid - PicMix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18" y="736653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ugene H. Krabs | Nickelodeon | Fand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58712" y="6427861"/>
            <a:ext cx="3161249" cy="370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Eugene H. Krabs | Nickelodeon | Fando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748" y="6204759"/>
            <a:ext cx="2768332" cy="379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8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 descr="خلفية صور من الفينيل ، خلفية شخصية لتصوير تحت العالم البحري ، استوديو  الصور|photography background|for photographybackground photography - 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13" y="1018588"/>
            <a:ext cx="15895289" cy="819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91342" y="1135039"/>
            <a:ext cx="15895289" cy="8199461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8" name="مجموعة 27"/>
          <p:cNvGrpSpPr/>
          <p:nvPr/>
        </p:nvGrpSpPr>
        <p:grpSpPr>
          <a:xfrm>
            <a:off x="3927527" y="5816441"/>
            <a:ext cx="11541073" cy="5270659"/>
            <a:chOff x="3733800" y="6544124"/>
            <a:chExt cx="12473894" cy="5838376"/>
          </a:xfrm>
        </p:grpSpPr>
        <p:pic>
          <p:nvPicPr>
            <p:cNvPr id="36" name="Picture 12" descr="https://i.pinimg.com/564x/91/b8/72/91b872afd4ae8fb2059bbf8665721f1c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7258184"/>
              <a:ext cx="3810000" cy="3066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حلزون، رسم كاريكتوري، تصوير، قاع المحيط، ملصقا، underwater, البرتقال,  الكرتون, الأعشاب البحرية 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6544124"/>
              <a:ext cx="7673294" cy="5838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8" descr="نمط الديكور الكرتون مرسومة باليد الأعشاب البحرية تحت الماء, الأعشاب  البحرية, مرجاني, الحياة البحرية PNG وملف PSD للتحميل مجانا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7111841"/>
              <a:ext cx="4495800" cy="3175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مجموعة 3"/>
          <p:cNvGrpSpPr/>
          <p:nvPr/>
        </p:nvGrpSpPr>
        <p:grpSpPr>
          <a:xfrm>
            <a:off x="13919581" y="-905163"/>
            <a:ext cx="4410738" cy="4621212"/>
            <a:chOff x="14403963" y="-392112"/>
            <a:chExt cx="4410738" cy="4621212"/>
          </a:xfrm>
        </p:grpSpPr>
        <p:pic>
          <p:nvPicPr>
            <p:cNvPr id="27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3963" y="-392112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7651" y="380999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مجموعة 29"/>
          <p:cNvGrpSpPr/>
          <p:nvPr/>
        </p:nvGrpSpPr>
        <p:grpSpPr>
          <a:xfrm>
            <a:off x="4410962" y="1268061"/>
            <a:ext cx="8512920" cy="1338828"/>
            <a:chOff x="3909871" y="838724"/>
            <a:chExt cx="6107524" cy="1997362"/>
          </a:xfrm>
        </p:grpSpPr>
        <p:sp>
          <p:nvSpPr>
            <p:cNvPr id="31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176541" y="838724"/>
              <a:ext cx="5612210" cy="19973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.............................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7" name="AutoShape 114" descr="Snowball Surprise: Shaking the Email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3" name="صورة 32">
            <a:hlinkClick r:id="rId8" action="ppaction://hlinksldjump"/>
            <a:extLst>
              <a:ext uri="{FF2B5EF4-FFF2-40B4-BE49-F238E27FC236}">
                <a16:creationId xmlns:a16="http://schemas.microsoft.com/office/drawing/2014/main" xmlns="" id="{54D9B8CC-BC72-40FD-ABA8-E85CBE466C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45" b="89894" l="9970" r="90634">
                        <a14:foregroundMark x1="63142" y1="8245" x2="53776" y2="10904"/>
                        <a14:foregroundMark x1="53776" y1="21543" x2="47432" y2="31649"/>
                        <a14:foregroundMark x1="47432" y1="31649" x2="47432" y2="31649"/>
                        <a14:foregroundMark x1="47432" y1="31649" x2="45921" y2="21277"/>
                        <a14:foregroundMark x1="42900" y1="20745" x2="42296" y2="34840"/>
                        <a14:foregroundMark x1="42296" y1="39362" x2="45015" y2="44149"/>
                        <a14:foregroundMark x1="70997" y1="50532" x2="57100" y2="57713"/>
                        <a14:foregroundMark x1="57100" y1="57713" x2="49547" y2="55585"/>
                        <a14:foregroundMark x1="55589" y1="54787" x2="58006" y2="52926"/>
                        <a14:foregroundMark x1="65257" y1="55585" x2="69789" y2="59309"/>
                        <a14:foregroundMark x1="69789" y1="55319" x2="76133" y2="55319"/>
                        <a14:foregroundMark x1="90634" y1="37500" x2="90332" y2="46011"/>
                        <a14:foregroundMark x1="17523" y1="54787" x2="19335" y2="59309"/>
                        <a14:foregroundMark x1="24471" y1="59840" x2="34441" y2="59840"/>
                        <a14:foregroundMark x1="51964" y1="77926" x2="50755" y2="83511"/>
                        <a14:foregroundMark x1="31118" y1="78989" x2="31118" y2="84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78" y="5636648"/>
            <a:ext cx="3152775" cy="3581400"/>
          </a:xfrm>
          <a:prstGeom prst="rect">
            <a:avLst/>
          </a:prstGeom>
        </p:spPr>
      </p:pic>
      <p:pic>
        <p:nvPicPr>
          <p:cNvPr id="34" name="صورة 33" descr="صورة تحتوي على نص, رسوم المتجهات&#10;&#10;تم إنشاء الوصف تلقائياً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329D781-5D2E-4B66-BC41-8A85DC29A1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882" y="2290170"/>
            <a:ext cx="2559569" cy="3583397"/>
          </a:xfrm>
          <a:prstGeom prst="rect">
            <a:avLst/>
          </a:prstGeom>
        </p:spPr>
      </p:pic>
      <p:pic>
        <p:nvPicPr>
          <p:cNvPr id="35" name="صورة 34" descr="صورة تحتوي على نص, رسوم المتجهات&#10;&#10;تم إنشاء الوصف تلقائياً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7B85C0E-A923-4285-8B11-85B349335C2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625994"/>
            <a:ext cx="2309545" cy="2436148"/>
          </a:xfrm>
          <a:prstGeom prst="rect">
            <a:avLst/>
          </a:prstGeom>
        </p:spPr>
      </p:pic>
      <p:pic>
        <p:nvPicPr>
          <p:cNvPr id="45" name="صورة 4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1D0C59B3-7DF9-4535-BD5F-2906A0ACB74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752" y="4309761"/>
            <a:ext cx="2337891" cy="3127613"/>
          </a:xfrm>
          <a:prstGeom prst="rect">
            <a:avLst/>
          </a:prstGeom>
        </p:spPr>
      </p:pic>
      <p:pic>
        <p:nvPicPr>
          <p:cNvPr id="6154" name="Picture 10" descr="30 سبونج بوب ✨ ideas | بوب, رسم, رسومات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2957" y="6655905"/>
            <a:ext cx="2353043" cy="27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ارييل حورية البحر سيباستيان ، حورية البحر, cdr, image تنسيقات الملفات 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55" b="100000" l="575" r="991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06" y="3428999"/>
            <a:ext cx="2347736" cy="308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Spongebob Imagination Wallpaper - T Shirt Clipart - Full Size Clipart  (#1001346) - PinClipart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353" y="7411402"/>
            <a:ext cx="1834075" cy="167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Pin by Jessica D&amp;#39;Lima on Baby | Little mermaid characters, The little  mermaid, Characte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752" y="850758"/>
            <a:ext cx="5904167" cy="45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the little mermaid | Tumblr | Disney princess ariel, Disney little  mermaids, Disney drawing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508" b="98361" l="824" r="950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419" y="325843"/>
            <a:ext cx="4671941" cy="37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8 My Saves ideas | disney princess pictures, disney princess wallpaper,  disney princess tattoo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311" y="325843"/>
            <a:ext cx="3094866" cy="30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Disney Ariel, Flounder, and Sebastian illustration, Ariel The Little  Mermaid Sebastian, Ariel, flower, fictional Character png | PNGEg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581" y="325843"/>
            <a:ext cx="4870611" cy="329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Ariel 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465" y="5736005"/>
            <a:ext cx="4023155" cy="40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2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4" name="Picture 38" descr="https://i.pinimg.com/originals/58/8a/be/588abef43c96180483d1d9e15c1e2bd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498" y="-91326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originals/90/85/bb/9085bb2580eee46db433164fdcca9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085" y="-1617440"/>
            <a:ext cx="6038123" cy="60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originals/64/88/40/64884088e52d6cce1d3ccaa139baefa0.gif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509" y="135233"/>
            <a:ext cx="3683752" cy="36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768419" y="4841609"/>
            <a:ext cx="4344014" cy="186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610600" y="27215"/>
            <a:ext cx="3199434" cy="2314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44800" y="-337237"/>
            <a:ext cx="3199434" cy="2314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334485" y="-26430"/>
            <a:ext cx="3199434" cy="2314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1936296" y="3434139"/>
            <a:ext cx="1759335" cy="140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05263" y="5213663"/>
            <a:ext cx="1893896" cy="9125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815965" y="1652124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05263" y="2113263"/>
            <a:ext cx="185626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02498" y="4638187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1" y="2"/>
            <a:ext cx="2159693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 b="33006"/>
          <a:stretch>
            <a:fillRect/>
          </a:stretch>
        </p:blipFill>
        <p:spPr>
          <a:xfrm>
            <a:off x="304802" y="7886701"/>
            <a:ext cx="1844141" cy="1132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014997">
            <a:off x="12423489" y="8870534"/>
            <a:ext cx="1514997" cy="7755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 r="29876" b="27632"/>
          <a:stretch>
            <a:fillRect/>
          </a:stretch>
        </p:blipFill>
        <p:spPr>
          <a:xfrm>
            <a:off x="16888636" y="9099353"/>
            <a:ext cx="1453451" cy="12599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225576" y="524822"/>
            <a:ext cx="1106378" cy="1452287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:a16="http://schemas.microsoft.com/office/drawing/2014/main" xmlns="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967462">
            <a:off x="5752873" y="7889216"/>
            <a:ext cx="1047332" cy="1113315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xmlns="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20724438">
            <a:off x="5291717" y="7795471"/>
            <a:ext cx="1199081" cy="848348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5320822" y="4137874"/>
            <a:ext cx="6952685" cy="3198188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7" tIns="45690" rIns="91407" bIns="45690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0648134" y="3162086"/>
            <a:ext cx="1606433" cy="1606433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615" y="2980701"/>
            <a:ext cx="1462647" cy="1462647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30" y="5321348"/>
            <a:ext cx="2018171" cy="2018171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0778309" y="8523633"/>
            <a:ext cx="912813" cy="7293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66" y="7408010"/>
            <a:ext cx="1097334" cy="1049781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8999797" y="9758170"/>
            <a:ext cx="1853423" cy="263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47" tIns="45711" rIns="60947" bIns="45711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7485761" y="6109673"/>
            <a:ext cx="2800085" cy="372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6075143" y="8682545"/>
            <a:ext cx="1507919" cy="1523982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70" y="219082"/>
            <a:ext cx="1594697" cy="812801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46" y="390281"/>
            <a:ext cx="957846" cy="865674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6477001" y="499268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11051509" y="4381500"/>
            <a:ext cx="4178654" cy="191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11049001" y="5598901"/>
            <a:ext cx="4178654" cy="183060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12268201" y="4686301"/>
            <a:ext cx="1730267" cy="1066952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rcRect/>
          <a:stretch>
            <a:fillRect/>
          </a:stretch>
        </p:blipFill>
        <p:spPr>
          <a:xfrm>
            <a:off x="15476151" y="1652125"/>
            <a:ext cx="3268083" cy="1271582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rcRect l="19892" b="14514"/>
          <a:stretch>
            <a:fillRect/>
          </a:stretch>
        </p:blipFill>
        <p:spPr>
          <a:xfrm>
            <a:off x="-79872" y="8420100"/>
            <a:ext cx="2949587" cy="1854221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 flipH="1">
            <a:off x="14589102" y="1513781"/>
            <a:ext cx="1911396" cy="1198967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12196088" y="6169193"/>
            <a:ext cx="1834445" cy="574500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18 +19</a:t>
            </a:r>
            <a:endParaRPr 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5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21" y="5381862"/>
            <a:ext cx="3336533" cy="33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53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8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6635162" y="-44061"/>
            <a:ext cx="5886450" cy="5886450"/>
            <a:chOff x="6635162" y="-44061"/>
            <a:chExt cx="5886450" cy="5886450"/>
          </a:xfrm>
        </p:grpSpPr>
        <p:pic>
          <p:nvPicPr>
            <p:cNvPr id="45" name="Picture 10" descr="https://i.pinimg.com/originals/4b/68/89/4b6889ff8d583931e111ce89d193f298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5162" y="-44061"/>
              <a:ext cx="5886450" cy="588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مربع نص 46"/>
            <p:cNvSpPr txBox="1"/>
            <p:nvPr/>
          </p:nvSpPr>
          <p:spPr>
            <a:xfrm>
              <a:off x="9000804" y="1100227"/>
              <a:ext cx="2551782" cy="147732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020800" y="419100"/>
            <a:ext cx="2715882" cy="36785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459201" y="7667210"/>
            <a:ext cx="1316783" cy="189589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1377130"/>
            <a:ext cx="5706252" cy="2269946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89439" y="1605371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755496" y="2279808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27-6-1443هـ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1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20331448">
            <a:off x="12538480" y="2063765"/>
            <a:ext cx="2065530" cy="479013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347" y="4863905"/>
            <a:ext cx="4424873" cy="442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24146"/>
          <a:stretch>
            <a:fillRect/>
          </a:stretch>
        </p:blipFill>
        <p:spPr>
          <a:xfrm>
            <a:off x="9144001" y="8166544"/>
            <a:ext cx="7456910" cy="2200829"/>
          </a:xfrm>
          <a:prstGeom prst="rect">
            <a:avLst/>
          </a:prstGeom>
        </p:spPr>
      </p:pic>
      <p:pic>
        <p:nvPicPr>
          <p:cNvPr id="32" name="Picture 4" descr="Mathematics Word Free Vector Art - (61 Free Downloads)">
            <a:extLst>
              <a:ext uri="{FF2B5EF4-FFF2-40B4-BE49-F238E27FC236}">
                <a16:creationId xmlns="" xmlns:a16="http://schemas.microsoft.com/office/drawing/2014/main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10712862" y="8266690"/>
            <a:ext cx="4769648" cy="22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0" y="3748770"/>
            <a:ext cx="9905999" cy="63422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724402" y="4978597"/>
            <a:ext cx="1039751" cy="850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05001" y="5054795"/>
            <a:ext cx="1039751" cy="8507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17851" y="4826793"/>
            <a:ext cx="614051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37251" y="4750593"/>
            <a:ext cx="614051" cy="8982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341850" y="8568654"/>
            <a:ext cx="2611151" cy="792840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88AAC97F-9533-4AA5-B5C4-6F63CFD1CE1E}"/>
              </a:ext>
            </a:extLst>
          </p:cNvPr>
          <p:cNvSpPr/>
          <p:nvPr/>
        </p:nvSpPr>
        <p:spPr>
          <a:xfrm>
            <a:off x="1394154" y="5729157"/>
            <a:ext cx="5616246" cy="30469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410711" hangingPunct="0"/>
            <a:r>
              <a:rPr lang="ar-SA" sz="4800" b="1" dirty="0">
                <a:solidFill>
                  <a:srgbClr val="C00000"/>
                </a:solidFill>
              </a:rPr>
              <a:t>الدرس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dirty="0">
                <a:solidFill>
                  <a:srgbClr val="0000FF"/>
                </a:solidFill>
              </a:rPr>
              <a:t>( اختبار منتصف الفصل + </a:t>
            </a:r>
            <a:r>
              <a:rPr lang="en-US" sz="4800" b="1" dirty="0">
                <a:solidFill>
                  <a:srgbClr val="0000FF"/>
                </a:solidFill>
              </a:rPr>
              <a:t>(</a:t>
            </a:r>
            <a:r>
              <a:rPr lang="ar-SA" sz="4800" b="1" dirty="0">
                <a:solidFill>
                  <a:srgbClr val="0000FF"/>
                </a:solidFill>
              </a:rPr>
              <a:t>مراجعة تراكمية</a:t>
            </a:r>
          </a:p>
          <a:p>
            <a:pPr algn="ctr" defTabSz="410711" hangingPunct="0"/>
            <a:r>
              <a:rPr lang="ar-SA" sz="4800" b="1" u="sng" dirty="0">
                <a:solidFill>
                  <a:srgbClr val="FF6699"/>
                </a:solidFill>
              </a:rPr>
              <a:t>“الدروس 1, 2 , </a:t>
            </a:r>
            <a:r>
              <a:rPr lang="ar-SA" sz="4800" b="1" u="sng" dirty="0" smtClean="0">
                <a:solidFill>
                  <a:srgbClr val="FF6699"/>
                </a:solidFill>
              </a:rPr>
              <a:t>4,3“ </a:t>
            </a:r>
            <a:endParaRPr lang="ar-SA" sz="48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6863426" y="3704259"/>
            <a:ext cx="1594931" cy="3309171"/>
          </a:xfrm>
          <a:prstGeom prst="rect">
            <a:avLst/>
          </a:prstGeom>
        </p:spPr>
      </p:pic>
      <p:sp>
        <p:nvSpPr>
          <p:cNvPr id="26" name="وسيلة شرح بيضاوية 25"/>
          <p:cNvSpPr/>
          <p:nvPr/>
        </p:nvSpPr>
        <p:spPr>
          <a:xfrm>
            <a:off x="7361669" y="6745201"/>
            <a:ext cx="3351194" cy="2626895"/>
          </a:xfrm>
          <a:prstGeom prst="wedgeEllipseCallout">
            <a:avLst>
              <a:gd name="adj1" fmla="val -88949"/>
              <a:gd name="adj2" fmla="val -1500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r>
              <a:rPr lang="ar-SA" sz="29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نكون جمل الجمع ونجد ناتج الجمع ونجمع الى الصفر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31" name="Google Shape;310;p35">
            <a:extLst>
              <a:ext uri="{FF2B5EF4-FFF2-40B4-BE49-F238E27FC236}">
                <a16:creationId xmlns:a16="http://schemas.microsoft.com/office/drawing/2014/main" xmlns="" id="{2CBA3388-856F-48AA-A146-4C92882B5407}"/>
              </a:ext>
            </a:extLst>
          </p:cNvPr>
          <p:cNvSpPr/>
          <p:nvPr/>
        </p:nvSpPr>
        <p:spPr>
          <a:xfrm rot="20422104">
            <a:off x="7484120" y="2366275"/>
            <a:ext cx="1944461" cy="181761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889" tIns="121889" rIns="121889" bIns="121889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2797355"/>
            <a:ext cx="6335484" cy="2269946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807734"/>
            <a:ext cx="6335484" cy="2269946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4" y="1426722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92747" y="3164308"/>
            <a:ext cx="4734924" cy="1369592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8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18 +19</a:t>
            </a:r>
            <a:endParaRPr lang="en-US" sz="8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3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218568" y="2377716"/>
            <a:ext cx="1323608" cy="1241786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3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77593" y="230346"/>
            <a:ext cx="1820192" cy="1217874"/>
          </a:xfrm>
          <a:prstGeom prst="rect">
            <a:avLst/>
          </a:prstGeom>
        </p:spPr>
      </p:pic>
      <p:pic>
        <p:nvPicPr>
          <p:cNvPr id="44" name="Picture 28" descr="ارييل GIF - تحميل ومشاركة علىPHONEKY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13" y="-44061"/>
            <a:ext cx="2287988" cy="19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8" descr="LINE Official Stickers - The Little Mermaid Animated Stickers Example with  GIF Animation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787" y="5405528"/>
            <a:ext cx="2886433" cy="233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0" descr="Eme Sendra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5608382"/>
            <a:ext cx="1515912" cy="15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 descr="Under the Sea: Ariel (Animated) by chocolate-fountain on DeviantArt"/>
          <p:cNvPicPr>
            <a:picLocks noChangeAspect="1" noChangeArrowheads="1" noCrop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" y="7742912"/>
            <a:ext cx="2106564" cy="282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088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طيل 41"/>
          <p:cNvSpPr/>
          <p:nvPr/>
        </p:nvSpPr>
        <p:spPr>
          <a:xfrm>
            <a:off x="9246475" y="520259"/>
            <a:ext cx="8347841" cy="94356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43" name="مستطيل 42"/>
          <p:cNvSpPr/>
          <p:nvPr/>
        </p:nvSpPr>
        <p:spPr>
          <a:xfrm>
            <a:off x="898634" y="520262"/>
            <a:ext cx="8347841" cy="94356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0" t="18536" r="34972" b="11261"/>
          <a:stretch/>
        </p:blipFill>
        <p:spPr bwMode="auto">
          <a:xfrm>
            <a:off x="1940105" y="2233983"/>
            <a:ext cx="5932539" cy="748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0" t="17080" r="34972" b="13416"/>
          <a:stretch/>
        </p:blipFill>
        <p:spPr bwMode="auto">
          <a:xfrm>
            <a:off x="10492268" y="2129962"/>
            <a:ext cx="6195532" cy="773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صورة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551" y="1507016"/>
            <a:ext cx="621846" cy="746215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1" y="-47626"/>
            <a:ext cx="9141212" cy="2072603"/>
            <a:chOff x="0" y="0"/>
            <a:chExt cx="4166870" cy="1499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7" name="Group 9"/>
          <p:cNvGrpSpPr/>
          <p:nvPr/>
        </p:nvGrpSpPr>
        <p:grpSpPr>
          <a:xfrm rot="-10800000">
            <a:off x="9144001" y="-47626"/>
            <a:ext cx="9144002" cy="2209412"/>
            <a:chOff x="0" y="0"/>
            <a:chExt cx="4166870" cy="1599008"/>
          </a:xfrm>
        </p:grpSpPr>
        <p:sp>
          <p:nvSpPr>
            <p:cNvPr id="8" name="Freeform 10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pic>
        <p:nvPicPr>
          <p:cNvPr id="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28411" y="472186"/>
            <a:ext cx="990753" cy="1468772"/>
          </a:xfrm>
          <a:prstGeom prst="rect">
            <a:avLst/>
          </a:prstGeom>
        </p:spPr>
      </p:pic>
      <p:pic>
        <p:nvPicPr>
          <p:cNvPr id="12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sp>
        <p:nvSpPr>
          <p:cNvPr id="13" name="TextBox 21"/>
          <p:cNvSpPr txBox="1"/>
          <p:nvPr/>
        </p:nvSpPr>
        <p:spPr>
          <a:xfrm>
            <a:off x="3824738" y="1085851"/>
            <a:ext cx="10638527" cy="10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ar-SA" sz="8000" spc="401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27 - 6</a:t>
            </a:r>
            <a:endParaRPr lang="en-US" sz="8000" spc="401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  <p:pic>
        <p:nvPicPr>
          <p:cNvPr id="11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83902">
            <a:off x="10624381" y="1104614"/>
            <a:ext cx="4865228" cy="1539182"/>
          </a:xfrm>
          <a:prstGeom prst="rect">
            <a:avLst/>
          </a:prstGeom>
        </p:spPr>
      </p:pic>
      <p:sp>
        <p:nvSpPr>
          <p:cNvPr id="15" name="TextBox 24"/>
          <p:cNvSpPr txBox="1"/>
          <p:nvPr/>
        </p:nvSpPr>
        <p:spPr>
          <a:xfrm>
            <a:off x="11099277" y="1684952"/>
            <a:ext cx="3915432" cy="632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ar-SA" sz="6000" spc="210" dirty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</a:t>
            </a:r>
            <a:r>
              <a:rPr lang="ar-SA" sz="6000" spc="21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18</a:t>
            </a:r>
            <a:endParaRPr lang="en-US" sz="6000" spc="21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83902">
            <a:off x="2107990" y="998145"/>
            <a:ext cx="4865228" cy="1539182"/>
          </a:xfrm>
          <a:prstGeom prst="rect">
            <a:avLst/>
          </a:prstGeom>
        </p:spPr>
      </p:pic>
      <p:sp>
        <p:nvSpPr>
          <p:cNvPr id="17" name="TextBox 22"/>
          <p:cNvSpPr txBox="1"/>
          <p:nvPr/>
        </p:nvSpPr>
        <p:spPr>
          <a:xfrm>
            <a:off x="2582886" y="1578483"/>
            <a:ext cx="3915432" cy="65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ar-SA" sz="6600" spc="210" dirty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</a:t>
            </a:r>
            <a:r>
              <a:rPr lang="ar-SA" sz="6600" spc="21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19</a:t>
            </a:r>
            <a:endParaRPr lang="en-US" sz="6600" spc="21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10000"/>
            </a:schemeClr>
          </a:solidFill>
          <a:ln>
            <a:solidFill>
              <a:srgbClr val="FFFF99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45124" y="714417"/>
              <a:ext cx="1274227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18 +19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27-6-1443هـ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5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heme/theme1.xml><?xml version="1.0" encoding="utf-8"?>
<a:theme xmlns:a="http://schemas.openxmlformats.org/drawingml/2006/main" name="Office Theme">
  <a:themeElements>
    <a:clrScheme name="مخصص 37">
      <a:dk1>
        <a:srgbClr val="CCDDEA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EBB7D8"/>
      </a:accent2>
      <a:accent3>
        <a:srgbClr val="ACC8DD"/>
      </a:accent3>
      <a:accent4>
        <a:srgbClr val="C783F1"/>
      </a:accent4>
      <a:accent5>
        <a:srgbClr val="CCDDEA"/>
      </a:accent5>
      <a:accent6>
        <a:srgbClr val="CCDDEA"/>
      </a:accent6>
      <a:hlink>
        <a:srgbClr val="9DD076"/>
      </a:hlink>
      <a:folHlink>
        <a:srgbClr val="F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3915</TotalTime>
  <Words>435</Words>
  <Application>Microsoft Office PowerPoint</Application>
  <PresentationFormat>Custom</PresentationFormat>
  <Paragraphs>155</Paragraphs>
  <Slides>33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60" baseType="lpstr">
      <vt:lpstr>Arial</vt:lpstr>
      <vt:lpstr>맑은 고딕</vt:lpstr>
      <vt:lpstr>Khalid Art bold</vt:lpstr>
      <vt:lpstr>Geeza Pro Regular</vt:lpstr>
      <vt:lpstr>Segoe UI Semibold</vt:lpstr>
      <vt:lpstr>Montserrat Black</vt:lpstr>
      <vt:lpstr>Copperplate</vt:lpstr>
      <vt:lpstr>Arabic Typesetting</vt:lpstr>
      <vt:lpstr>Montserrat</vt:lpstr>
      <vt:lpstr>DecoType Naskh</vt:lpstr>
      <vt:lpstr>宋体</vt:lpstr>
      <vt:lpstr>Calibri Light</vt:lpstr>
      <vt:lpstr>Montserrat Medium</vt:lpstr>
      <vt:lpstr>PT Bold Heading</vt:lpstr>
      <vt:lpstr>Concert One</vt:lpstr>
      <vt:lpstr>Tw Cen MT</vt:lpstr>
      <vt:lpstr>Helvetica Light</vt:lpstr>
      <vt:lpstr>Catamaran</vt:lpstr>
      <vt:lpstr>Times New Roman</vt:lpstr>
      <vt:lpstr>Calibri</vt:lpstr>
      <vt:lpstr>华康海报体W12(P)</vt:lpstr>
      <vt:lpstr>Century Gothic</vt:lpstr>
      <vt:lpstr>Dongol</vt:lpstr>
      <vt:lpstr>Dubai</vt:lpstr>
      <vt:lpstr>PT Simple Bold Ruled</vt:lpstr>
      <vt:lpstr>Some Time Later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235</cp:revision>
  <dcterms:created xsi:type="dcterms:W3CDTF">2006-08-16T00:00:00Z</dcterms:created>
  <dcterms:modified xsi:type="dcterms:W3CDTF">2023-04-08T10:56:45Z</dcterms:modified>
  <dc:identifier>DAEmlF8lUv0</dc:identifier>
</cp:coreProperties>
</file>