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media3.WAV" ContentType="audio/wav"/>
  <Override PartName="/ppt/media/media4.WAV" ContentType="audio/wav"/>
  <Override PartName="/ppt/media/audio9.wav" ContentType="audio/wav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315" r:id="rId2"/>
    <p:sldId id="375" r:id="rId3"/>
    <p:sldId id="316" r:id="rId4"/>
    <p:sldId id="317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74" r:id="rId15"/>
    <p:sldId id="328" r:id="rId16"/>
    <p:sldId id="329" r:id="rId17"/>
    <p:sldId id="330" r:id="rId18"/>
    <p:sldId id="331" r:id="rId19"/>
    <p:sldId id="360" r:id="rId20"/>
    <p:sldId id="367" r:id="rId21"/>
    <p:sldId id="368" r:id="rId22"/>
    <p:sldId id="369" r:id="rId23"/>
    <p:sldId id="371" r:id="rId24"/>
    <p:sldId id="370" r:id="rId25"/>
    <p:sldId id="373" r:id="rId26"/>
    <p:sldId id="372" r:id="rId27"/>
    <p:sldId id="340" r:id="rId28"/>
    <p:sldId id="348" r:id="rId29"/>
    <p:sldId id="344" r:id="rId30"/>
    <p:sldId id="345" r:id="rId31"/>
    <p:sldId id="346" r:id="rId32"/>
    <p:sldId id="347" r:id="rId33"/>
    <p:sldId id="349" r:id="rId34"/>
    <p:sldId id="350" r:id="rId35"/>
    <p:sldId id="351" r:id="rId36"/>
    <p:sldId id="352" r:id="rId37"/>
    <p:sldId id="343" r:id="rId38"/>
    <p:sldId id="342" r:id="rId39"/>
    <p:sldId id="364" r:id="rId40"/>
    <p:sldId id="366" r:id="rId41"/>
  </p:sldIdLst>
  <p:sldSz cx="18288000" cy="10287000"/>
  <p:notesSz cx="6858000" cy="9144000"/>
  <p:embeddedFontLst>
    <p:embeddedFont>
      <p:font typeface="Tw Cen MT" pitchFamily="34" charset="0"/>
      <p:regular r:id="rId43"/>
      <p:bold r:id="rId44"/>
      <p:italic r:id="rId45"/>
      <p:boldItalic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DecoType Naskh" charset="-78"/>
      <p:regular r:id="rId51"/>
    </p:embeddedFont>
    <p:embeddedFont>
      <p:font typeface="Century Gothic" pitchFamily="34" charset="0"/>
      <p:regular r:id="rId52"/>
      <p:bold r:id="rId53"/>
      <p:italic r:id="rId54"/>
      <p:boldItalic r:id="rId55"/>
    </p:embeddedFont>
    <p:embeddedFont>
      <p:font typeface="Calibri Light" pitchFamily="34" charset="0"/>
      <p:regular r:id="rId56"/>
      <p:italic r:id="rId57"/>
    </p:embeddedFont>
    <p:embeddedFont>
      <p:font typeface="PT Simple Bold Ruled" charset="-78"/>
      <p:regular r:id="rId58"/>
    </p:embeddedFont>
    <p:embeddedFont>
      <p:font typeface="PT Bold Heading" charset="-78"/>
      <p:regular r:id="rId59"/>
    </p:embeddedFont>
    <p:embeddedFont>
      <p:font typeface="맑은 고딕" pitchFamily="34" charset="-127"/>
      <p:regular r:id="rId60"/>
      <p:bold r:id="rId61"/>
    </p:embeddedFont>
    <p:embeddedFont>
      <p:font typeface="Segoe UI Semibold" pitchFamily="34" charset="0"/>
      <p:bold r:id="rId62"/>
      <p:boldItalic r:id="rId63"/>
    </p:embeddedFont>
    <p:embeddedFont>
      <p:font typeface="Arabic Typesetting" pitchFamily="66" charset="-78"/>
      <p:regular r:id="rId64"/>
    </p:embeddedFont>
    <p:embeddedFont>
      <p:font typeface="宋体" pitchFamily="2" charset="-122"/>
      <p:regular r:id="rId65"/>
    </p:embeddedFont>
  </p:embeddedFontLst>
  <p:custDataLst>
    <p:tags r:id="rId6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CEA"/>
    <a:srgbClr val="C16FD1"/>
    <a:srgbClr val="CC0099"/>
    <a:srgbClr val="CC3399"/>
    <a:srgbClr val="000000"/>
    <a:srgbClr val="FF0000"/>
    <a:srgbClr val="FFFF66"/>
    <a:srgbClr val="996633"/>
    <a:srgbClr val="0066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772" autoAdjust="0"/>
  </p:normalViewPr>
  <p:slideViewPr>
    <p:cSldViewPr>
      <p:cViewPr>
        <p:scale>
          <a:sx n="30" d="100"/>
          <a:sy n="30" d="100"/>
        </p:scale>
        <p:origin x="-1656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a484111751_0_2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a484111751_0_2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70" y="6950810"/>
            <a:ext cx="4943477" cy="1029486"/>
          </a:xfrm>
          <a:prstGeom prst="rect">
            <a:avLst/>
          </a:prstGeom>
        </p:spPr>
        <p:txBody>
          <a:bodyPr spcFirstLastPara="1" wrap="square" lIns="182828" tIns="182828" rIns="182828" bIns="18282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3"/>
            <a:ext cx="6683406" cy="1585142"/>
          </a:xfrm>
          <a:prstGeom prst="rect">
            <a:avLst/>
          </a:prstGeom>
        </p:spPr>
        <p:txBody>
          <a:bodyPr spcFirstLastPara="1" wrap="square" lIns="182828" tIns="182828" rIns="182828" bIns="18282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692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260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46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1" r:id="rId2"/>
    <p:sldLayoutId id="2147483733" r:id="rId3"/>
    <p:sldLayoutId id="2147483732" r:id="rId4"/>
    <p:sldLayoutId id="2147483730" r:id="rId5"/>
    <p:sldLayoutId id="2147483729" r:id="rId6"/>
    <p:sldLayoutId id="2147483725" r:id="rId7"/>
    <p:sldLayoutId id="2147483700" r:id="rId8"/>
    <p:sldLayoutId id="2147483650" r:id="rId9"/>
    <p:sldLayoutId id="2147483748" r:id="rId10"/>
    <p:sldLayoutId id="2147483746" r:id="rId11"/>
    <p:sldLayoutId id="2147483745" r:id="rId12"/>
    <p:sldLayoutId id="2147483701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758" r:id="rId19"/>
    <p:sldLayoutId id="2147483757" r:id="rId20"/>
    <p:sldLayoutId id="2147483756" r:id="rId21"/>
    <p:sldLayoutId id="2147483755" r:id="rId22"/>
    <p:sldLayoutId id="2147483754" r:id="rId23"/>
    <p:sldLayoutId id="2147483753" r:id="rId24"/>
    <p:sldLayoutId id="2147483752" r:id="rId25"/>
    <p:sldLayoutId id="2147483750" r:id="rId26"/>
    <p:sldLayoutId id="2147483749" r:id="rId27"/>
    <p:sldLayoutId id="2147483747" r:id="rId28"/>
    <p:sldLayoutId id="2147483744" r:id="rId29"/>
    <p:sldLayoutId id="2147483743" r:id="rId30"/>
    <p:sldLayoutId id="2147483742" r:id="rId31"/>
    <p:sldLayoutId id="2147483741" r:id="rId32"/>
    <p:sldLayoutId id="2147483740" r:id="rId33"/>
    <p:sldLayoutId id="2147483739" r:id="rId34"/>
    <p:sldLayoutId id="2147483738" r:id="rId35"/>
    <p:sldLayoutId id="2147483737" r:id="rId36"/>
    <p:sldLayoutId id="2147483736" r:id="rId37"/>
    <p:sldLayoutId id="2147483735" r:id="rId38"/>
    <p:sldLayoutId id="2147483734" r:id="rId39"/>
    <p:sldLayoutId id="2147483728" r:id="rId40"/>
    <p:sldLayoutId id="2147483724" r:id="rId41"/>
    <p:sldLayoutId id="2147483721" r:id="rId42"/>
    <p:sldLayoutId id="2147483719" r:id="rId43"/>
    <p:sldLayoutId id="2147483718" r:id="rId44"/>
    <p:sldLayoutId id="2147483714" r:id="rId45"/>
    <p:sldLayoutId id="2147483713" r:id="rId46"/>
    <p:sldLayoutId id="2147483712" r:id="rId47"/>
    <p:sldLayoutId id="2147483711" r:id="rId48"/>
    <p:sldLayoutId id="2147483710" r:id="rId49"/>
    <p:sldLayoutId id="2147483709" r:id="rId50"/>
    <p:sldLayoutId id="2147483708" r:id="rId51"/>
    <p:sldLayoutId id="2147483707" r:id="rId52"/>
    <p:sldLayoutId id="2147483706" r:id="rId53"/>
    <p:sldLayoutId id="2147483705" r:id="rId54"/>
    <p:sldLayoutId id="2147483704" r:id="rId55"/>
    <p:sldLayoutId id="2147483703" r:id="rId56"/>
    <p:sldLayoutId id="2147483702" r:id="rId57"/>
    <p:sldLayoutId id="2147483699" r:id="rId58"/>
    <p:sldLayoutId id="2147483698" r:id="rId59"/>
    <p:sldLayoutId id="2147483697" r:id="rId60"/>
    <p:sldLayoutId id="2147483696" r:id="rId61"/>
    <p:sldLayoutId id="2147483695" r:id="rId62"/>
    <p:sldLayoutId id="2147483694" r:id="rId63"/>
    <p:sldLayoutId id="2147483693" r:id="rId64"/>
    <p:sldLayoutId id="2147483692" r:id="rId65"/>
    <p:sldLayoutId id="2147483691" r:id="rId66"/>
    <p:sldLayoutId id="2147483690" r:id="rId67"/>
    <p:sldLayoutId id="2147483689" r:id="rId68"/>
    <p:sldLayoutId id="2147483688" r:id="rId69"/>
    <p:sldLayoutId id="2147483687" r:id="rId70"/>
    <p:sldLayoutId id="2147483686" r:id="rId71"/>
    <p:sldLayoutId id="2147483685" r:id="rId72"/>
    <p:sldLayoutId id="2147483684" r:id="rId73"/>
    <p:sldLayoutId id="2147483683" r:id="rId74"/>
    <p:sldLayoutId id="2147483682" r:id="rId75"/>
    <p:sldLayoutId id="2147483681" r:id="rId76"/>
    <p:sldLayoutId id="2147483680" r:id="rId77"/>
    <p:sldLayoutId id="2147483679" r:id="rId78"/>
    <p:sldLayoutId id="2147483678" r:id="rId79"/>
    <p:sldLayoutId id="2147483677" r:id="rId80"/>
    <p:sldLayoutId id="2147483676" r:id="rId81"/>
    <p:sldLayoutId id="2147483675" r:id="rId82"/>
    <p:sldLayoutId id="2147483674" r:id="rId83"/>
    <p:sldLayoutId id="2147483673" r:id="rId84"/>
    <p:sldLayoutId id="2147483672" r:id="rId85"/>
    <p:sldLayoutId id="2147483671" r:id="rId86"/>
    <p:sldLayoutId id="2147483670" r:id="rId87"/>
    <p:sldLayoutId id="2147483669" r:id="rId88"/>
    <p:sldLayoutId id="2147483668" r:id="rId89"/>
    <p:sldLayoutId id="2147483667" r:id="rId90"/>
    <p:sldLayoutId id="2147483666" r:id="rId91"/>
    <p:sldLayoutId id="2147483662" r:id="rId92"/>
    <p:sldLayoutId id="2147483661" r:id="rId93"/>
    <p:sldLayoutId id="2147483660" r:id="rId94"/>
    <p:sldLayoutId id="2147483656" r:id="rId95"/>
    <p:sldLayoutId id="2147483657" r:id="rId96"/>
    <p:sldLayoutId id="2147483658" r:id="rId97"/>
    <p:sldLayoutId id="2147483659" r:id="rId98"/>
    <p:sldLayoutId id="2147483663" r:id="rId99"/>
    <p:sldLayoutId id="2147483717" r:id="rId100"/>
    <p:sldLayoutId id="2147483716" r:id="rId101"/>
    <p:sldLayoutId id="2147483715" r:id="rId102"/>
    <p:sldLayoutId id="2147483720" r:id="rId103"/>
    <p:sldLayoutId id="2147483731" r:id="rId104"/>
    <p:sldLayoutId id="2147483727" r:id="rId105"/>
    <p:sldLayoutId id="2147483726" r:id="rId106"/>
    <p:sldLayoutId id="2147483723" r:id="rId107"/>
    <p:sldLayoutId id="2147483722" r:id="rId108"/>
    <p:sldLayoutId id="2147483759" r:id="rId109"/>
    <p:sldLayoutId id="2147483760" r:id="rId1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26" Type="http://schemas.openxmlformats.org/officeDocument/2006/relationships/image" Target="../media/image8.jpeg"/><Relationship Id="rId3" Type="http://schemas.openxmlformats.org/officeDocument/2006/relationships/audio" Target="../media/audio1.wav"/><Relationship Id="rId12" Type="http://schemas.openxmlformats.org/officeDocument/2006/relationships/image" Target="../media/image83.svg"/><Relationship Id="rId25" Type="http://schemas.openxmlformats.org/officeDocument/2006/relationships/image" Target="../media/image62.sv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11.png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99.xml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28" Type="http://schemas.openxmlformats.org/officeDocument/2006/relationships/image" Target="../media/image10.gif"/><Relationship Id="rId10" Type="http://schemas.openxmlformats.org/officeDocument/2006/relationships/image" Target="../media/image80.svg"/><Relationship Id="rId31" Type="http://schemas.openxmlformats.org/officeDocument/2006/relationships/image" Target="../media/image13.png"/><Relationship Id="rId78" Type="http://schemas.openxmlformats.org/officeDocument/2006/relationships/audio" Target="../media/audio1.wav"/><Relationship Id="rId4" Type="http://schemas.openxmlformats.org/officeDocument/2006/relationships/image" Target="../media/image3.gif"/><Relationship Id="rId14" Type="http://schemas.openxmlformats.org/officeDocument/2006/relationships/image" Target="../media/image13.svg"/><Relationship Id="rId27" Type="http://schemas.openxmlformats.org/officeDocument/2006/relationships/image" Target="../media/image9.png"/><Relationship Id="rId30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16.png"/><Relationship Id="rId3" Type="http://schemas.openxmlformats.org/officeDocument/2006/relationships/image" Target="../media/image112.png"/><Relationship Id="rId12" Type="http://schemas.openxmlformats.org/officeDocument/2006/relationships/image" Target="../media/image11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13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9.svg"/><Relationship Id="rId4" Type="http://schemas.openxmlformats.org/officeDocument/2006/relationships/image" Target="../media/image108.png"/><Relationship Id="rId9" Type="http://schemas.openxmlformats.org/officeDocument/2006/relationships/image" Target="../media/image114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26" Type="http://schemas.openxmlformats.org/officeDocument/2006/relationships/image" Target="../media/image125.gif"/><Relationship Id="rId3" Type="http://schemas.openxmlformats.org/officeDocument/2006/relationships/audio" Target="../media/audio3.wav"/><Relationship Id="rId25" Type="http://schemas.openxmlformats.org/officeDocument/2006/relationships/image" Target="../media/image1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24" Type="http://schemas.openxmlformats.org/officeDocument/2006/relationships/image" Target="../media/image24.svg"/><Relationship Id="rId5" Type="http://schemas.openxmlformats.org/officeDocument/2006/relationships/image" Target="../media/image120.png"/><Relationship Id="rId23" Type="http://schemas.openxmlformats.org/officeDocument/2006/relationships/image" Target="../media/image123.png"/><Relationship Id="rId10" Type="http://schemas.openxmlformats.org/officeDocument/2006/relationships/image" Target="../media/image121.png"/><Relationship Id="rId4" Type="http://schemas.openxmlformats.org/officeDocument/2006/relationships/image" Target="../media/image119.png"/><Relationship Id="rId9" Type="http://schemas.openxmlformats.org/officeDocument/2006/relationships/image" Target="../media/image2.svg"/><Relationship Id="rId14" Type="http://schemas.openxmlformats.org/officeDocument/2006/relationships/image" Target="../media/image122.png"/><Relationship Id="rId22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26" Type="http://schemas.microsoft.com/office/2007/relationships/hdphoto" Target="../media/hdphoto13.wdp"/><Relationship Id="rId3" Type="http://schemas.openxmlformats.org/officeDocument/2006/relationships/audio" Target="../media/audio3.wav"/><Relationship Id="rId12" Type="http://schemas.openxmlformats.org/officeDocument/2006/relationships/image" Target="../media/image62.svg"/><Relationship Id="rId25" Type="http://schemas.openxmlformats.org/officeDocument/2006/relationships/image" Target="../media/image127.jpe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125.gif"/><Relationship Id="rId1" Type="http://schemas.openxmlformats.org/officeDocument/2006/relationships/slideLayout" Target="../slideLayouts/slideLayout110.xml"/><Relationship Id="rId24" Type="http://schemas.openxmlformats.org/officeDocument/2006/relationships/image" Target="../media/image24.svg"/><Relationship Id="rId5" Type="http://schemas.openxmlformats.org/officeDocument/2006/relationships/image" Target="../media/image120.png"/><Relationship Id="rId23" Type="http://schemas.openxmlformats.org/officeDocument/2006/relationships/image" Target="../media/image123.png"/><Relationship Id="rId28" Type="http://schemas.openxmlformats.org/officeDocument/2006/relationships/image" Target="../media/image128.gif"/><Relationship Id="rId10" Type="http://schemas.openxmlformats.org/officeDocument/2006/relationships/image" Target="../media/image121.png"/><Relationship Id="rId4" Type="http://schemas.openxmlformats.org/officeDocument/2006/relationships/image" Target="../media/image126.png"/><Relationship Id="rId9" Type="http://schemas.openxmlformats.org/officeDocument/2006/relationships/image" Target="../media/image2.svg"/><Relationship Id="rId22" Type="http://schemas.openxmlformats.org/officeDocument/2006/relationships/image" Target="../media/image9.svg"/><Relationship Id="rId27" Type="http://schemas.openxmlformats.org/officeDocument/2006/relationships/image" Target="../media/image12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32.png"/><Relationship Id="rId18" Type="http://schemas.openxmlformats.org/officeDocument/2006/relationships/image" Target="../media/image135.png"/><Relationship Id="rId3" Type="http://schemas.openxmlformats.org/officeDocument/2006/relationships/audio" Target="../media/audio3.wav"/><Relationship Id="rId7" Type="http://schemas.openxmlformats.org/officeDocument/2006/relationships/image" Target="../media/image130.png"/><Relationship Id="rId12" Type="http://schemas.openxmlformats.org/officeDocument/2006/relationships/image" Target="../media/image131.gif"/><Relationship Id="rId17" Type="http://schemas.microsoft.com/office/2007/relationships/hdphoto" Target="../media/hdphoto1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29.png"/><Relationship Id="rId11" Type="http://schemas.openxmlformats.org/officeDocument/2006/relationships/image" Target="../media/image125.gif"/><Relationship Id="rId5" Type="http://schemas.openxmlformats.org/officeDocument/2006/relationships/audio" Target="../media/audio5.wav"/><Relationship Id="rId15" Type="http://schemas.microsoft.com/office/2007/relationships/hdphoto" Target="../media/hdphoto14.wdp"/><Relationship Id="rId10" Type="http://schemas.openxmlformats.org/officeDocument/2006/relationships/image" Target="../media/image2.svg"/><Relationship Id="rId4" Type="http://schemas.openxmlformats.org/officeDocument/2006/relationships/audio" Target="../media/audio4.wav"/><Relationship Id="rId14" Type="http://schemas.openxmlformats.org/officeDocument/2006/relationships/image" Target="../media/image1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24.gif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image" Target="../media/image143.gif"/><Relationship Id="rId3" Type="http://schemas.openxmlformats.org/officeDocument/2006/relationships/image" Target="../media/image138.png"/><Relationship Id="rId12" Type="http://schemas.openxmlformats.org/officeDocument/2006/relationships/image" Target="../media/image139.jpeg"/><Relationship Id="rId17" Type="http://schemas.openxmlformats.org/officeDocument/2006/relationships/image" Target="../media/image14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1" Type="http://schemas.openxmlformats.org/officeDocument/2006/relationships/tags" Target="../tags/tag2.xml"/><Relationship Id="rId11" Type="http://schemas.openxmlformats.org/officeDocument/2006/relationships/image" Target="../media/image24.svg"/><Relationship Id="rId5" Type="http://schemas.openxmlformats.org/officeDocument/2006/relationships/image" Target="../media/image123.png"/><Relationship Id="rId15" Type="http://schemas.openxmlformats.org/officeDocument/2006/relationships/image" Target="../media/image31.gif"/><Relationship Id="rId4" Type="http://schemas.microsoft.com/office/2007/relationships/hdphoto" Target="../media/hdphoto16.wdp"/><Relationship Id="rId14" Type="http://schemas.openxmlformats.org/officeDocument/2006/relationships/image" Target="../media/image141.gif"/><Relationship Id="rId9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svg"/><Relationship Id="rId18" Type="http://schemas.openxmlformats.org/officeDocument/2006/relationships/image" Target="../media/image3.gif"/><Relationship Id="rId3" Type="http://schemas.openxmlformats.org/officeDocument/2006/relationships/image" Target="../media/image144.png"/><Relationship Id="rId21" Type="http://schemas.openxmlformats.org/officeDocument/2006/relationships/image" Target="../media/image148.gif"/><Relationship Id="rId17" Type="http://schemas.openxmlformats.org/officeDocument/2006/relationships/image" Target="../media/image76.svg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147.gif"/><Relationship Id="rId1" Type="http://schemas.openxmlformats.org/officeDocument/2006/relationships/tags" Target="../tags/tag3.xml"/><Relationship Id="rId10" Type="http://schemas.openxmlformats.org/officeDocument/2006/relationships/image" Target="../media/image145.png"/><Relationship Id="rId19" Type="http://schemas.openxmlformats.org/officeDocument/2006/relationships/image" Target="../media/image120.png"/><Relationship Id="rId9" Type="http://schemas.openxmlformats.org/officeDocument/2006/relationships/image" Target="../media/image68.svg"/><Relationship Id="rId14" Type="http://schemas.openxmlformats.org/officeDocument/2006/relationships/image" Target="../media/image146.png"/><Relationship Id="rId22" Type="http://schemas.openxmlformats.org/officeDocument/2006/relationships/image" Target="../media/image14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152.png"/><Relationship Id="rId18" Type="http://schemas.openxmlformats.org/officeDocument/2006/relationships/slide" Target="slide25.xml"/><Relationship Id="rId26" Type="http://schemas.openxmlformats.org/officeDocument/2006/relationships/image" Target="../media/image141.gif"/><Relationship Id="rId3" Type="http://schemas.microsoft.com/office/2007/relationships/hdphoto" Target="../media/hdphoto16.wdp"/><Relationship Id="rId21" Type="http://schemas.openxmlformats.org/officeDocument/2006/relationships/image" Target="../media/image156.png"/><Relationship Id="rId34" Type="http://schemas.openxmlformats.org/officeDocument/2006/relationships/image" Target="../media/image2.svg"/><Relationship Id="rId7" Type="http://schemas.openxmlformats.org/officeDocument/2006/relationships/image" Target="../media/image2.svg"/><Relationship Id="rId12" Type="http://schemas.openxmlformats.org/officeDocument/2006/relationships/slide" Target="slide19.xml"/><Relationship Id="rId17" Type="http://schemas.openxmlformats.org/officeDocument/2006/relationships/image" Target="../media/image154.jpg"/><Relationship Id="rId25" Type="http://schemas.openxmlformats.org/officeDocument/2006/relationships/image" Target="../media/image158.png"/><Relationship Id="rId2" Type="http://schemas.openxmlformats.org/officeDocument/2006/relationships/image" Target="../media/image138.png"/><Relationship Id="rId16" Type="http://schemas.openxmlformats.org/officeDocument/2006/relationships/slide" Target="slide24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151.jpg"/><Relationship Id="rId24" Type="http://schemas.openxmlformats.org/officeDocument/2006/relationships/slide" Target="slide27.xml"/><Relationship Id="rId15" Type="http://schemas.openxmlformats.org/officeDocument/2006/relationships/image" Target="../media/image153.png"/><Relationship Id="rId23" Type="http://schemas.openxmlformats.org/officeDocument/2006/relationships/image" Target="../media/image157.png"/><Relationship Id="rId10" Type="http://schemas.openxmlformats.org/officeDocument/2006/relationships/slide" Target="slide21.xml"/><Relationship Id="rId19" Type="http://schemas.openxmlformats.org/officeDocument/2006/relationships/image" Target="../media/image155.png"/><Relationship Id="rId4" Type="http://schemas.openxmlformats.org/officeDocument/2006/relationships/image" Target="../media/image120.png"/><Relationship Id="rId9" Type="http://schemas.openxmlformats.org/officeDocument/2006/relationships/image" Target="../media/image150.jpg"/><Relationship Id="rId14" Type="http://schemas.openxmlformats.org/officeDocument/2006/relationships/slide" Target="slide23.xml"/><Relationship Id="rId22" Type="http://schemas.openxmlformats.org/officeDocument/2006/relationships/slide" Target="slide22.xml"/><Relationship Id="rId35" Type="http://schemas.openxmlformats.org/officeDocument/2006/relationships/image" Target="../media/image15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70.svg"/><Relationship Id="rId18" Type="http://schemas.openxmlformats.org/officeDocument/2006/relationships/image" Target="../media/image165.png"/><Relationship Id="rId3" Type="http://schemas.microsoft.com/office/2007/relationships/media" Target="../media/media4.WAV"/><Relationship Id="rId7" Type="http://schemas.openxmlformats.org/officeDocument/2006/relationships/image" Target="../media/image160.png"/><Relationship Id="rId12" Type="http://schemas.openxmlformats.org/officeDocument/2006/relationships/image" Target="../media/image2.svg"/><Relationship Id="rId17" Type="http://schemas.openxmlformats.org/officeDocument/2006/relationships/image" Target="../media/image164.png"/><Relationship Id="rId2" Type="http://schemas.openxmlformats.org/officeDocument/2006/relationships/audio" Target="../media/media3.WAV"/><Relationship Id="rId16" Type="http://schemas.openxmlformats.org/officeDocument/2006/relationships/image" Target="../media/image163.gif"/><Relationship Id="rId1" Type="http://schemas.microsoft.com/office/2007/relationships/media" Target="../media/media3.WAV"/><Relationship Id="rId6" Type="http://schemas.openxmlformats.org/officeDocument/2006/relationships/audio" Target="../media/audio8.wav"/><Relationship Id="rId5" Type="http://schemas.openxmlformats.org/officeDocument/2006/relationships/slideLayout" Target="../slideLayouts/slideLayout18.xml"/><Relationship Id="rId15" Type="http://schemas.openxmlformats.org/officeDocument/2006/relationships/slide" Target="slide18.xml"/><Relationship Id="rId10" Type="http://schemas.openxmlformats.org/officeDocument/2006/relationships/image" Target="../media/image162.png"/><Relationship Id="rId19" Type="http://schemas.openxmlformats.org/officeDocument/2006/relationships/image" Target="../media/image166.png"/><Relationship Id="rId4" Type="http://schemas.openxmlformats.org/officeDocument/2006/relationships/audio" Target="../media/media4.WAV"/><Relationship Id="rId9" Type="http://schemas.openxmlformats.org/officeDocument/2006/relationships/image" Target="../media/image98.svg"/><Relationship Id="rId1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70.svg"/><Relationship Id="rId18" Type="http://schemas.microsoft.com/office/2007/relationships/hdphoto" Target="../media/hdphoto17.wdp"/><Relationship Id="rId3" Type="http://schemas.microsoft.com/office/2007/relationships/media" Target="../media/media4.WAV"/><Relationship Id="rId21" Type="http://schemas.openxmlformats.org/officeDocument/2006/relationships/image" Target="../media/image168.gif"/><Relationship Id="rId7" Type="http://schemas.openxmlformats.org/officeDocument/2006/relationships/audio" Target="../media/audio9.wav"/><Relationship Id="rId12" Type="http://schemas.openxmlformats.org/officeDocument/2006/relationships/image" Target="../media/image2.svg"/><Relationship Id="rId17" Type="http://schemas.openxmlformats.org/officeDocument/2006/relationships/image" Target="../media/image167.png"/><Relationship Id="rId2" Type="http://schemas.openxmlformats.org/officeDocument/2006/relationships/audio" Target="../media/media3.WAV"/><Relationship Id="rId16" Type="http://schemas.openxmlformats.org/officeDocument/2006/relationships/image" Target="../media/image163.gif"/><Relationship Id="rId20" Type="http://schemas.openxmlformats.org/officeDocument/2006/relationships/image" Target="../media/image165.png"/><Relationship Id="rId1" Type="http://schemas.microsoft.com/office/2007/relationships/media" Target="../media/media3.WAV"/><Relationship Id="rId6" Type="http://schemas.openxmlformats.org/officeDocument/2006/relationships/audio" Target="../media/audio8.wav"/><Relationship Id="rId11" Type="http://schemas.openxmlformats.org/officeDocument/2006/relationships/image" Target="../media/image162.png"/><Relationship Id="rId5" Type="http://schemas.openxmlformats.org/officeDocument/2006/relationships/slideLayout" Target="../slideLayouts/slideLayout18.xml"/><Relationship Id="rId15" Type="http://schemas.openxmlformats.org/officeDocument/2006/relationships/slide" Target="slide18.xml"/><Relationship Id="rId10" Type="http://schemas.openxmlformats.org/officeDocument/2006/relationships/image" Target="../media/image98.svg"/><Relationship Id="rId19" Type="http://schemas.openxmlformats.org/officeDocument/2006/relationships/image" Target="../media/image164.png"/><Relationship Id="rId4" Type="http://schemas.openxmlformats.org/officeDocument/2006/relationships/audio" Target="../media/media4.WAV"/><Relationship Id="rId9" Type="http://schemas.openxmlformats.org/officeDocument/2006/relationships/image" Target="../media/image161.png"/><Relationship Id="rId14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70.svg"/><Relationship Id="rId18" Type="http://schemas.openxmlformats.org/officeDocument/2006/relationships/image" Target="../media/image165.png"/><Relationship Id="rId3" Type="http://schemas.microsoft.com/office/2007/relationships/media" Target="../media/media4.WAV"/><Relationship Id="rId7" Type="http://schemas.openxmlformats.org/officeDocument/2006/relationships/image" Target="../media/image160.png"/><Relationship Id="rId12" Type="http://schemas.openxmlformats.org/officeDocument/2006/relationships/image" Target="../media/image2.svg"/><Relationship Id="rId17" Type="http://schemas.openxmlformats.org/officeDocument/2006/relationships/image" Target="../media/image164.png"/><Relationship Id="rId2" Type="http://schemas.openxmlformats.org/officeDocument/2006/relationships/audio" Target="../media/media3.WAV"/><Relationship Id="rId16" Type="http://schemas.openxmlformats.org/officeDocument/2006/relationships/image" Target="../media/image163.gif"/><Relationship Id="rId1" Type="http://schemas.microsoft.com/office/2007/relationships/media" Target="../media/media3.WAV"/><Relationship Id="rId6" Type="http://schemas.openxmlformats.org/officeDocument/2006/relationships/audio" Target="../media/audio8.wav"/><Relationship Id="rId5" Type="http://schemas.openxmlformats.org/officeDocument/2006/relationships/slideLayout" Target="../slideLayouts/slideLayout18.xml"/><Relationship Id="rId15" Type="http://schemas.openxmlformats.org/officeDocument/2006/relationships/slide" Target="slide18.xml"/><Relationship Id="rId10" Type="http://schemas.openxmlformats.org/officeDocument/2006/relationships/image" Target="../media/image162.png"/><Relationship Id="rId19" Type="http://schemas.openxmlformats.org/officeDocument/2006/relationships/image" Target="../media/image148.gif"/><Relationship Id="rId4" Type="http://schemas.openxmlformats.org/officeDocument/2006/relationships/audio" Target="../media/media4.WAV"/><Relationship Id="rId9" Type="http://schemas.openxmlformats.org/officeDocument/2006/relationships/image" Target="../media/image98.svg"/><Relationship Id="rId1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70.svg"/><Relationship Id="rId18" Type="http://schemas.openxmlformats.org/officeDocument/2006/relationships/image" Target="../media/image165.png"/><Relationship Id="rId3" Type="http://schemas.microsoft.com/office/2007/relationships/media" Target="../media/media4.WAV"/><Relationship Id="rId21" Type="http://schemas.openxmlformats.org/officeDocument/2006/relationships/image" Target="../media/image170.png"/><Relationship Id="rId7" Type="http://schemas.openxmlformats.org/officeDocument/2006/relationships/image" Target="../media/image160.png"/><Relationship Id="rId12" Type="http://schemas.openxmlformats.org/officeDocument/2006/relationships/image" Target="../media/image2.svg"/><Relationship Id="rId17" Type="http://schemas.openxmlformats.org/officeDocument/2006/relationships/image" Target="../media/image164.png"/><Relationship Id="rId2" Type="http://schemas.openxmlformats.org/officeDocument/2006/relationships/audio" Target="../media/media3.WAV"/><Relationship Id="rId16" Type="http://schemas.openxmlformats.org/officeDocument/2006/relationships/image" Target="../media/image163.gif"/><Relationship Id="rId20" Type="http://schemas.microsoft.com/office/2007/relationships/hdphoto" Target="../media/hdphoto18.wdp"/><Relationship Id="rId1" Type="http://schemas.microsoft.com/office/2007/relationships/media" Target="../media/media3.WAV"/><Relationship Id="rId6" Type="http://schemas.openxmlformats.org/officeDocument/2006/relationships/audio" Target="../media/audio8.wav"/><Relationship Id="rId24" Type="http://schemas.microsoft.com/office/2007/relationships/hdphoto" Target="../media/hdphoto20.wdp"/><Relationship Id="rId5" Type="http://schemas.openxmlformats.org/officeDocument/2006/relationships/slideLayout" Target="../slideLayouts/slideLayout18.xml"/><Relationship Id="rId15" Type="http://schemas.openxmlformats.org/officeDocument/2006/relationships/slide" Target="slide18.xml"/><Relationship Id="rId23" Type="http://schemas.openxmlformats.org/officeDocument/2006/relationships/image" Target="../media/image171.png"/><Relationship Id="rId10" Type="http://schemas.openxmlformats.org/officeDocument/2006/relationships/image" Target="../media/image162.png"/><Relationship Id="rId19" Type="http://schemas.openxmlformats.org/officeDocument/2006/relationships/image" Target="../media/image169.png"/><Relationship Id="rId4" Type="http://schemas.openxmlformats.org/officeDocument/2006/relationships/audio" Target="../media/media4.WAV"/><Relationship Id="rId9" Type="http://schemas.openxmlformats.org/officeDocument/2006/relationships/image" Target="../media/image98.svg"/><Relationship Id="rId14" Type="http://schemas.openxmlformats.org/officeDocument/2006/relationships/image" Target="../media/image120.png"/><Relationship Id="rId22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70.svg"/><Relationship Id="rId18" Type="http://schemas.openxmlformats.org/officeDocument/2006/relationships/image" Target="../media/image165.png"/><Relationship Id="rId3" Type="http://schemas.microsoft.com/office/2007/relationships/media" Target="../media/media4.WAV"/><Relationship Id="rId7" Type="http://schemas.openxmlformats.org/officeDocument/2006/relationships/image" Target="../media/image160.png"/><Relationship Id="rId12" Type="http://schemas.openxmlformats.org/officeDocument/2006/relationships/image" Target="../media/image2.svg"/><Relationship Id="rId17" Type="http://schemas.openxmlformats.org/officeDocument/2006/relationships/image" Target="../media/image164.png"/><Relationship Id="rId2" Type="http://schemas.openxmlformats.org/officeDocument/2006/relationships/audio" Target="../media/media3.WAV"/><Relationship Id="rId16" Type="http://schemas.openxmlformats.org/officeDocument/2006/relationships/image" Target="../media/image163.gif"/><Relationship Id="rId1" Type="http://schemas.microsoft.com/office/2007/relationships/media" Target="../media/media3.WAV"/><Relationship Id="rId6" Type="http://schemas.openxmlformats.org/officeDocument/2006/relationships/audio" Target="../media/audio8.wav"/><Relationship Id="rId5" Type="http://schemas.openxmlformats.org/officeDocument/2006/relationships/slideLayout" Target="../slideLayouts/slideLayout18.xml"/><Relationship Id="rId15" Type="http://schemas.openxmlformats.org/officeDocument/2006/relationships/slide" Target="slide18.xml"/><Relationship Id="rId10" Type="http://schemas.openxmlformats.org/officeDocument/2006/relationships/image" Target="../media/image162.png"/><Relationship Id="rId19" Type="http://schemas.openxmlformats.org/officeDocument/2006/relationships/image" Target="../media/image172.jpeg"/><Relationship Id="rId4" Type="http://schemas.openxmlformats.org/officeDocument/2006/relationships/audio" Target="../media/media4.WAV"/><Relationship Id="rId9" Type="http://schemas.openxmlformats.org/officeDocument/2006/relationships/image" Target="../media/image98.svg"/><Relationship Id="rId1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70.svg"/><Relationship Id="rId18" Type="http://schemas.openxmlformats.org/officeDocument/2006/relationships/image" Target="../media/image165.png"/><Relationship Id="rId3" Type="http://schemas.microsoft.com/office/2007/relationships/media" Target="../media/media4.WAV"/><Relationship Id="rId7" Type="http://schemas.openxmlformats.org/officeDocument/2006/relationships/image" Target="../media/image160.png"/><Relationship Id="rId12" Type="http://schemas.openxmlformats.org/officeDocument/2006/relationships/image" Target="../media/image2.svg"/><Relationship Id="rId17" Type="http://schemas.openxmlformats.org/officeDocument/2006/relationships/image" Target="../media/image164.png"/><Relationship Id="rId2" Type="http://schemas.openxmlformats.org/officeDocument/2006/relationships/audio" Target="../media/media3.WAV"/><Relationship Id="rId16" Type="http://schemas.openxmlformats.org/officeDocument/2006/relationships/image" Target="../media/image163.gif"/><Relationship Id="rId20" Type="http://schemas.microsoft.com/office/2007/relationships/hdphoto" Target="../media/hdphoto21.wdp"/><Relationship Id="rId1" Type="http://schemas.microsoft.com/office/2007/relationships/media" Target="../media/media3.WAV"/><Relationship Id="rId6" Type="http://schemas.openxmlformats.org/officeDocument/2006/relationships/audio" Target="../media/audio8.wav"/><Relationship Id="rId5" Type="http://schemas.openxmlformats.org/officeDocument/2006/relationships/slideLayout" Target="../slideLayouts/slideLayout18.xml"/><Relationship Id="rId15" Type="http://schemas.openxmlformats.org/officeDocument/2006/relationships/slide" Target="slide18.xml"/><Relationship Id="rId10" Type="http://schemas.openxmlformats.org/officeDocument/2006/relationships/image" Target="../media/image162.png"/><Relationship Id="rId19" Type="http://schemas.openxmlformats.org/officeDocument/2006/relationships/image" Target="../media/image173.jpeg"/><Relationship Id="rId4" Type="http://schemas.openxmlformats.org/officeDocument/2006/relationships/audio" Target="../media/media4.WAV"/><Relationship Id="rId9" Type="http://schemas.openxmlformats.org/officeDocument/2006/relationships/image" Target="../media/image98.svg"/><Relationship Id="rId1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70.svg"/><Relationship Id="rId18" Type="http://schemas.openxmlformats.org/officeDocument/2006/relationships/image" Target="../media/image165.png"/><Relationship Id="rId3" Type="http://schemas.microsoft.com/office/2007/relationships/media" Target="../media/media4.WAV"/><Relationship Id="rId7" Type="http://schemas.openxmlformats.org/officeDocument/2006/relationships/image" Target="../media/image160.png"/><Relationship Id="rId12" Type="http://schemas.openxmlformats.org/officeDocument/2006/relationships/image" Target="../media/image2.svg"/><Relationship Id="rId17" Type="http://schemas.openxmlformats.org/officeDocument/2006/relationships/image" Target="../media/image164.png"/><Relationship Id="rId2" Type="http://schemas.openxmlformats.org/officeDocument/2006/relationships/audio" Target="../media/media3.WAV"/><Relationship Id="rId16" Type="http://schemas.openxmlformats.org/officeDocument/2006/relationships/image" Target="../media/image163.gif"/><Relationship Id="rId1" Type="http://schemas.microsoft.com/office/2007/relationships/media" Target="../media/media3.WAV"/><Relationship Id="rId6" Type="http://schemas.openxmlformats.org/officeDocument/2006/relationships/audio" Target="../media/audio8.wav"/><Relationship Id="rId5" Type="http://schemas.openxmlformats.org/officeDocument/2006/relationships/slideLayout" Target="../slideLayouts/slideLayout18.xml"/><Relationship Id="rId15" Type="http://schemas.openxmlformats.org/officeDocument/2006/relationships/slide" Target="slide18.xml"/><Relationship Id="rId10" Type="http://schemas.openxmlformats.org/officeDocument/2006/relationships/image" Target="../media/image162.png"/><Relationship Id="rId19" Type="http://schemas.openxmlformats.org/officeDocument/2006/relationships/image" Target="../media/image174.jpeg"/><Relationship Id="rId4" Type="http://schemas.openxmlformats.org/officeDocument/2006/relationships/audio" Target="../media/media4.WAV"/><Relationship Id="rId9" Type="http://schemas.openxmlformats.org/officeDocument/2006/relationships/image" Target="../media/image98.svg"/><Relationship Id="rId14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70.svg"/><Relationship Id="rId18" Type="http://schemas.openxmlformats.org/officeDocument/2006/relationships/image" Target="../media/image165.png"/><Relationship Id="rId3" Type="http://schemas.microsoft.com/office/2007/relationships/media" Target="../media/media4.WAV"/><Relationship Id="rId21" Type="http://schemas.openxmlformats.org/officeDocument/2006/relationships/image" Target="../media/image134.png"/><Relationship Id="rId7" Type="http://schemas.openxmlformats.org/officeDocument/2006/relationships/image" Target="../media/image160.png"/><Relationship Id="rId12" Type="http://schemas.openxmlformats.org/officeDocument/2006/relationships/image" Target="../media/image2.svg"/><Relationship Id="rId17" Type="http://schemas.openxmlformats.org/officeDocument/2006/relationships/image" Target="../media/image164.png"/><Relationship Id="rId2" Type="http://schemas.openxmlformats.org/officeDocument/2006/relationships/audio" Target="../media/media3.WAV"/><Relationship Id="rId16" Type="http://schemas.openxmlformats.org/officeDocument/2006/relationships/image" Target="../media/image163.gif"/><Relationship Id="rId20" Type="http://schemas.openxmlformats.org/officeDocument/2006/relationships/image" Target="../media/image176.gif"/><Relationship Id="rId1" Type="http://schemas.microsoft.com/office/2007/relationships/media" Target="../media/media3.WAV"/><Relationship Id="rId6" Type="http://schemas.openxmlformats.org/officeDocument/2006/relationships/audio" Target="../media/audio8.wav"/><Relationship Id="rId5" Type="http://schemas.openxmlformats.org/officeDocument/2006/relationships/slideLayout" Target="../slideLayouts/slideLayout18.xml"/><Relationship Id="rId15" Type="http://schemas.openxmlformats.org/officeDocument/2006/relationships/slide" Target="slide18.xml"/><Relationship Id="rId10" Type="http://schemas.openxmlformats.org/officeDocument/2006/relationships/image" Target="../media/image162.png"/><Relationship Id="rId19" Type="http://schemas.openxmlformats.org/officeDocument/2006/relationships/image" Target="../media/image175.png"/><Relationship Id="rId4" Type="http://schemas.openxmlformats.org/officeDocument/2006/relationships/audio" Target="../media/media4.WAV"/><Relationship Id="rId9" Type="http://schemas.openxmlformats.org/officeDocument/2006/relationships/image" Target="../media/image98.svg"/><Relationship Id="rId14" Type="http://schemas.openxmlformats.org/officeDocument/2006/relationships/image" Target="../media/image120.png"/><Relationship Id="rId22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mariowiki.com/Blue_Balloon" TargetMode="External"/><Relationship Id="rId18" Type="http://schemas.openxmlformats.org/officeDocument/2006/relationships/image" Target="../media/image184.png"/><Relationship Id="rId3" Type="http://schemas.openxmlformats.org/officeDocument/2006/relationships/audio" Target="../media/audio2.wav"/><Relationship Id="rId21" Type="http://schemas.openxmlformats.org/officeDocument/2006/relationships/image" Target="../media/image186.png"/><Relationship Id="rId7" Type="http://schemas.openxmlformats.org/officeDocument/2006/relationships/image" Target="../media/image120.png"/><Relationship Id="rId12" Type="http://schemas.openxmlformats.org/officeDocument/2006/relationships/image" Target="../media/image181.png"/><Relationship Id="rId17" Type="http://schemas.microsoft.com/office/2007/relationships/hdphoto" Target="../media/hdphoto22.wdp"/><Relationship Id="rId2" Type="http://schemas.openxmlformats.org/officeDocument/2006/relationships/audio" Target="../media/audio3.wav"/><Relationship Id="rId16" Type="http://schemas.openxmlformats.org/officeDocument/2006/relationships/image" Target="../media/image183.pn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gif"/><Relationship Id="rId11" Type="http://schemas.openxmlformats.org/officeDocument/2006/relationships/image" Target="../media/image180.gif"/><Relationship Id="rId5" Type="http://schemas.openxmlformats.org/officeDocument/2006/relationships/image" Target="../media/image178.png"/><Relationship Id="rId15" Type="http://schemas.openxmlformats.org/officeDocument/2006/relationships/hyperlink" Target="http://www.allwhitebackground.com/balloon.html" TargetMode="External"/><Relationship Id="rId23" Type="http://schemas.openxmlformats.org/officeDocument/2006/relationships/audio" Target="../media/audio50.wav"/><Relationship Id="rId10" Type="http://schemas.openxmlformats.org/officeDocument/2006/relationships/image" Target="../media/image179.gif"/><Relationship Id="rId19" Type="http://schemas.microsoft.com/office/2007/relationships/hdphoto" Target="../media/hdphoto23.wdp"/><Relationship Id="rId4" Type="http://schemas.openxmlformats.org/officeDocument/2006/relationships/image" Target="../media/image177.jpeg"/><Relationship Id="rId9" Type="http://schemas.openxmlformats.org/officeDocument/2006/relationships/image" Target="../media/image2.svg"/><Relationship Id="rId14" Type="http://schemas.openxmlformats.org/officeDocument/2006/relationships/image" Target="../media/image182.png"/><Relationship Id="rId22" Type="http://schemas.microsoft.com/office/2007/relationships/hdphoto" Target="../media/hdphoto24.wdp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18" Type="http://schemas.openxmlformats.org/officeDocument/2006/relationships/image" Target="../media/image189.gif"/><Relationship Id="rId3" Type="http://schemas.openxmlformats.org/officeDocument/2006/relationships/audio" Target="../media/audio2.wav"/><Relationship Id="rId21" Type="http://schemas.openxmlformats.org/officeDocument/2006/relationships/image" Target="../media/image192.png"/><Relationship Id="rId12" Type="http://schemas.openxmlformats.org/officeDocument/2006/relationships/image" Target="../media/image187.png"/><Relationship Id="rId17" Type="http://schemas.openxmlformats.org/officeDocument/2006/relationships/image" Target="../media/image70.svg"/><Relationship Id="rId25" Type="http://schemas.openxmlformats.org/officeDocument/2006/relationships/audio" Target="../media/audio60.wav"/><Relationship Id="rId2" Type="http://schemas.openxmlformats.org/officeDocument/2006/relationships/audio" Target="../media/audio10.wav"/><Relationship Id="rId16" Type="http://schemas.openxmlformats.org/officeDocument/2006/relationships/image" Target="../media/image162.png"/><Relationship Id="rId20" Type="http://schemas.openxmlformats.org/officeDocument/2006/relationships/image" Target="../media/image19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4.png"/><Relationship Id="rId11" Type="http://schemas.openxmlformats.org/officeDocument/2006/relationships/image" Target="../media/image98.svg"/><Relationship Id="rId53" Type="http://schemas.openxmlformats.org/officeDocument/2006/relationships/hyperlink" Target="https://www.deviantart.com/princesshetalia/art/Img-conan-736950113" TargetMode="External"/><Relationship Id="rId5" Type="http://schemas.openxmlformats.org/officeDocument/2006/relationships/image" Target="../media/image180.gif"/><Relationship Id="rId15" Type="http://schemas.openxmlformats.org/officeDocument/2006/relationships/image" Target="../media/image100.svg"/><Relationship Id="rId10" Type="http://schemas.openxmlformats.org/officeDocument/2006/relationships/image" Target="../media/image161.png"/><Relationship Id="rId19" Type="http://schemas.openxmlformats.org/officeDocument/2006/relationships/image" Target="../media/image190.png"/><Relationship Id="rId4" Type="http://schemas.openxmlformats.org/officeDocument/2006/relationships/image" Target="../media/image179.gif"/><Relationship Id="rId9" Type="http://schemas.openxmlformats.org/officeDocument/2006/relationships/image" Target="../media/image68.svg"/><Relationship Id="rId14" Type="http://schemas.openxmlformats.org/officeDocument/2006/relationships/image" Target="../media/image1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26" Type="http://schemas.openxmlformats.org/officeDocument/2006/relationships/image" Target="../media/image13.svg"/><Relationship Id="rId13" Type="http://schemas.openxmlformats.org/officeDocument/2006/relationships/image" Target="../media/image22.svg"/><Relationship Id="rId3" Type="http://schemas.microsoft.com/office/2007/relationships/hdphoto" Target="../media/hdphoto25.wdp"/><Relationship Id="rId34" Type="http://schemas.openxmlformats.org/officeDocument/2006/relationships/image" Target="../media/image47.png"/><Relationship Id="rId7" Type="http://schemas.openxmlformats.org/officeDocument/2006/relationships/image" Target="../media/image197.png"/><Relationship Id="rId25" Type="http://schemas.openxmlformats.org/officeDocument/2006/relationships/image" Target="../media/image201.png"/><Relationship Id="rId33" Type="http://schemas.openxmlformats.org/officeDocument/2006/relationships/image" Target="../media/image28.png"/><Relationship Id="rId17" Type="http://schemas.openxmlformats.org/officeDocument/2006/relationships/image" Target="../media/image24.svg"/><Relationship Id="rId2" Type="http://schemas.openxmlformats.org/officeDocument/2006/relationships/image" Target="../media/image193.jpeg"/><Relationship Id="rId29" Type="http://schemas.openxmlformats.org/officeDocument/2006/relationships/image" Target="../media/image2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6.png"/><Relationship Id="rId24" Type="http://schemas.openxmlformats.org/officeDocument/2006/relationships/image" Target="../media/image102.svg"/><Relationship Id="rId32" Type="http://schemas.openxmlformats.org/officeDocument/2006/relationships/image" Target="../media/image18.svg"/><Relationship Id="rId5" Type="http://schemas.openxmlformats.org/officeDocument/2006/relationships/image" Target="../media/image195.png"/><Relationship Id="rId23" Type="http://schemas.openxmlformats.org/officeDocument/2006/relationships/image" Target="../media/image200.png"/><Relationship Id="rId28" Type="http://schemas.openxmlformats.org/officeDocument/2006/relationships/image" Target="../media/image52.svg"/><Relationship Id="rId15" Type="http://schemas.openxmlformats.org/officeDocument/2006/relationships/image" Target="../media/image44.svg"/><Relationship Id="rId36" Type="http://schemas.openxmlformats.org/officeDocument/2006/relationships/image" Target="../media/image3.gif"/><Relationship Id="rId10" Type="http://schemas.microsoft.com/office/2007/relationships/hdphoto" Target="../media/hdphoto26.wdp"/><Relationship Id="rId31" Type="http://schemas.openxmlformats.org/officeDocument/2006/relationships/image" Target="../media/image203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22" Type="http://schemas.openxmlformats.org/officeDocument/2006/relationships/hyperlink" Target="https://pngtree.com/freepng/a-plan-view-of-potted-plants_961866.html" TargetMode="External"/><Relationship Id="rId27" Type="http://schemas.openxmlformats.org/officeDocument/2006/relationships/image" Target="../media/image93.png"/><Relationship Id="rId30" Type="http://schemas.openxmlformats.org/officeDocument/2006/relationships/image" Target="../media/image104.svg"/><Relationship Id="rId35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gif"/><Relationship Id="rId18" Type="http://schemas.openxmlformats.org/officeDocument/2006/relationships/image" Target="../media/image6.png"/><Relationship Id="rId3" Type="http://schemas.openxmlformats.org/officeDocument/2006/relationships/image" Target="../media/image14.gif"/><Relationship Id="rId12" Type="http://schemas.openxmlformats.org/officeDocument/2006/relationships/image" Target="../media/image16.gif"/><Relationship Id="rId17" Type="http://schemas.openxmlformats.org/officeDocument/2006/relationships/image" Target="../media/image85.svg"/><Relationship Id="rId25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image" Target="../media/image11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gif"/><Relationship Id="rId24" Type="http://schemas.openxmlformats.org/officeDocument/2006/relationships/image" Target="../media/image62.svg"/><Relationship Id="rId15" Type="http://schemas.openxmlformats.org/officeDocument/2006/relationships/image" Target="../media/image19.gif"/><Relationship Id="rId10" Type="http://schemas.openxmlformats.org/officeDocument/2006/relationships/image" Target="../media/image80.svg"/><Relationship Id="rId19" Type="http://schemas.openxmlformats.org/officeDocument/2006/relationships/image" Target="../media/image13.svg"/><Relationship Id="rId4" Type="http://schemas.openxmlformats.org/officeDocument/2006/relationships/image" Target="../media/image4.png"/><Relationship Id="rId14" Type="http://schemas.openxmlformats.org/officeDocument/2006/relationships/image" Target="../media/image1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05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210.png"/><Relationship Id="rId34" Type="http://schemas.openxmlformats.org/officeDocument/2006/relationships/image" Target="../media/image161.png"/><Relationship Id="rId42" Type="http://schemas.openxmlformats.org/officeDocument/2006/relationships/image" Target="../media/image216.gif"/><Relationship Id="rId7" Type="http://schemas.openxmlformats.org/officeDocument/2006/relationships/image" Target="../media/image204.png"/><Relationship Id="rId12" Type="http://schemas.openxmlformats.org/officeDocument/2006/relationships/image" Target="../media/image48.svg"/><Relationship Id="rId17" Type="http://schemas.openxmlformats.org/officeDocument/2006/relationships/image" Target="../media/image207.png"/><Relationship Id="rId33" Type="http://schemas.openxmlformats.org/officeDocument/2006/relationships/image" Target="../media/image87.svg"/><Relationship Id="rId38" Type="http://schemas.openxmlformats.org/officeDocument/2006/relationships/image" Target="../media/image162.png"/><Relationship Id="rId2" Type="http://schemas.openxmlformats.org/officeDocument/2006/relationships/image" Target="../media/image27.png"/><Relationship Id="rId16" Type="http://schemas.openxmlformats.org/officeDocument/2006/relationships/image" Target="../media/image109.svg"/><Relationship Id="rId20" Type="http://schemas.openxmlformats.org/officeDocument/2006/relationships/image" Target="../media/image209.gif"/><Relationship Id="rId41" Type="http://schemas.openxmlformats.org/officeDocument/2006/relationships/image" Target="../media/image215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svg"/><Relationship Id="rId11" Type="http://schemas.openxmlformats.org/officeDocument/2006/relationships/image" Target="../media/image49.png"/><Relationship Id="rId24" Type="http://schemas.openxmlformats.org/officeDocument/2006/relationships/image" Target="../media/image144.png"/><Relationship Id="rId32" Type="http://schemas.openxmlformats.org/officeDocument/2006/relationships/image" Target="../media/image213.png"/><Relationship Id="rId37" Type="http://schemas.openxmlformats.org/officeDocument/2006/relationships/image" Target="../media/image100.svg"/><Relationship Id="rId40" Type="http://schemas.openxmlformats.org/officeDocument/2006/relationships/image" Target="../media/image214.gif"/><Relationship Id="rId5" Type="http://schemas.openxmlformats.org/officeDocument/2006/relationships/image" Target="../media/image4.png"/><Relationship Id="rId15" Type="http://schemas.openxmlformats.org/officeDocument/2006/relationships/image" Target="../media/image206.png"/><Relationship Id="rId23" Type="http://schemas.openxmlformats.org/officeDocument/2006/relationships/image" Target="../media/image212.jpg"/><Relationship Id="rId36" Type="http://schemas.openxmlformats.org/officeDocument/2006/relationships/image" Target="../media/image188.png"/><Relationship Id="rId10" Type="http://schemas.openxmlformats.org/officeDocument/2006/relationships/image" Target="../media/image13.svg"/><Relationship Id="rId19" Type="http://schemas.openxmlformats.org/officeDocument/2006/relationships/image" Target="../media/image208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6.png"/><Relationship Id="rId14" Type="http://schemas.openxmlformats.org/officeDocument/2006/relationships/image" Target="../media/image107.svg"/><Relationship Id="rId22" Type="http://schemas.openxmlformats.org/officeDocument/2006/relationships/image" Target="../media/image211.png"/><Relationship Id="rId35" Type="http://schemas.openxmlformats.org/officeDocument/2006/relationships/image" Target="../media/image9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microsoft.com/office/2007/relationships/hdphoto" Target="../media/hdphoto27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19.png"/><Relationship Id="rId17" Type="http://schemas.openxmlformats.org/officeDocument/2006/relationships/image" Target="../media/image223.gif"/><Relationship Id="rId2" Type="http://schemas.openxmlformats.org/officeDocument/2006/relationships/image" Target="../media/image27.png"/><Relationship Id="rId16" Type="http://schemas.openxmlformats.org/officeDocument/2006/relationships/image" Target="../media/image22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4.png"/><Relationship Id="rId11" Type="http://schemas.openxmlformats.org/officeDocument/2006/relationships/image" Target="../media/image3.gif"/><Relationship Id="rId5" Type="http://schemas.openxmlformats.org/officeDocument/2006/relationships/image" Target="../media/image121.svg"/><Relationship Id="rId15" Type="http://schemas.openxmlformats.org/officeDocument/2006/relationships/image" Target="../media/image221.png"/><Relationship Id="rId10" Type="http://schemas.openxmlformats.org/officeDocument/2006/relationships/image" Target="../media/image218.png"/><Relationship Id="rId4" Type="http://schemas.openxmlformats.org/officeDocument/2006/relationships/image" Target="../media/image217.png"/><Relationship Id="rId9" Type="http://schemas.openxmlformats.org/officeDocument/2006/relationships/image" Target="../media/image3.svg"/><Relationship Id="rId14" Type="http://schemas.openxmlformats.org/officeDocument/2006/relationships/image" Target="../media/image220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svg"/><Relationship Id="rId39" Type="http://schemas.openxmlformats.org/officeDocument/2006/relationships/image" Target="../media/image31.gif"/><Relationship Id="rId3" Type="http://schemas.openxmlformats.org/officeDocument/2006/relationships/image" Target="../media/image224.png"/><Relationship Id="rId34" Type="http://schemas.openxmlformats.org/officeDocument/2006/relationships/image" Target="../media/image230.png"/><Relationship Id="rId7" Type="http://schemas.openxmlformats.org/officeDocument/2006/relationships/image" Target="../media/image225.png"/><Relationship Id="rId12" Type="http://schemas.openxmlformats.org/officeDocument/2006/relationships/image" Target="../media/image227.png"/><Relationship Id="rId33" Type="http://schemas.openxmlformats.org/officeDocument/2006/relationships/image" Target="../media/image50.svg"/><Relationship Id="rId38" Type="http://schemas.openxmlformats.org/officeDocument/2006/relationships/image" Target="../media/image233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8.png"/><Relationship Id="rId41" Type="http://schemas.openxmlformats.org/officeDocument/2006/relationships/image" Target="../media/image23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115.svg"/><Relationship Id="rId37" Type="http://schemas.openxmlformats.org/officeDocument/2006/relationships/image" Target="../media/image232.png"/><Relationship Id="rId40" Type="http://schemas.openxmlformats.org/officeDocument/2006/relationships/image" Target="../media/image234.gif"/><Relationship Id="rId5" Type="http://schemas.openxmlformats.org/officeDocument/2006/relationships/image" Target="../media/image218.png"/><Relationship Id="rId15" Type="http://schemas.openxmlformats.org/officeDocument/2006/relationships/image" Target="../media/image111.svg"/><Relationship Id="rId36" Type="http://schemas.microsoft.com/office/2007/relationships/hdphoto" Target="../media/hdphoto28.wdp"/><Relationship Id="rId10" Type="http://schemas.openxmlformats.org/officeDocument/2006/relationships/image" Target="../media/image226.png"/><Relationship Id="rId31" Type="http://schemas.openxmlformats.org/officeDocument/2006/relationships/image" Target="../media/image229.png"/><Relationship Id="rId4" Type="http://schemas.openxmlformats.org/officeDocument/2006/relationships/slide" Target="slide27.xml"/><Relationship Id="rId9" Type="http://schemas.openxmlformats.org/officeDocument/2006/relationships/image" Target="../media/image113.svg"/><Relationship Id="rId14" Type="http://schemas.openxmlformats.org/officeDocument/2006/relationships/image" Target="../media/image207.png"/><Relationship Id="rId30" Type="http://schemas.openxmlformats.org/officeDocument/2006/relationships/image" Target="../media/image66.svg"/><Relationship Id="rId35" Type="http://schemas.openxmlformats.org/officeDocument/2006/relationships/image" Target="../media/image2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8" Type="http://schemas.openxmlformats.org/officeDocument/2006/relationships/image" Target="../media/image54.svg"/><Relationship Id="rId3" Type="http://schemas.openxmlformats.org/officeDocument/2006/relationships/image" Target="../media/image120.png"/><Relationship Id="rId21" Type="http://schemas.openxmlformats.org/officeDocument/2006/relationships/image" Target="../media/image242.png"/><Relationship Id="rId7" Type="http://schemas.openxmlformats.org/officeDocument/2006/relationships/image" Target="../media/image2.svg"/><Relationship Id="rId2" Type="http://schemas.openxmlformats.org/officeDocument/2006/relationships/audio" Target="../media/audio1.wav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9.xml"/><Relationship Id="rId23" Type="http://schemas.openxmlformats.org/officeDocument/2006/relationships/image" Target="../media/image141.gif"/><Relationship Id="rId28" Type="http://schemas.openxmlformats.org/officeDocument/2006/relationships/audio" Target="../media/audio1.wav"/><Relationship Id="rId19" Type="http://schemas.openxmlformats.org/officeDocument/2006/relationships/image" Target="../media/image139.jpeg"/><Relationship Id="rId22" Type="http://schemas.microsoft.com/office/2007/relationships/hdphoto" Target="../media/hdphoto29.wdp"/></Relationships>
</file>

<file path=ppt/slides/_rels/slide3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svg"/><Relationship Id="rId26" Type="http://schemas.openxmlformats.org/officeDocument/2006/relationships/image" Target="../media/image9.svg"/><Relationship Id="rId3" Type="http://schemas.openxmlformats.org/officeDocument/2006/relationships/image" Target="../media/image243.png"/><Relationship Id="rId21" Type="http://schemas.openxmlformats.org/officeDocument/2006/relationships/image" Target="../media/image187.png"/><Relationship Id="rId34" Type="http://schemas.openxmlformats.org/officeDocument/2006/relationships/image" Target="../media/image46.svg"/><Relationship Id="rId17" Type="http://schemas.openxmlformats.org/officeDocument/2006/relationships/image" Target="../media/image20.png"/><Relationship Id="rId25" Type="http://schemas.openxmlformats.org/officeDocument/2006/relationships/image" Target="../media/image122.png"/><Relationship Id="rId33" Type="http://schemas.openxmlformats.org/officeDocument/2006/relationships/image" Target="../media/image247.png"/><Relationship Id="rId2" Type="http://schemas.openxmlformats.org/officeDocument/2006/relationships/audio" Target="../media/audio8.wav"/><Relationship Id="rId16" Type="http://schemas.openxmlformats.org/officeDocument/2006/relationships/image" Target="../media/image44.svg"/><Relationship Id="rId20" Type="http://schemas.openxmlformats.org/officeDocument/2006/relationships/image" Target="../media/image24.svg"/><Relationship Id="rId29" Type="http://schemas.openxmlformats.org/officeDocument/2006/relationships/image" Target="../media/image245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87.svg"/><Relationship Id="rId32" Type="http://schemas.openxmlformats.org/officeDocument/2006/relationships/image" Target="../media/image93.svg"/><Relationship Id="rId23" Type="http://schemas.openxmlformats.org/officeDocument/2006/relationships/image" Target="../media/image213.png"/><Relationship Id="rId28" Type="http://schemas.openxmlformats.org/officeDocument/2006/relationships/image" Target="../media/image89.svg"/><Relationship Id="rId36" Type="http://schemas.openxmlformats.org/officeDocument/2006/relationships/image" Target="../media/image13.svg"/><Relationship Id="rId19" Type="http://schemas.openxmlformats.org/officeDocument/2006/relationships/image" Target="../media/image123.png"/><Relationship Id="rId31" Type="http://schemas.openxmlformats.org/officeDocument/2006/relationships/image" Target="../media/image246.png"/><Relationship Id="rId22" Type="http://schemas.openxmlformats.org/officeDocument/2006/relationships/image" Target="../media/image64.svg"/><Relationship Id="rId27" Type="http://schemas.openxmlformats.org/officeDocument/2006/relationships/image" Target="../media/image244.png"/><Relationship Id="rId30" Type="http://schemas.openxmlformats.org/officeDocument/2006/relationships/image" Target="../media/image91.svg"/><Relationship Id="rId35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svg"/><Relationship Id="rId26" Type="http://schemas.openxmlformats.org/officeDocument/2006/relationships/image" Target="../media/image9.svg"/><Relationship Id="rId3" Type="http://schemas.openxmlformats.org/officeDocument/2006/relationships/image" Target="../media/image243.png"/><Relationship Id="rId21" Type="http://schemas.openxmlformats.org/officeDocument/2006/relationships/image" Target="../media/image187.png"/><Relationship Id="rId34" Type="http://schemas.openxmlformats.org/officeDocument/2006/relationships/image" Target="../media/image46.svg"/><Relationship Id="rId17" Type="http://schemas.openxmlformats.org/officeDocument/2006/relationships/image" Target="../media/image20.png"/><Relationship Id="rId25" Type="http://schemas.openxmlformats.org/officeDocument/2006/relationships/image" Target="../media/image122.png"/><Relationship Id="rId33" Type="http://schemas.openxmlformats.org/officeDocument/2006/relationships/image" Target="../media/image247.png"/><Relationship Id="rId2" Type="http://schemas.openxmlformats.org/officeDocument/2006/relationships/audio" Target="../media/audio8.wav"/><Relationship Id="rId16" Type="http://schemas.openxmlformats.org/officeDocument/2006/relationships/image" Target="../media/image44.svg"/><Relationship Id="rId20" Type="http://schemas.openxmlformats.org/officeDocument/2006/relationships/image" Target="../media/image24.svg"/><Relationship Id="rId29" Type="http://schemas.openxmlformats.org/officeDocument/2006/relationships/image" Target="../media/image245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87.svg"/><Relationship Id="rId32" Type="http://schemas.openxmlformats.org/officeDocument/2006/relationships/image" Target="../media/image93.svg"/><Relationship Id="rId23" Type="http://schemas.openxmlformats.org/officeDocument/2006/relationships/image" Target="../media/image213.png"/><Relationship Id="rId28" Type="http://schemas.openxmlformats.org/officeDocument/2006/relationships/image" Target="../media/image89.svg"/><Relationship Id="rId36" Type="http://schemas.openxmlformats.org/officeDocument/2006/relationships/image" Target="../media/image13.svg"/><Relationship Id="rId19" Type="http://schemas.openxmlformats.org/officeDocument/2006/relationships/image" Target="../media/image123.png"/><Relationship Id="rId31" Type="http://schemas.openxmlformats.org/officeDocument/2006/relationships/image" Target="../media/image246.png"/><Relationship Id="rId22" Type="http://schemas.openxmlformats.org/officeDocument/2006/relationships/image" Target="../media/image64.svg"/><Relationship Id="rId27" Type="http://schemas.openxmlformats.org/officeDocument/2006/relationships/image" Target="../media/image244.png"/><Relationship Id="rId30" Type="http://schemas.openxmlformats.org/officeDocument/2006/relationships/image" Target="../media/image91.svg"/><Relationship Id="rId35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13" Type="http://schemas.openxmlformats.org/officeDocument/2006/relationships/image" Target="../media/image91.svg"/><Relationship Id="rId3" Type="http://schemas.openxmlformats.org/officeDocument/2006/relationships/audio" Target="../media/audio1.wav"/><Relationship Id="rId7" Type="http://schemas.openxmlformats.org/officeDocument/2006/relationships/image" Target="../media/image89.svg"/><Relationship Id="rId25" Type="http://schemas.openxmlformats.org/officeDocument/2006/relationships/image" Target="../media/image46.svg"/><Relationship Id="rId2" Type="http://schemas.openxmlformats.org/officeDocument/2006/relationships/slideLayout" Target="../slideLayouts/slideLayout9.xml"/><Relationship Id="rId29" Type="http://schemas.openxmlformats.org/officeDocument/2006/relationships/image" Target="../media/image93.svg"/><Relationship Id="rId1" Type="http://schemas.openxmlformats.org/officeDocument/2006/relationships/tags" Target="../tags/tag4.xml"/><Relationship Id="rId5" Type="http://schemas.openxmlformats.org/officeDocument/2006/relationships/image" Target="../media/image244.png"/><Relationship Id="rId31" Type="http://schemas.openxmlformats.org/officeDocument/2006/relationships/image" Target="../media/image6.png"/><Relationship Id="rId4" Type="http://schemas.openxmlformats.org/officeDocument/2006/relationships/audio" Target="../media/audio3.wav"/><Relationship Id="rId14" Type="http://schemas.openxmlformats.org/officeDocument/2006/relationships/image" Target="../media/image246.png"/><Relationship Id="rId30" Type="http://schemas.openxmlformats.org/officeDocument/2006/relationships/image" Target="../media/image247.png"/><Relationship Id="rId27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4.svg"/><Relationship Id="rId3" Type="http://schemas.openxmlformats.org/officeDocument/2006/relationships/audio" Target="../media/audio3.wav"/><Relationship Id="rId7" Type="http://schemas.openxmlformats.org/officeDocument/2006/relationships/image" Target="../media/image44.svg"/><Relationship Id="rId12" Type="http://schemas.openxmlformats.org/officeDocument/2006/relationships/image" Target="../media/image187.png"/><Relationship Id="rId17" Type="http://schemas.openxmlformats.org/officeDocument/2006/relationships/image" Target="../media/image9.svg"/><Relationship Id="rId2" Type="http://schemas.openxmlformats.org/officeDocument/2006/relationships/audio" Target="../media/audio1.wav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4.svg"/><Relationship Id="rId15" Type="http://schemas.openxmlformats.org/officeDocument/2006/relationships/image" Target="../media/image87.svg"/><Relationship Id="rId10" Type="http://schemas.openxmlformats.org/officeDocument/2006/relationships/image" Target="../media/image123.png"/><Relationship Id="rId4" Type="http://schemas.openxmlformats.org/officeDocument/2006/relationships/image" Target="../media/image243.png"/><Relationship Id="rId9" Type="http://schemas.openxmlformats.org/officeDocument/2006/relationships/image" Target="../media/image62.svg"/><Relationship Id="rId14" Type="http://schemas.openxmlformats.org/officeDocument/2006/relationships/image" Target="../media/image2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8.gif"/><Relationship Id="rId3" Type="http://schemas.microsoft.com/office/2007/relationships/hdphoto" Target="../media/hdphoto30.wdp"/><Relationship Id="rId7" Type="http://schemas.openxmlformats.org/officeDocument/2006/relationships/image" Target="../media/image252.png"/><Relationship Id="rId12" Type="http://schemas.openxmlformats.org/officeDocument/2006/relationships/image" Target="../media/image257.png"/><Relationship Id="rId2" Type="http://schemas.openxmlformats.org/officeDocument/2006/relationships/image" Target="../media/image248.png"/><Relationship Id="rId16" Type="http://schemas.openxmlformats.org/officeDocument/2006/relationships/image" Target="../media/image2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png"/><Relationship Id="rId11" Type="http://schemas.openxmlformats.org/officeDocument/2006/relationships/image" Target="../media/image256.jpeg"/><Relationship Id="rId5" Type="http://schemas.openxmlformats.org/officeDocument/2006/relationships/image" Target="../media/image250.png"/><Relationship Id="rId15" Type="http://schemas.microsoft.com/office/2007/relationships/hdphoto" Target="../media/hdphoto31.wdp"/><Relationship Id="rId10" Type="http://schemas.openxmlformats.org/officeDocument/2006/relationships/image" Target="../media/image255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Relationship Id="rId14" Type="http://schemas.openxmlformats.org/officeDocument/2006/relationships/image" Target="../media/image2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3.svg"/><Relationship Id="rId18" Type="http://schemas.openxmlformats.org/officeDocument/2006/relationships/image" Target="../media/image29.png"/><Relationship Id="rId26" Type="http://schemas.openxmlformats.org/officeDocument/2006/relationships/image" Target="../media/image35.png"/><Relationship Id="rId3" Type="http://schemas.openxmlformats.org/officeDocument/2006/relationships/image" Target="../media/image23.png"/><Relationship Id="rId21" Type="http://schemas.openxmlformats.org/officeDocument/2006/relationships/image" Target="../media/image26.svg"/><Relationship Id="rId12" Type="http://schemas.openxmlformats.org/officeDocument/2006/relationships/image" Target="../media/image6.png"/><Relationship Id="rId17" Type="http://schemas.openxmlformats.org/officeDocument/2006/relationships/image" Target="../media/image22.svg"/><Relationship Id="rId25" Type="http://schemas.openxmlformats.org/officeDocument/2006/relationships/image" Target="../media/image34.png"/><Relationship Id="rId2" Type="http://schemas.openxmlformats.org/officeDocument/2006/relationships/image" Target="../media/image22.gif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6.png"/><Relationship Id="rId24" Type="http://schemas.openxmlformats.org/officeDocument/2006/relationships/image" Target="../media/image33.gif"/><Relationship Id="rId5" Type="http://schemas.openxmlformats.org/officeDocument/2006/relationships/image" Target="../media/image25.png"/><Relationship Id="rId15" Type="http://schemas.openxmlformats.org/officeDocument/2006/relationships/image" Target="../media/image20.svg"/><Relationship Id="rId23" Type="http://schemas.openxmlformats.org/officeDocument/2006/relationships/image" Target="../media/image32.gif"/><Relationship Id="rId10" Type="http://schemas.openxmlformats.org/officeDocument/2006/relationships/image" Target="../media/image18.svg"/><Relationship Id="rId19" Type="http://schemas.openxmlformats.org/officeDocument/2006/relationships/image" Target="../media/image24.svg"/><Relationship Id="rId4" Type="http://schemas.openxmlformats.org/officeDocument/2006/relationships/image" Target="../media/image24.png"/><Relationship Id="rId14" Type="http://schemas.openxmlformats.org/officeDocument/2006/relationships/image" Target="../media/image27.png"/><Relationship Id="rId22" Type="http://schemas.openxmlformats.org/officeDocument/2006/relationships/image" Target="../media/image3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69.gif"/><Relationship Id="rId18" Type="http://schemas.openxmlformats.org/officeDocument/2006/relationships/image" Target="../media/image273.png"/><Relationship Id="rId3" Type="http://schemas.openxmlformats.org/officeDocument/2006/relationships/image" Target="../media/image262.png"/><Relationship Id="rId21" Type="http://schemas.openxmlformats.org/officeDocument/2006/relationships/image" Target="../media/image275.jpeg"/><Relationship Id="rId7" Type="http://schemas.microsoft.com/office/2007/relationships/hdphoto" Target="../media/hdphoto33.wdp"/><Relationship Id="rId12" Type="http://schemas.openxmlformats.org/officeDocument/2006/relationships/image" Target="../media/image268.gif"/><Relationship Id="rId17" Type="http://schemas.openxmlformats.org/officeDocument/2006/relationships/image" Target="../media/image272.jpeg"/><Relationship Id="rId25" Type="http://schemas.openxmlformats.org/officeDocument/2006/relationships/image" Target="../media/image279.png"/><Relationship Id="rId2" Type="http://schemas.openxmlformats.org/officeDocument/2006/relationships/image" Target="../media/image261.gif"/><Relationship Id="rId16" Type="http://schemas.openxmlformats.org/officeDocument/2006/relationships/image" Target="../media/image271.jpeg"/><Relationship Id="rId20" Type="http://schemas.openxmlformats.org/officeDocument/2006/relationships/image" Target="../media/image2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4.png"/><Relationship Id="rId11" Type="http://schemas.openxmlformats.org/officeDocument/2006/relationships/image" Target="../media/image267.jpeg"/><Relationship Id="rId24" Type="http://schemas.openxmlformats.org/officeDocument/2006/relationships/image" Target="../media/image278.jpeg"/><Relationship Id="rId5" Type="http://schemas.openxmlformats.org/officeDocument/2006/relationships/image" Target="../media/image263.png"/><Relationship Id="rId15" Type="http://schemas.openxmlformats.org/officeDocument/2006/relationships/image" Target="../media/image270.gif"/><Relationship Id="rId23" Type="http://schemas.openxmlformats.org/officeDocument/2006/relationships/image" Target="../media/image277.png"/><Relationship Id="rId10" Type="http://schemas.openxmlformats.org/officeDocument/2006/relationships/image" Target="../media/image266.jpg"/><Relationship Id="rId19" Type="http://schemas.openxmlformats.org/officeDocument/2006/relationships/image" Target="../media/image104.jpeg"/><Relationship Id="rId4" Type="http://schemas.microsoft.com/office/2007/relationships/hdphoto" Target="../media/hdphoto32.wdp"/><Relationship Id="rId9" Type="http://schemas.microsoft.com/office/2007/relationships/hdphoto" Target="../media/hdphoto34.wdp"/><Relationship Id="rId14" Type="http://schemas.openxmlformats.org/officeDocument/2006/relationships/image" Target="../media/image18.gif"/><Relationship Id="rId22" Type="http://schemas.openxmlformats.org/officeDocument/2006/relationships/image" Target="../media/image27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9" Type="http://schemas.openxmlformats.org/officeDocument/2006/relationships/image" Target="../media/image56.png"/><Relationship Id="rId3" Type="http://schemas.microsoft.com/office/2007/relationships/hdphoto" Target="../media/hdphoto1.wdp"/><Relationship Id="rId21" Type="http://schemas.openxmlformats.org/officeDocument/2006/relationships/image" Target="../media/image40.svg"/><Relationship Id="rId34" Type="http://schemas.openxmlformats.org/officeDocument/2006/relationships/image" Target="../media/image52.png"/><Relationship Id="rId42" Type="http://schemas.microsoft.com/office/2007/relationships/hdphoto" Target="../media/hdphoto3.wdp"/><Relationship Id="rId47" Type="http://schemas.openxmlformats.org/officeDocument/2006/relationships/image" Target="../media/image13.svg"/><Relationship Id="rId50" Type="http://schemas.openxmlformats.org/officeDocument/2006/relationships/image" Target="../media/image7.png"/><Relationship Id="rId7" Type="http://schemas.openxmlformats.org/officeDocument/2006/relationships/image" Target="../media/image80.svg"/><Relationship Id="rId12" Type="http://schemas.openxmlformats.org/officeDocument/2006/relationships/image" Target="../media/image41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33" Type="http://schemas.openxmlformats.org/officeDocument/2006/relationships/image" Target="../media/image31.gif"/><Relationship Id="rId38" Type="http://schemas.openxmlformats.org/officeDocument/2006/relationships/image" Target="../media/image55.png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image" Target="../media/image48.svg"/><Relationship Id="rId41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24" Type="http://schemas.openxmlformats.org/officeDocument/2006/relationships/image" Target="../media/image47.png"/><Relationship Id="rId32" Type="http://schemas.openxmlformats.org/officeDocument/2006/relationships/image" Target="../media/image22.gif"/><Relationship Id="rId37" Type="http://schemas.microsoft.com/office/2007/relationships/hdphoto" Target="../media/hdphoto2.wdp"/><Relationship Id="rId40" Type="http://schemas.openxmlformats.org/officeDocument/2006/relationships/image" Target="../media/image57.png"/><Relationship Id="rId45" Type="http://schemas.openxmlformats.org/officeDocument/2006/relationships/image" Target="../media/image6.png"/><Relationship Id="rId58" Type="http://schemas.openxmlformats.org/officeDocument/2006/relationships/image" Target="../media/image60.gif"/><Relationship Id="rId5" Type="http://schemas.openxmlformats.org/officeDocument/2006/relationships/image" Target="../media/image38.gif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28" Type="http://schemas.openxmlformats.org/officeDocument/2006/relationships/image" Target="../media/image49.png"/><Relationship Id="rId36" Type="http://schemas.openxmlformats.org/officeDocument/2006/relationships/image" Target="../media/image54.png"/><Relationship Id="rId49" Type="http://schemas.openxmlformats.org/officeDocument/2006/relationships/image" Target="../media/image85.svg"/><Relationship Id="rId57" Type="http://schemas.openxmlformats.org/officeDocument/2006/relationships/image" Target="../media/image48.svg"/><Relationship Id="rId10" Type="http://schemas.openxmlformats.org/officeDocument/2006/relationships/image" Target="../media/image40.png"/><Relationship Id="rId19" Type="http://schemas.openxmlformats.org/officeDocument/2006/relationships/image" Target="../media/image38.svg"/><Relationship Id="rId31" Type="http://schemas.openxmlformats.org/officeDocument/2006/relationships/image" Target="../media/image51.png"/><Relationship Id="rId44" Type="http://schemas.microsoft.com/office/2007/relationships/hdphoto" Target="../media/hdphoto4.wdp"/><Relationship Id="rId4" Type="http://schemas.openxmlformats.org/officeDocument/2006/relationships/image" Target="../media/image37.gif"/><Relationship Id="rId9" Type="http://schemas.openxmlformats.org/officeDocument/2006/relationships/image" Target="../media/image28.svg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image" Target="../media/image46.svg"/><Relationship Id="rId30" Type="http://schemas.openxmlformats.org/officeDocument/2006/relationships/image" Target="../media/image50.png"/><Relationship Id="rId35" Type="http://schemas.openxmlformats.org/officeDocument/2006/relationships/image" Target="../media/image53.png"/><Relationship Id="rId43" Type="http://schemas.openxmlformats.org/officeDocument/2006/relationships/image" Target="../media/image59.png"/><Relationship Id="rId48" Type="http://schemas.openxmlformats.org/officeDocument/2006/relationships/image" Target="../media/image11.png"/><Relationship Id="rId56" Type="http://schemas.openxmlformats.org/officeDocument/2006/relationships/image" Target="../media/image44.svg"/><Relationship Id="rId8" Type="http://schemas.openxmlformats.org/officeDocument/2006/relationships/image" Target="../media/image39.png"/><Relationship Id="rId51" Type="http://schemas.openxmlformats.org/officeDocument/2006/relationships/image" Target="../media/image6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64.png"/><Relationship Id="rId12" Type="http://schemas.openxmlformats.org/officeDocument/2006/relationships/image" Target="../media/image6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png"/><Relationship Id="rId18" Type="http://schemas.openxmlformats.org/officeDocument/2006/relationships/image" Target="../media/image78.gif"/><Relationship Id="rId26" Type="http://schemas.openxmlformats.org/officeDocument/2006/relationships/image" Target="../media/image86.png"/><Relationship Id="rId3" Type="http://schemas.openxmlformats.org/officeDocument/2006/relationships/slideLayout" Target="../slideLayouts/slideLayout103.xml"/><Relationship Id="rId21" Type="http://schemas.openxmlformats.org/officeDocument/2006/relationships/image" Target="../media/image81.jpeg"/><Relationship Id="rId7" Type="http://schemas.openxmlformats.org/officeDocument/2006/relationships/image" Target="../media/image72.png"/><Relationship Id="rId12" Type="http://schemas.microsoft.com/office/2007/relationships/hdphoto" Target="../media/hdphoto8.wdp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80.jpeg"/><Relationship Id="rId29" Type="http://schemas.openxmlformats.org/officeDocument/2006/relationships/image" Target="../media/image89.png"/><Relationship Id="rId1" Type="http://schemas.microsoft.com/office/2007/relationships/media" Target="../media/media2.mp3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24" Type="http://schemas.openxmlformats.org/officeDocument/2006/relationships/image" Target="../media/image84.png"/><Relationship Id="rId32" Type="http://schemas.openxmlformats.org/officeDocument/2006/relationships/image" Target="../media/image68.png"/><Relationship Id="rId5" Type="http://schemas.microsoft.com/office/2007/relationships/hdphoto" Target="../media/hdphoto5.wdp"/><Relationship Id="rId15" Type="http://schemas.openxmlformats.org/officeDocument/2006/relationships/image" Target="../media/image76.png"/><Relationship Id="rId23" Type="http://schemas.openxmlformats.org/officeDocument/2006/relationships/image" Target="../media/image83.jpeg"/><Relationship Id="rId28" Type="http://schemas.openxmlformats.org/officeDocument/2006/relationships/image" Target="../media/image88.png"/><Relationship Id="rId10" Type="http://schemas.microsoft.com/office/2007/relationships/hdphoto" Target="../media/hdphoto7.wdp"/><Relationship Id="rId19" Type="http://schemas.openxmlformats.org/officeDocument/2006/relationships/image" Target="../media/image79.gif"/><Relationship Id="rId31" Type="http://schemas.openxmlformats.org/officeDocument/2006/relationships/image" Target="../media/image91.gif"/><Relationship Id="rId4" Type="http://schemas.openxmlformats.org/officeDocument/2006/relationships/image" Target="../media/image70.jpeg"/><Relationship Id="rId9" Type="http://schemas.openxmlformats.org/officeDocument/2006/relationships/image" Target="../media/image73.png"/><Relationship Id="rId14" Type="http://schemas.microsoft.com/office/2007/relationships/hdphoto" Target="../media/hdphoto9.wdp"/><Relationship Id="rId22" Type="http://schemas.openxmlformats.org/officeDocument/2006/relationships/image" Target="../media/image82.png"/><Relationship Id="rId27" Type="http://schemas.openxmlformats.org/officeDocument/2006/relationships/image" Target="../media/image87.jpeg"/><Relationship Id="rId30" Type="http://schemas.openxmlformats.org/officeDocument/2006/relationships/image" Target="../media/image9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6.svg"/><Relationship Id="rId18" Type="http://schemas.openxmlformats.org/officeDocument/2006/relationships/image" Target="../media/image7.png"/><Relationship Id="rId26" Type="http://schemas.openxmlformats.org/officeDocument/2006/relationships/image" Target="../media/image24.svg"/><Relationship Id="rId21" Type="http://schemas.openxmlformats.org/officeDocument/2006/relationships/image" Target="../media/image99.jpeg"/><Relationship Id="rId34" Type="http://schemas.microsoft.com/office/2007/relationships/hdphoto" Target="../media/hdphoto10.wdp"/><Relationship Id="rId7" Type="http://schemas.openxmlformats.org/officeDocument/2006/relationships/image" Target="../media/image52.svg"/><Relationship Id="rId12" Type="http://schemas.openxmlformats.org/officeDocument/2006/relationships/image" Target="../media/image95.png"/><Relationship Id="rId17" Type="http://schemas.openxmlformats.org/officeDocument/2006/relationships/image" Target="../media/image60.svg"/><Relationship Id="rId25" Type="http://schemas.openxmlformats.org/officeDocument/2006/relationships/image" Target="../media/image29.png"/><Relationship Id="rId33" Type="http://schemas.openxmlformats.org/officeDocument/2006/relationships/image" Target="../media/image103.jpeg"/><Relationship Id="rId2" Type="http://schemas.openxmlformats.org/officeDocument/2006/relationships/image" Target="../media/image92.png"/><Relationship Id="rId16" Type="http://schemas.openxmlformats.org/officeDocument/2006/relationships/image" Target="../media/image97.png"/><Relationship Id="rId20" Type="http://schemas.openxmlformats.org/officeDocument/2006/relationships/image" Target="../media/image98.jpeg"/><Relationship Id="rId29" Type="http://schemas.openxmlformats.org/officeDocument/2006/relationships/image" Target="../media/image1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11" Type="http://schemas.openxmlformats.org/officeDocument/2006/relationships/image" Target="../media/image54.svg"/><Relationship Id="rId24" Type="http://schemas.openxmlformats.org/officeDocument/2006/relationships/image" Target="../media/image22.svg"/><Relationship Id="rId32" Type="http://schemas.openxmlformats.org/officeDocument/2006/relationships/image" Target="../media/image102.png"/><Relationship Id="rId37" Type="http://schemas.microsoft.com/office/2007/relationships/hdphoto" Target="../media/hdphoto11.wdp"/><Relationship Id="rId5" Type="http://schemas.openxmlformats.org/officeDocument/2006/relationships/image" Target="../media/image50.svg"/><Relationship Id="rId15" Type="http://schemas.openxmlformats.org/officeDocument/2006/relationships/image" Target="../media/image58.svg"/><Relationship Id="rId23" Type="http://schemas.openxmlformats.org/officeDocument/2006/relationships/image" Target="../media/image28.png"/><Relationship Id="rId28" Type="http://schemas.openxmlformats.org/officeDocument/2006/relationships/image" Target="../media/image26.svg"/><Relationship Id="rId36" Type="http://schemas.openxmlformats.org/officeDocument/2006/relationships/image" Target="../media/image105.png"/><Relationship Id="rId10" Type="http://schemas.openxmlformats.org/officeDocument/2006/relationships/image" Target="../media/image94.png"/><Relationship Id="rId19" Type="http://schemas.openxmlformats.org/officeDocument/2006/relationships/image" Target="../media/image62.svg"/><Relationship Id="rId31" Type="http://schemas.openxmlformats.org/officeDocument/2006/relationships/image" Target="../media/image101.gif"/><Relationship Id="rId9" Type="http://schemas.openxmlformats.org/officeDocument/2006/relationships/image" Target="../media/image28.svg"/><Relationship Id="rId14" Type="http://schemas.openxmlformats.org/officeDocument/2006/relationships/image" Target="../media/image96.png"/><Relationship Id="rId22" Type="http://schemas.openxmlformats.org/officeDocument/2006/relationships/image" Target="../media/image24.png"/><Relationship Id="rId27" Type="http://schemas.openxmlformats.org/officeDocument/2006/relationships/image" Target="../media/image30.png"/><Relationship Id="rId30" Type="http://schemas.openxmlformats.org/officeDocument/2006/relationships/image" Target="../media/image100.gif"/><Relationship Id="rId35" Type="http://schemas.openxmlformats.org/officeDocument/2006/relationships/image" Target="../media/image10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10.gif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499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0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49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501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49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503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504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5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50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506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50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48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5513433" y="361813"/>
            <a:ext cx="2282303" cy="2210582"/>
          </a:xfrm>
          <a:prstGeom prst="rect">
            <a:avLst/>
          </a:prstGeom>
        </p:spPr>
      </p:pic>
      <p:pic>
        <p:nvPicPr>
          <p:cNvPr id="48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163279" y="7371218"/>
            <a:ext cx="4344014" cy="1863977"/>
          </a:xfrm>
          <a:prstGeom prst="rect">
            <a:avLst/>
          </a:prstGeom>
        </p:spPr>
      </p:pic>
      <p:pic>
        <p:nvPicPr>
          <p:cNvPr id="47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85002">
            <a:off x="809450" y="1291787"/>
            <a:ext cx="6003044" cy="1340279"/>
          </a:xfrm>
          <a:prstGeom prst="rect">
            <a:avLst/>
          </a:prstGeom>
        </p:spPr>
      </p:pic>
      <p:pic>
        <p:nvPicPr>
          <p:cNvPr id="483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34383" y="6152"/>
            <a:ext cx="3268083" cy="1271582"/>
          </a:xfrm>
          <a:prstGeom prst="rect">
            <a:avLst/>
          </a:prstGeom>
        </p:spPr>
      </p:pic>
      <p:pic>
        <p:nvPicPr>
          <p:cNvPr id="484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sp>
        <p:nvSpPr>
          <p:cNvPr id="486" name="矩形 4"/>
          <p:cNvSpPr/>
          <p:nvPr/>
        </p:nvSpPr>
        <p:spPr>
          <a:xfrm>
            <a:off x="5571977" y="2190194"/>
            <a:ext cx="7623234" cy="6150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87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5696322" y="2293053"/>
            <a:ext cx="7415142" cy="437484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>
              <a:solidFill>
                <a:srgbClr val="996633"/>
              </a:solidFill>
            </a:endParaRPr>
          </a:p>
        </p:txBody>
      </p:sp>
      <p:pic>
        <p:nvPicPr>
          <p:cNvPr id="488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99" y="878094"/>
            <a:ext cx="5696352" cy="134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9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8997" y="652730"/>
            <a:ext cx="5192636" cy="969494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KW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5400" dirty="0">
              <a:solidFill>
                <a:srgbClr val="663300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3429" name="Google Shape;3429;p47"/>
          <p:cNvSpPr/>
          <p:nvPr/>
        </p:nvSpPr>
        <p:spPr>
          <a:xfrm>
            <a:off x="6939545" y="9441327"/>
            <a:ext cx="3400800" cy="331800"/>
          </a:xfrm>
          <a:prstGeom prst="ellipse">
            <a:avLst/>
          </a:prstGeom>
          <a:solidFill>
            <a:srgbClr val="404AA9">
              <a:alpha val="4420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endParaRPr/>
          </a:p>
        </p:txBody>
      </p:sp>
      <p:grpSp>
        <p:nvGrpSpPr>
          <p:cNvPr id="3" name="Google Shape;2883;p45"/>
          <p:cNvGrpSpPr/>
          <p:nvPr/>
        </p:nvGrpSpPr>
        <p:grpSpPr>
          <a:xfrm>
            <a:off x="6108401" y="6420360"/>
            <a:ext cx="4740171" cy="3081594"/>
            <a:chOff x="3214699" y="2736117"/>
            <a:chExt cx="2705440" cy="1687283"/>
          </a:xfrm>
        </p:grpSpPr>
        <p:sp>
          <p:nvSpPr>
            <p:cNvPr id="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3339;p45"/>
            <p:cNvSpPr/>
            <p:nvPr/>
          </p:nvSpPr>
          <p:spPr>
            <a:xfrm>
              <a:off x="5420379" y="3894027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94" name="صورة 493">
            <a:extLst>
              <a:ext uri="{FF2B5EF4-FFF2-40B4-BE49-F238E27FC236}">
                <a16:creationId xmlns=""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296518" y="1908010"/>
            <a:ext cx="1566584" cy="1657214"/>
          </a:xfrm>
          <a:prstGeom prst="rect">
            <a:avLst/>
          </a:prstGeom>
        </p:spPr>
      </p:pic>
      <p:pic>
        <p:nvPicPr>
          <p:cNvPr id="495" name="صورة 494">
            <a:extLst>
              <a:ext uri="{FF2B5EF4-FFF2-40B4-BE49-F238E27FC236}">
                <a16:creationId xmlns=""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-384363" y="3419191"/>
            <a:ext cx="1566584" cy="1657214"/>
          </a:xfrm>
          <a:prstGeom prst="rect">
            <a:avLst/>
          </a:prstGeom>
        </p:spPr>
      </p:pic>
      <p:pic>
        <p:nvPicPr>
          <p:cNvPr id="481" name="فيلم" descr="فيلم"/>
          <p:cNvPicPr>
            <a:picLocks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5989162" y="2823433"/>
            <a:ext cx="6474630" cy="4498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9" name="Picture 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8"/>
            <a:ext cx="2949587" cy="1854221"/>
          </a:xfrm>
          <a:prstGeom prst="rect">
            <a:avLst/>
          </a:prstGeom>
        </p:spPr>
      </p:pic>
      <p:pic>
        <p:nvPicPr>
          <p:cNvPr id="502" name="Picture 12" descr="https://i.pinimg.com/564x/33/48/fa/3348fa976838c1ad1ebed41a9393446f.jpg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6619875"/>
            <a:ext cx="53721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5" name="Picture 104" descr="الحلقة المحقق كونان 833 Detective Conan مترجمة عربي اون لاين مباشرة |  Detective conan wallpapers, Detective conan, Anime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17" y="6467465"/>
            <a:ext cx="3124200" cy="345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7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3" t="20999" r="34766" b="9504"/>
          <a:stretch/>
        </p:blipFill>
        <p:spPr bwMode="auto">
          <a:xfrm>
            <a:off x="9535276" y="2067029"/>
            <a:ext cx="6333799" cy="747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t="20488" r="34864" b="9626"/>
          <a:stretch/>
        </p:blipFill>
        <p:spPr bwMode="auto">
          <a:xfrm>
            <a:off x="1447800" y="1978305"/>
            <a:ext cx="6587828" cy="755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4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6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4356936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7+ 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للفصول 1 2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3 4 5 6 7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5019242" y="3360137"/>
            <a:ext cx="4262988" cy="2674412"/>
            <a:chOff x="6084168" y="1515372"/>
            <a:chExt cx="2067091" cy="1194136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مجموعة 8"/>
            <p:cNvGrpSpPr/>
            <p:nvPr/>
          </p:nvGrpSpPr>
          <p:grpSpPr>
            <a:xfrm>
              <a:off x="6114408" y="1515372"/>
              <a:ext cx="2036851" cy="939256"/>
              <a:chOff x="6402017" y="1894518"/>
              <a:chExt cx="2036851" cy="939256"/>
            </a:xfrm>
          </p:grpSpPr>
          <p:pic>
            <p:nvPicPr>
              <p:cNvPr id="10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3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3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12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7017996" y="2600154"/>
                <a:ext cx="973781" cy="233620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32 الى 35</a:t>
                </a:r>
                <a:endPara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29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sp>
        <p:nvSpPr>
          <p:cNvPr id="32" name="TextBox 21"/>
          <p:cNvSpPr txBox="1"/>
          <p:nvPr/>
        </p:nvSpPr>
        <p:spPr>
          <a:xfrm>
            <a:off x="3810001" y="1781564"/>
            <a:ext cx="10638527" cy="10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ar-SA" sz="8000" spc="401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28 - 6</a:t>
            </a:r>
            <a:endParaRPr lang="en-US" sz="8000" spc="401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18722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7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2488346" y="1509004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4" tIns="68573" rIns="137144" bIns="68573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43140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11308590" y="552253"/>
            <a:ext cx="1339047" cy="115342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57" y="1111053"/>
            <a:ext cx="4790534" cy="1184934"/>
          </a:xfrm>
          <a:prstGeom prst="rect">
            <a:avLst/>
          </a:prstGeom>
        </p:spPr>
        <p:txBody>
          <a:bodyPr wrap="none" lIns="182858" tIns="91428" rIns="182858" bIns="91428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63153" y="714417"/>
              <a:ext cx="1238159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32الى35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3940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2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28-6-1443هـ</a:t>
              </a:r>
              <a:endParaRPr lang="en-US" sz="42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4239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45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896866" y="1332580"/>
            <a:ext cx="14490289" cy="792572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7439A1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8" t="23959" r="27527" b="59259"/>
          <a:stretch/>
        </p:blipFill>
        <p:spPr bwMode="auto">
          <a:xfrm>
            <a:off x="4191000" y="2933700"/>
            <a:ext cx="8763001" cy="215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600" y="848985"/>
            <a:ext cx="4819668" cy="2389515"/>
          </a:xfrm>
          <a:prstGeom prst="rect">
            <a:avLst/>
          </a:prstGeom>
        </p:spPr>
      </p:pic>
      <p:sp>
        <p:nvSpPr>
          <p:cNvPr id="6" name="AutoShape 12" descr="Celery Gif GIFs | Tenor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48" name="AutoShape 14" descr="Celery Gif GIFs | Tenor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9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62955" y="1677786"/>
            <a:ext cx="3521799" cy="1746051"/>
          </a:xfrm>
          <a:prstGeom prst="rect">
            <a:avLst/>
          </a:prstGeom>
        </p:spPr>
      </p:pic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6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7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8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4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7027" b="27027"/>
          <a:stretch>
            <a:fillRect/>
          </a:stretch>
        </p:blipFill>
        <p:spPr>
          <a:xfrm rot="15990286" flipH="1">
            <a:off x="17131025" y="221284"/>
            <a:ext cx="1524000" cy="955964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r="27110"/>
          <a:stretch>
            <a:fillRect/>
          </a:stretch>
        </p:blipFill>
        <p:spPr>
          <a:xfrm>
            <a:off x="16459201" y="8943234"/>
            <a:ext cx="1826648" cy="1458066"/>
          </a:xfrm>
          <a:prstGeom prst="rect">
            <a:avLst/>
          </a:prstGeom>
        </p:spPr>
      </p:pic>
      <p:pic>
        <p:nvPicPr>
          <p:cNvPr id="4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9417498">
            <a:off x="486097" y="1176119"/>
            <a:ext cx="1650789" cy="382832"/>
          </a:xfrm>
          <a:prstGeom prst="rect">
            <a:avLst/>
          </a:prstGeom>
        </p:spPr>
      </p:pic>
      <p:pic>
        <p:nvPicPr>
          <p:cNvPr id="47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4" y="6941979"/>
            <a:ext cx="2572669" cy="257266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="" xmlns:a16="http://schemas.microsoft.com/office/drawing/2014/main" id="{F61E9F31-AC6E-5C4C-8E21-818F49E200EC}"/>
              </a:ext>
            </a:extLst>
          </p:cNvPr>
          <p:cNvSpPr txBox="1"/>
          <p:nvPr/>
        </p:nvSpPr>
        <p:spPr>
          <a:xfrm>
            <a:off x="9906000" y="3383459"/>
            <a:ext cx="1902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</a:t>
            </a:r>
            <a:endParaRPr lang="ar-S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CBD6798E-F56B-7144-BE34-6D65E0649168}"/>
              </a:ext>
            </a:extLst>
          </p:cNvPr>
          <p:cNvSpPr txBox="1"/>
          <p:nvPr/>
        </p:nvSpPr>
        <p:spPr>
          <a:xfrm>
            <a:off x="4498290" y="3383459"/>
            <a:ext cx="1902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6</a:t>
            </a:r>
            <a:endParaRPr lang="ar-SA" sz="4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grpSp>
        <p:nvGrpSpPr>
          <p:cNvPr id="28" name="مجموعة 27"/>
          <p:cNvGrpSpPr/>
          <p:nvPr/>
        </p:nvGrpSpPr>
        <p:grpSpPr>
          <a:xfrm>
            <a:off x="4419600" y="1647057"/>
            <a:ext cx="8911197" cy="977658"/>
            <a:chOff x="2961813" y="-1181526"/>
            <a:chExt cx="14502482" cy="925506"/>
          </a:xfrm>
        </p:grpSpPr>
        <p:sp>
          <p:nvSpPr>
            <p:cNvPr id="29" name="Title 1">
              <a:extLst>
                <a:ext uri="{FF2B5EF4-FFF2-40B4-BE49-F238E27FC236}">
                  <a16:creationId xmlns="" xmlns:a16="http://schemas.microsoft.com/office/drawing/2014/main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0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30" name="مربع نص 12"/>
            <p:cNvSpPr txBox="1"/>
            <p:nvPr/>
          </p:nvSpPr>
          <p:spPr>
            <a:xfrm>
              <a:off x="2961813" y="-1113962"/>
              <a:ext cx="14240303" cy="789768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4000" dirty="0" smtClean="0">
                  <a:solidFill>
                    <a:srgbClr val="CC0066"/>
                  </a:solidFill>
                  <a:cs typeface="PT Bold Heading" pitchFamily="2" charset="-78"/>
                </a:rPr>
                <a:t>أكتب العدد المناسب لجمل الطرح التالية</a:t>
              </a:r>
              <a:endParaRPr lang="ar-EG" sz="4000" dirty="0">
                <a:solidFill>
                  <a:srgbClr val="CC0066"/>
                </a:solidFill>
                <a:cs typeface="PT Bold Heading" pitchFamily="2" charset="-78"/>
              </a:endParaRP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8" t="45911" r="27527" b="32169"/>
          <a:stretch/>
        </p:blipFill>
        <p:spPr bwMode="auto">
          <a:xfrm>
            <a:off x="4717947" y="5295440"/>
            <a:ext cx="8153401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8" t="68244" r="27527" b="15626"/>
          <a:stretch/>
        </p:blipFill>
        <p:spPr bwMode="auto">
          <a:xfrm>
            <a:off x="4800599" y="7314740"/>
            <a:ext cx="8153401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مستطيل 135"/>
          <p:cNvSpPr txBox="1"/>
          <p:nvPr/>
        </p:nvSpPr>
        <p:spPr>
          <a:xfrm>
            <a:off x="9601200" y="6093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7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49" name="مستطيل 135"/>
          <p:cNvSpPr txBox="1"/>
          <p:nvPr/>
        </p:nvSpPr>
        <p:spPr>
          <a:xfrm>
            <a:off x="9385745" y="6057900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50" name="مستطيل 135"/>
          <p:cNvSpPr txBox="1"/>
          <p:nvPr/>
        </p:nvSpPr>
        <p:spPr>
          <a:xfrm>
            <a:off x="8604278" y="6021805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7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8242745" y="6330242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00B050"/>
                </a:solidFill>
              </a:rPr>
              <a:t>=</a:t>
            </a:r>
            <a:endParaRPr sz="4800" b="1" dirty="0">
              <a:solidFill>
                <a:srgbClr val="00B050"/>
              </a:solidFill>
            </a:endParaRPr>
          </a:p>
        </p:txBody>
      </p:sp>
      <p:sp>
        <p:nvSpPr>
          <p:cNvPr id="52" name="مستطيل 135"/>
          <p:cNvSpPr txBox="1"/>
          <p:nvPr/>
        </p:nvSpPr>
        <p:spPr>
          <a:xfrm>
            <a:off x="7391400" y="61701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0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3" name="مستطيل 135"/>
          <p:cNvSpPr txBox="1"/>
          <p:nvPr/>
        </p:nvSpPr>
        <p:spPr>
          <a:xfrm>
            <a:off x="9664255" y="7846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5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54" name="مستطيل 135"/>
          <p:cNvSpPr txBox="1"/>
          <p:nvPr/>
        </p:nvSpPr>
        <p:spPr>
          <a:xfrm>
            <a:off x="9448800" y="7810500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8667333" y="7774405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3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8305800" y="8082842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00B050"/>
                </a:solidFill>
              </a:rPr>
              <a:t>=</a:t>
            </a:r>
            <a:endParaRPr sz="4800" b="1" dirty="0">
              <a:solidFill>
                <a:srgbClr val="00B050"/>
              </a:solidFill>
            </a:endParaRPr>
          </a:p>
        </p:txBody>
      </p:sp>
      <p:sp>
        <p:nvSpPr>
          <p:cNvPr id="57" name="مستطيل 135"/>
          <p:cNvSpPr txBox="1"/>
          <p:nvPr/>
        </p:nvSpPr>
        <p:spPr>
          <a:xfrm>
            <a:off x="7454455" y="79227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46589" y="269051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46589" y="699032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81395" y="490344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2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34" grpId="0" animBg="1" advAuto="0"/>
      <p:bldP spid="49" grpId="0" animBg="1" advAuto="0"/>
      <p:bldP spid="50" grpId="0" animBg="1" advAuto="0"/>
      <p:bldP spid="51" grpId="0" animBg="1" advAuto="0"/>
      <p:bldP spid="52" grpId="0" animBg="1" advAuto="0"/>
      <p:bldP spid="53" grpId="0" animBg="1" advAuto="0"/>
      <p:bldP spid="54" grpId="0" animBg="1" advAuto="0"/>
      <p:bldP spid="55" grpId="0" animBg="1" advAuto="0"/>
      <p:bldP spid="56" grpId="0" animBg="1" advAuto="0"/>
      <p:bldP spid="57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896866" y="1753986"/>
            <a:ext cx="14490289" cy="758051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7439A1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9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7" t="79885" r="30584" b="12763"/>
          <a:stretch/>
        </p:blipFill>
        <p:spPr bwMode="auto">
          <a:xfrm>
            <a:off x="3581400" y="7391400"/>
            <a:ext cx="10599510" cy="131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2" t="29049" r="29285" b="49073"/>
          <a:stretch/>
        </p:blipFill>
        <p:spPr bwMode="auto">
          <a:xfrm>
            <a:off x="2600096" y="2897373"/>
            <a:ext cx="12562118" cy="422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600" y="848985"/>
            <a:ext cx="4819668" cy="2389515"/>
          </a:xfrm>
          <a:prstGeom prst="rect">
            <a:avLst/>
          </a:prstGeom>
        </p:spPr>
      </p:pic>
      <p:sp>
        <p:nvSpPr>
          <p:cNvPr id="6" name="AutoShape 12" descr="Celery Gif GIFs | Tenor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48" name="AutoShape 14" descr="Celery Gif GIFs | Tenor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3" name="مربع نص 22">
            <a:extLst>
              <a:ext uri="{FF2B5EF4-FFF2-40B4-BE49-F238E27FC236}">
                <a16:creationId xmlns="" xmlns:a16="http://schemas.microsoft.com/office/drawing/2014/main" id="{F61E9F31-AC6E-5C4C-8E21-818F49E200EC}"/>
              </a:ext>
            </a:extLst>
          </p:cNvPr>
          <p:cNvSpPr txBox="1"/>
          <p:nvPr/>
        </p:nvSpPr>
        <p:spPr>
          <a:xfrm>
            <a:off x="10975290" y="3061037"/>
            <a:ext cx="1140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7</a:t>
            </a:r>
            <a:endParaRPr lang="ar-SA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CBD6798E-F56B-7144-BE34-6D65E0649168}"/>
              </a:ext>
            </a:extLst>
          </p:cNvPr>
          <p:cNvSpPr txBox="1"/>
          <p:nvPr/>
        </p:nvSpPr>
        <p:spPr>
          <a:xfrm>
            <a:off x="6860490" y="3086100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4</a:t>
            </a:r>
            <a:endParaRPr lang="ar-SA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pic>
        <p:nvPicPr>
          <p:cNvPr id="19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62955" y="1677786"/>
            <a:ext cx="3521799" cy="1746051"/>
          </a:xfrm>
          <a:prstGeom prst="rect">
            <a:avLst/>
          </a:prstGeom>
        </p:spPr>
      </p:pic>
      <p:grpSp>
        <p:nvGrpSpPr>
          <p:cNvPr id="28" name="مجموعة 27"/>
          <p:cNvGrpSpPr/>
          <p:nvPr/>
        </p:nvGrpSpPr>
        <p:grpSpPr>
          <a:xfrm>
            <a:off x="7140271" y="2041823"/>
            <a:ext cx="3603929" cy="1392979"/>
            <a:chOff x="4785285" y="-1149515"/>
            <a:chExt cx="12538290" cy="942074"/>
          </a:xfrm>
        </p:grpSpPr>
        <p:sp>
          <p:nvSpPr>
            <p:cNvPr id="29" name="Title 1">
              <a:extLst>
                <a:ext uri="{FF2B5EF4-FFF2-40B4-BE49-F238E27FC236}">
                  <a16:creationId xmlns="" xmlns:a16="http://schemas.microsoft.com/office/drawing/2014/main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5412852" y="-1149515"/>
              <a:ext cx="11910723" cy="701678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4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30" name="مربع نص 12"/>
            <p:cNvSpPr txBox="1"/>
            <p:nvPr/>
          </p:nvSpPr>
          <p:spPr>
            <a:xfrm>
              <a:off x="4785285" y="-1061679"/>
              <a:ext cx="12402036" cy="854238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ctr"/>
              <a:r>
                <a:rPr lang="ar-SA" sz="4400" dirty="0" smtClean="0">
                  <a:solidFill>
                    <a:srgbClr val="CC0066"/>
                  </a:solidFill>
                  <a:cs typeface="PT Bold Heading" pitchFamily="2" charset="-78"/>
                </a:rPr>
                <a:t>أطرح </a:t>
              </a:r>
              <a:endParaRPr lang="ar-EG" sz="4400" dirty="0">
                <a:solidFill>
                  <a:srgbClr val="CC0066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6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7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8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4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7027" b="27027"/>
          <a:stretch>
            <a:fillRect/>
          </a:stretch>
        </p:blipFill>
        <p:spPr>
          <a:xfrm rot="15990286" flipH="1">
            <a:off x="17131025" y="221284"/>
            <a:ext cx="1524000" cy="955964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r="27110"/>
          <a:stretch>
            <a:fillRect/>
          </a:stretch>
        </p:blipFill>
        <p:spPr>
          <a:xfrm>
            <a:off x="16459201" y="8943234"/>
            <a:ext cx="1826648" cy="1458066"/>
          </a:xfrm>
          <a:prstGeom prst="rect">
            <a:avLst/>
          </a:prstGeom>
        </p:spPr>
      </p:pic>
      <p:pic>
        <p:nvPicPr>
          <p:cNvPr id="4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9417498">
            <a:off x="486097" y="1176119"/>
            <a:ext cx="1650789" cy="382832"/>
          </a:xfrm>
          <a:prstGeom prst="rect">
            <a:avLst/>
          </a:prstGeom>
        </p:spPr>
      </p:pic>
      <p:pic>
        <p:nvPicPr>
          <p:cNvPr id="46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15434391" y="2203768"/>
            <a:ext cx="917543" cy="20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37" y="7572502"/>
            <a:ext cx="2572669" cy="2572669"/>
          </a:xfrm>
          <a:prstGeom prst="rect">
            <a:avLst/>
          </a:prstGeom>
        </p:spPr>
      </p:pic>
      <p:pic>
        <p:nvPicPr>
          <p:cNvPr id="56" name="Picture 2" descr="Ball cap boys! | Cute gif, Funny gif, Cute funny baby videos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289" y="7184761"/>
            <a:ext cx="2590799" cy="210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مستطيل 135"/>
          <p:cNvSpPr txBox="1"/>
          <p:nvPr/>
        </p:nvSpPr>
        <p:spPr>
          <a:xfrm>
            <a:off x="11518723" y="8224170"/>
            <a:ext cx="749477" cy="72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5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8077200" y="8191500"/>
            <a:ext cx="607633" cy="68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0070C0"/>
                </a:solidFill>
              </a:rPr>
              <a:t>2</a:t>
            </a:r>
            <a:endParaRPr sz="6600" b="1" dirty="0">
              <a:solidFill>
                <a:srgbClr val="0070C0"/>
              </a:solidFill>
            </a:endParaRPr>
          </a:p>
        </p:txBody>
      </p:sp>
      <p:sp>
        <p:nvSpPr>
          <p:cNvPr id="86" name="مستطيل 135"/>
          <p:cNvSpPr txBox="1"/>
          <p:nvPr/>
        </p:nvSpPr>
        <p:spPr>
          <a:xfrm>
            <a:off x="4343400" y="8347444"/>
            <a:ext cx="607633" cy="68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00B050"/>
                </a:solidFill>
              </a:rPr>
              <a:t>7</a:t>
            </a:r>
            <a:endParaRPr sz="6600" b="1" dirty="0">
              <a:solidFill>
                <a:srgbClr val="00B050"/>
              </a:solidFill>
            </a:endParaRPr>
          </a:p>
        </p:txBody>
      </p:sp>
      <p:sp>
        <p:nvSpPr>
          <p:cNvPr id="91" name="مربع نص 90">
            <a:extLst>
              <a:ext uri="{FF2B5EF4-FFF2-40B4-BE49-F238E27FC236}">
                <a16:creationId xmlns="" xmlns:a16="http://schemas.microsoft.com/office/drawing/2014/main" id="{F61E9F31-AC6E-5C4C-8E21-818F49E200EC}"/>
              </a:ext>
            </a:extLst>
          </p:cNvPr>
          <p:cNvSpPr txBox="1"/>
          <p:nvPr/>
        </p:nvSpPr>
        <p:spPr>
          <a:xfrm>
            <a:off x="3276600" y="3086100"/>
            <a:ext cx="1140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3</a:t>
            </a:r>
            <a:endParaRPr lang="ar-SA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92" name="مربع نص 91">
            <a:extLst>
              <a:ext uri="{FF2B5EF4-FFF2-40B4-BE49-F238E27FC236}">
                <a16:creationId xmlns="" xmlns:a16="http://schemas.microsoft.com/office/drawing/2014/main" id="{F61E9F31-AC6E-5C4C-8E21-818F49E200EC}"/>
              </a:ext>
            </a:extLst>
          </p:cNvPr>
          <p:cNvSpPr txBox="1"/>
          <p:nvPr/>
        </p:nvSpPr>
        <p:spPr>
          <a:xfrm>
            <a:off x="10975290" y="4255174"/>
            <a:ext cx="1140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4</a:t>
            </a:r>
            <a:endParaRPr lang="ar-SA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93" name="مربع نص 92">
            <a:extLst>
              <a:ext uri="{FF2B5EF4-FFF2-40B4-BE49-F238E27FC236}">
                <a16:creationId xmlns="" xmlns:a16="http://schemas.microsoft.com/office/drawing/2014/main" id="{CBD6798E-F56B-7144-BE34-6D65E0649168}"/>
              </a:ext>
            </a:extLst>
          </p:cNvPr>
          <p:cNvSpPr txBox="1"/>
          <p:nvPr/>
        </p:nvSpPr>
        <p:spPr>
          <a:xfrm>
            <a:off x="6860490" y="4280237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4</a:t>
            </a:r>
            <a:endParaRPr lang="ar-SA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94" name="مربع نص 93">
            <a:extLst>
              <a:ext uri="{FF2B5EF4-FFF2-40B4-BE49-F238E27FC236}">
                <a16:creationId xmlns="" xmlns:a16="http://schemas.microsoft.com/office/drawing/2014/main" id="{F61E9F31-AC6E-5C4C-8E21-818F49E200EC}"/>
              </a:ext>
            </a:extLst>
          </p:cNvPr>
          <p:cNvSpPr txBox="1"/>
          <p:nvPr/>
        </p:nvSpPr>
        <p:spPr>
          <a:xfrm>
            <a:off x="3276600" y="4280237"/>
            <a:ext cx="1140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8</a:t>
            </a:r>
            <a:endParaRPr lang="ar-SA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95" name="مربع نص 94">
            <a:extLst>
              <a:ext uri="{FF2B5EF4-FFF2-40B4-BE49-F238E27FC236}">
                <a16:creationId xmlns="" xmlns:a16="http://schemas.microsoft.com/office/drawing/2014/main" id="{F61E9F31-AC6E-5C4C-8E21-818F49E200EC}"/>
              </a:ext>
            </a:extLst>
          </p:cNvPr>
          <p:cNvSpPr txBox="1"/>
          <p:nvPr/>
        </p:nvSpPr>
        <p:spPr>
          <a:xfrm>
            <a:off x="10975290" y="5474374"/>
            <a:ext cx="1140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0</a:t>
            </a:r>
            <a:endParaRPr lang="ar-SA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96" name="مربع نص 95">
            <a:extLst>
              <a:ext uri="{FF2B5EF4-FFF2-40B4-BE49-F238E27FC236}">
                <a16:creationId xmlns="" xmlns:a16="http://schemas.microsoft.com/office/drawing/2014/main" id="{CBD6798E-F56B-7144-BE34-6D65E0649168}"/>
              </a:ext>
            </a:extLst>
          </p:cNvPr>
          <p:cNvSpPr txBox="1"/>
          <p:nvPr/>
        </p:nvSpPr>
        <p:spPr>
          <a:xfrm>
            <a:off x="6860490" y="5499437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3</a:t>
            </a:r>
            <a:endParaRPr lang="ar-SA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97" name="مربع نص 96">
            <a:extLst>
              <a:ext uri="{FF2B5EF4-FFF2-40B4-BE49-F238E27FC236}">
                <a16:creationId xmlns="" xmlns:a16="http://schemas.microsoft.com/office/drawing/2014/main" id="{F61E9F31-AC6E-5C4C-8E21-818F49E200EC}"/>
              </a:ext>
            </a:extLst>
          </p:cNvPr>
          <p:cNvSpPr txBox="1"/>
          <p:nvPr/>
        </p:nvSpPr>
        <p:spPr>
          <a:xfrm>
            <a:off x="3276600" y="5499437"/>
            <a:ext cx="1140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0</a:t>
            </a:r>
            <a:endParaRPr lang="ar-SA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pic>
        <p:nvPicPr>
          <p:cNvPr id="9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27880" y="307934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307934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89780" y="4280237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3026" y="3061037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4247407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3026" y="42291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15426" y="55715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1646" y="553869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78672" y="5520389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07369" y="718476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5846" y="721509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4436" y="72479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0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68" grpId="0" animBg="1" advAuto="0"/>
      <p:bldP spid="69" grpId="0" animBg="1" advAuto="0"/>
      <p:bldP spid="86" grpId="0" animBg="1" advAuto="0"/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5800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5" t="44214" r="31176" b="40066"/>
          <a:stretch/>
        </p:blipFill>
        <p:spPr bwMode="auto">
          <a:xfrm>
            <a:off x="5346229" y="4278946"/>
            <a:ext cx="7605814" cy="243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6" t="78163" r="31176" b="10386"/>
          <a:stretch/>
        </p:blipFill>
        <p:spPr bwMode="auto">
          <a:xfrm>
            <a:off x="1118908" y="7371665"/>
            <a:ext cx="7307749" cy="113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" name="Picture 15" descr="http://rafat0004.net/uploadcenter/uploads/10-2012/PIC-727-1350761918.png"/>
          <p:cNvPicPr>
            <a:picLocks noChangeAspect="1" noChangeArrowheads="1"/>
          </p:cNvPicPr>
          <p:nvPr/>
        </p:nvPicPr>
        <p:blipFill>
          <a:blip r:embed="rId7" cstate="print"/>
          <a:srcRect t="5012" b="7281"/>
          <a:stretch>
            <a:fillRect/>
          </a:stretch>
        </p:blipFill>
        <p:spPr bwMode="auto">
          <a:xfrm>
            <a:off x="8173112" y="7788796"/>
            <a:ext cx="985208" cy="86409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4" name="Picture 15" descr="http://rafat0004.net/uploadcenter/uploads/10-2012/PIC-727-1350761918.png"/>
          <p:cNvPicPr>
            <a:picLocks noChangeAspect="1" noChangeArrowheads="1"/>
          </p:cNvPicPr>
          <p:nvPr/>
        </p:nvPicPr>
        <p:blipFill>
          <a:blip r:embed="rId7" cstate="print"/>
          <a:srcRect t="5012" b="7281"/>
          <a:stretch>
            <a:fillRect/>
          </a:stretch>
        </p:blipFill>
        <p:spPr bwMode="auto">
          <a:xfrm>
            <a:off x="7165000" y="7788796"/>
            <a:ext cx="985208" cy="86409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5" name="Picture 15" descr="http://rafat0004.net/uploadcenter/uploads/10-2012/PIC-727-1350761918.png"/>
          <p:cNvPicPr>
            <a:picLocks noChangeAspect="1" noChangeArrowheads="1"/>
          </p:cNvPicPr>
          <p:nvPr/>
        </p:nvPicPr>
        <p:blipFill>
          <a:blip r:embed="rId7" cstate="print"/>
          <a:srcRect t="5012" b="7281"/>
          <a:stretch>
            <a:fillRect/>
          </a:stretch>
        </p:blipFill>
        <p:spPr bwMode="auto">
          <a:xfrm>
            <a:off x="6156888" y="7788796"/>
            <a:ext cx="985208" cy="86409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7" name="Picture 15" descr="http://rafat0004.net/uploadcenter/uploads/10-2012/PIC-727-1350761918.png"/>
          <p:cNvPicPr>
            <a:picLocks noChangeAspect="1" noChangeArrowheads="1"/>
          </p:cNvPicPr>
          <p:nvPr/>
        </p:nvPicPr>
        <p:blipFill>
          <a:blip r:embed="rId7" cstate="print"/>
          <a:srcRect t="5012" b="7281"/>
          <a:stretch>
            <a:fillRect/>
          </a:stretch>
        </p:blipFill>
        <p:spPr bwMode="auto">
          <a:xfrm>
            <a:off x="8203390" y="8724900"/>
            <a:ext cx="985208" cy="86409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8" name="Picture 15" descr="http://rafat0004.net/uploadcenter/uploads/10-2012/PIC-727-1350761918.png"/>
          <p:cNvPicPr>
            <a:picLocks noChangeAspect="1" noChangeArrowheads="1"/>
          </p:cNvPicPr>
          <p:nvPr/>
        </p:nvPicPr>
        <p:blipFill>
          <a:blip r:embed="rId7" cstate="print"/>
          <a:srcRect t="5012" b="7281"/>
          <a:stretch>
            <a:fillRect/>
          </a:stretch>
        </p:blipFill>
        <p:spPr bwMode="auto">
          <a:xfrm>
            <a:off x="7165000" y="8724900"/>
            <a:ext cx="985208" cy="86409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53" name="Picture 15" descr="http://rafat0004.net/uploadcenter/uploads/10-2012/PIC-727-1350761918.png"/>
          <p:cNvPicPr>
            <a:picLocks noChangeAspect="1" noChangeArrowheads="1"/>
          </p:cNvPicPr>
          <p:nvPr/>
        </p:nvPicPr>
        <p:blipFill>
          <a:blip r:embed="rId7" cstate="print"/>
          <a:srcRect t="5012" b="7281"/>
          <a:stretch>
            <a:fillRect/>
          </a:stretch>
        </p:blipFill>
        <p:spPr bwMode="auto">
          <a:xfrm>
            <a:off x="6156888" y="8724900"/>
            <a:ext cx="985208" cy="86409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60" name="Picture 15" descr="http://rafat0004.net/uploadcenter/uploads/10-2012/PIC-727-1350761918.png"/>
          <p:cNvPicPr>
            <a:picLocks noChangeAspect="1" noChangeArrowheads="1"/>
          </p:cNvPicPr>
          <p:nvPr/>
        </p:nvPicPr>
        <p:blipFill>
          <a:blip r:embed="rId7" cstate="print"/>
          <a:srcRect t="5012" b="7281"/>
          <a:stretch>
            <a:fillRect/>
          </a:stretch>
        </p:blipFill>
        <p:spPr bwMode="auto">
          <a:xfrm>
            <a:off x="5148776" y="8724900"/>
            <a:ext cx="985208" cy="86409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6" t="59924" r="31176" b="21944"/>
          <a:stretch/>
        </p:blipFill>
        <p:spPr bwMode="auto">
          <a:xfrm>
            <a:off x="9982200" y="6657450"/>
            <a:ext cx="7307749" cy="18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6" t="25935" r="31176" b="57320"/>
          <a:stretch/>
        </p:blipFill>
        <p:spPr bwMode="auto">
          <a:xfrm>
            <a:off x="6742348" y="1933850"/>
            <a:ext cx="6038501" cy="234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982200" y="907866"/>
            <a:ext cx="7239000" cy="102598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81826" y="179762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ute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086100"/>
            <a:ext cx="30099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مستطيل 135"/>
          <p:cNvSpPr txBox="1"/>
          <p:nvPr/>
        </p:nvSpPr>
        <p:spPr>
          <a:xfrm>
            <a:off x="10820400" y="3082090"/>
            <a:ext cx="1138766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12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78" name="مستطيل 135"/>
          <p:cNvSpPr txBox="1"/>
          <p:nvPr/>
        </p:nvSpPr>
        <p:spPr>
          <a:xfrm>
            <a:off x="10472419" y="2893595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9802506" y="308209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6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88" name="مستطيل 135"/>
          <p:cNvSpPr txBox="1"/>
          <p:nvPr/>
        </p:nvSpPr>
        <p:spPr>
          <a:xfrm>
            <a:off x="9418473" y="32078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FF0000"/>
                </a:solidFill>
              </a:rPr>
              <a:t>=</a:t>
            </a:r>
            <a:endParaRPr sz="4000" b="1" dirty="0">
              <a:solidFill>
                <a:srgbClr val="FF0000"/>
              </a:solidFill>
            </a:endParaRPr>
          </a:p>
        </p:txBody>
      </p:sp>
      <p:sp>
        <p:nvSpPr>
          <p:cNvPr id="99" name="مستطيل 135"/>
          <p:cNvSpPr txBox="1"/>
          <p:nvPr/>
        </p:nvSpPr>
        <p:spPr>
          <a:xfrm>
            <a:off x="8642128" y="3122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6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9936957" y="723900"/>
            <a:ext cx="7612675" cy="1336027"/>
            <a:chOff x="9982200" y="647275"/>
            <a:chExt cx="7612675" cy="1198064"/>
          </a:xfrm>
        </p:grpSpPr>
        <p:sp>
          <p:nvSpPr>
            <p:cNvPr id="20" name="أكمل الأعداد الناقصة"/>
            <p:cNvSpPr txBox="1"/>
            <p:nvPr/>
          </p:nvSpPr>
          <p:spPr>
            <a:xfrm>
              <a:off x="9982200" y="647275"/>
              <a:ext cx="7612675" cy="11980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no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أستعمل            لأكتب جملة الطرح :</a:t>
              </a:r>
              <a:endParaRPr sz="28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8000" contrast="54000"/>
            </a:blip>
            <a:srcRect/>
            <a:stretch>
              <a:fillRect/>
            </a:stretch>
          </p:blipFill>
          <p:spPr bwMode="auto">
            <a:xfrm>
              <a:off x="14187761" y="920600"/>
              <a:ext cx="640282" cy="720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74700" y="705642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4" descr="Soroban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389" y="-370652"/>
            <a:ext cx="3107192" cy="23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مستطيل 135"/>
          <p:cNvSpPr txBox="1"/>
          <p:nvPr/>
        </p:nvSpPr>
        <p:spPr>
          <a:xfrm>
            <a:off x="14135100" y="7654090"/>
            <a:ext cx="11049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3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53" name="مستطيل 135"/>
          <p:cNvSpPr txBox="1"/>
          <p:nvPr/>
        </p:nvSpPr>
        <p:spPr>
          <a:xfrm>
            <a:off x="13296900" y="7465595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12642628" y="7694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1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11818773" y="7663524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57" name="مستطيل 135"/>
          <p:cNvSpPr txBox="1"/>
          <p:nvPr/>
        </p:nvSpPr>
        <p:spPr>
          <a:xfrm>
            <a:off x="10890028" y="7694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2226" y="70485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323685" y="7707394"/>
            <a:ext cx="684639" cy="13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7308873" y="7775183"/>
            <a:ext cx="684639" cy="13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6324243" y="7726080"/>
            <a:ext cx="684639" cy="13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مستطيل 135"/>
          <p:cNvSpPr txBox="1"/>
          <p:nvPr/>
        </p:nvSpPr>
        <p:spPr>
          <a:xfrm>
            <a:off x="10896600" y="5484395"/>
            <a:ext cx="1129396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11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27" name="مستطيل 135"/>
          <p:cNvSpPr txBox="1"/>
          <p:nvPr/>
        </p:nvSpPr>
        <p:spPr>
          <a:xfrm>
            <a:off x="10224404" y="52959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28" name="مستطيل 135"/>
          <p:cNvSpPr txBox="1"/>
          <p:nvPr/>
        </p:nvSpPr>
        <p:spPr>
          <a:xfrm>
            <a:off x="9480328" y="5560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7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129" name="مستطيل 135"/>
          <p:cNvSpPr txBox="1"/>
          <p:nvPr/>
        </p:nvSpPr>
        <p:spPr>
          <a:xfrm>
            <a:off x="8885073" y="55700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FF0000"/>
                </a:solidFill>
              </a:rPr>
              <a:t>=</a:t>
            </a:r>
            <a:endParaRPr sz="4000" b="1" dirty="0">
              <a:solidFill>
                <a:srgbClr val="FF0000"/>
              </a:solidFill>
            </a:endParaRPr>
          </a:p>
        </p:txBody>
      </p:sp>
      <p:sp>
        <p:nvSpPr>
          <p:cNvPr id="130" name="مستطيل 135"/>
          <p:cNvSpPr txBox="1"/>
          <p:nvPr/>
        </p:nvSpPr>
        <p:spPr>
          <a:xfrm>
            <a:off x="8032528" y="55245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7" name="مستطيل 135"/>
          <p:cNvSpPr txBox="1"/>
          <p:nvPr/>
        </p:nvSpPr>
        <p:spPr>
          <a:xfrm>
            <a:off x="5378672" y="7617995"/>
            <a:ext cx="11049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7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18" name="مستطيل 135"/>
          <p:cNvSpPr txBox="1"/>
          <p:nvPr/>
        </p:nvSpPr>
        <p:spPr>
          <a:xfrm>
            <a:off x="4540472" y="74295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19" name="مستطيل 135"/>
          <p:cNvSpPr txBox="1"/>
          <p:nvPr/>
        </p:nvSpPr>
        <p:spPr>
          <a:xfrm>
            <a:off x="3886200" y="76581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3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120" name="مستطيل 135"/>
          <p:cNvSpPr txBox="1"/>
          <p:nvPr/>
        </p:nvSpPr>
        <p:spPr>
          <a:xfrm>
            <a:off x="3062345" y="76274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21" name="مستطيل 135"/>
          <p:cNvSpPr txBox="1"/>
          <p:nvPr/>
        </p:nvSpPr>
        <p:spPr>
          <a:xfrm>
            <a:off x="2133600" y="76581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" name="Picture 15" descr="http://www.clipartlord.com/wp-content/uploads/2013/05/apple5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568" y="8473387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5" descr="http://www.clipartlord.com/wp-content/uploads/2013/05/apple5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43" y="8473387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5" descr="http://www.clipartlord.com/wp-content/uploads/2013/05/apple5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618" y="8473387"/>
            <a:ext cx="7842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797455" y="8431288"/>
            <a:ext cx="576739" cy="112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12169" y="392542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5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7" grpId="0" animBg="1" advAuto="0"/>
      <p:bldP spid="78" grpId="0" animBg="1" advAuto="0"/>
      <p:bldP spid="79" grpId="0" animBg="1" advAuto="0"/>
      <p:bldP spid="88" grpId="0" animBg="1" advAuto="0"/>
      <p:bldP spid="99" grpId="0" animBg="1" advAuto="0"/>
      <p:bldP spid="52" grpId="0" animBg="1" advAuto="0"/>
      <p:bldP spid="53" grpId="0" animBg="1" advAuto="0"/>
      <p:bldP spid="55" grpId="0" animBg="1" advAuto="0"/>
      <p:bldP spid="56" grpId="0" animBg="1" advAuto="0"/>
      <p:bldP spid="57" grpId="0" animBg="1" advAuto="0"/>
      <p:bldP spid="126" grpId="0" animBg="1" advAuto="0"/>
      <p:bldP spid="127" grpId="0" animBg="1" advAuto="0"/>
      <p:bldP spid="128" grpId="0" animBg="1" advAuto="0"/>
      <p:bldP spid="129" grpId="0" animBg="1" advAuto="0"/>
      <p:bldP spid="130" grpId="0" animBg="1" advAuto="0"/>
      <p:bldP spid="117" grpId="0" animBg="1" advAuto="0"/>
      <p:bldP spid="118" grpId="0" animBg="1" advAuto="0"/>
      <p:bldP spid="119" grpId="0" animBg="1" advAuto="0"/>
      <p:bldP spid="120" grpId="0" animBg="1" advAuto="0"/>
      <p:bldP spid="12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7" t="20036" r="36077" b="10512"/>
          <a:stretch/>
        </p:blipFill>
        <p:spPr bwMode="auto">
          <a:xfrm>
            <a:off x="9485572" y="1034150"/>
            <a:ext cx="7430828" cy="87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9" t="21135" r="36061" b="9607"/>
          <a:stretch/>
        </p:blipFill>
        <p:spPr bwMode="auto">
          <a:xfrm>
            <a:off x="958016" y="1034149"/>
            <a:ext cx="7195384" cy="875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5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9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41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42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5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6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7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14325600" y="4076700"/>
            <a:ext cx="295908" cy="22627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8" name="Oval 7"/>
          <p:cNvSpPr/>
          <p:nvPr/>
        </p:nvSpPr>
        <p:spPr>
          <a:xfrm>
            <a:off x="15011400" y="6598662"/>
            <a:ext cx="295908" cy="22627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2" name="Oval 7"/>
          <p:cNvSpPr/>
          <p:nvPr/>
        </p:nvSpPr>
        <p:spPr>
          <a:xfrm>
            <a:off x="11887200" y="6593624"/>
            <a:ext cx="295908" cy="22627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3" name="Oval 8"/>
          <p:cNvSpPr/>
          <p:nvPr/>
        </p:nvSpPr>
        <p:spPr>
          <a:xfrm>
            <a:off x="4961892" y="4764824"/>
            <a:ext cx="295908" cy="22627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4" name="Oval 9"/>
          <p:cNvSpPr/>
          <p:nvPr/>
        </p:nvSpPr>
        <p:spPr>
          <a:xfrm>
            <a:off x="4953000" y="7660424"/>
            <a:ext cx="295908" cy="22627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598950" y="70121"/>
            <a:ext cx="10356681" cy="1124597"/>
            <a:chOff x="-551816" y="0"/>
            <a:chExt cx="7763174" cy="144885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205939"/>
              <a:ext cx="6961862" cy="8326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للفصول  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من 1 الى 6 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32" name="Oval 7"/>
          <p:cNvSpPr/>
          <p:nvPr/>
        </p:nvSpPr>
        <p:spPr>
          <a:xfrm>
            <a:off x="11201400" y="9182100"/>
            <a:ext cx="295908" cy="22627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38" name="Oval 8"/>
          <p:cNvSpPr/>
          <p:nvPr/>
        </p:nvSpPr>
        <p:spPr>
          <a:xfrm>
            <a:off x="12581892" y="4002824"/>
            <a:ext cx="295908" cy="22627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pic>
        <p:nvPicPr>
          <p:cNvPr id="3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7886700"/>
            <a:ext cx="2117677" cy="2117677"/>
          </a:xfrm>
          <a:prstGeom prst="rect">
            <a:avLst/>
          </a:prstGeom>
        </p:spPr>
      </p:pic>
      <p:sp>
        <p:nvSpPr>
          <p:cNvPr id="57" name="Oval 8"/>
          <p:cNvSpPr/>
          <p:nvPr/>
        </p:nvSpPr>
        <p:spPr>
          <a:xfrm>
            <a:off x="15697200" y="7993957"/>
            <a:ext cx="295908" cy="22627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49" name="Oval 7"/>
          <p:cNvSpPr/>
          <p:nvPr/>
        </p:nvSpPr>
        <p:spPr>
          <a:xfrm>
            <a:off x="3666492" y="4231424"/>
            <a:ext cx="295908" cy="22627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50" name="مستطيل 135"/>
          <p:cNvSpPr txBox="1"/>
          <p:nvPr/>
        </p:nvSpPr>
        <p:spPr>
          <a:xfrm>
            <a:off x="3657600" y="6896100"/>
            <a:ext cx="495300" cy="491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C00000"/>
                </a:solidFill>
              </a:rPr>
              <a:t>6</a:t>
            </a:r>
            <a:endParaRPr sz="4000" b="1" dirty="0">
              <a:solidFill>
                <a:srgbClr val="C00000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3352800" y="6819900"/>
            <a:ext cx="279716" cy="491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FF0000"/>
                </a:solidFill>
              </a:rPr>
              <a:t>-</a:t>
            </a:r>
            <a:endParaRPr sz="4000" b="1" dirty="0">
              <a:solidFill>
                <a:srgbClr val="FF0000"/>
              </a:solidFill>
            </a:endParaRPr>
          </a:p>
        </p:txBody>
      </p:sp>
      <p:sp>
        <p:nvSpPr>
          <p:cNvPr id="53" name="مستطيل 135"/>
          <p:cNvSpPr txBox="1"/>
          <p:nvPr/>
        </p:nvSpPr>
        <p:spPr>
          <a:xfrm>
            <a:off x="2965479" y="6861488"/>
            <a:ext cx="389652" cy="491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6666FF"/>
                </a:solidFill>
              </a:rPr>
              <a:t>6</a:t>
            </a:r>
            <a:endParaRPr sz="4000" b="1" dirty="0">
              <a:solidFill>
                <a:srgbClr val="6666FF"/>
              </a:solidFill>
            </a:endParaRPr>
          </a:p>
        </p:txBody>
      </p:sp>
      <p:sp>
        <p:nvSpPr>
          <p:cNvPr id="54" name="مستطيل 135"/>
          <p:cNvSpPr txBox="1"/>
          <p:nvPr/>
        </p:nvSpPr>
        <p:spPr>
          <a:xfrm>
            <a:off x="2641718" y="6896100"/>
            <a:ext cx="253882" cy="524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B050"/>
                </a:solidFill>
              </a:rPr>
              <a:t>=</a:t>
            </a:r>
            <a:endParaRPr sz="4000" b="1" dirty="0">
              <a:solidFill>
                <a:srgbClr val="00B050"/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2057400" y="6861488"/>
            <a:ext cx="335841" cy="491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5">
                    <a:lumMod val="25000"/>
                  </a:schemeClr>
                </a:solidFill>
              </a:rPr>
              <a:t>0</a:t>
            </a:r>
            <a:endParaRPr sz="4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3657600" y="8233088"/>
            <a:ext cx="876300" cy="491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C00000"/>
                </a:solidFill>
              </a:rPr>
              <a:t>10</a:t>
            </a:r>
            <a:endParaRPr sz="4000" b="1" dirty="0">
              <a:solidFill>
                <a:srgbClr val="C00000"/>
              </a:solidFill>
            </a:endParaRPr>
          </a:p>
        </p:txBody>
      </p:sp>
      <p:sp>
        <p:nvSpPr>
          <p:cNvPr id="58" name="مستطيل 135"/>
          <p:cNvSpPr txBox="1"/>
          <p:nvPr/>
        </p:nvSpPr>
        <p:spPr>
          <a:xfrm>
            <a:off x="3619500" y="8200378"/>
            <a:ext cx="279716" cy="491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FF0000"/>
                </a:solidFill>
              </a:rPr>
              <a:t>-</a:t>
            </a:r>
            <a:endParaRPr sz="4000" b="1" dirty="0">
              <a:solidFill>
                <a:srgbClr val="FF0000"/>
              </a:solidFill>
            </a:endParaRPr>
          </a:p>
        </p:txBody>
      </p:sp>
      <p:sp>
        <p:nvSpPr>
          <p:cNvPr id="59" name="مستطيل 135"/>
          <p:cNvSpPr txBox="1"/>
          <p:nvPr/>
        </p:nvSpPr>
        <p:spPr>
          <a:xfrm>
            <a:off x="3232179" y="8241966"/>
            <a:ext cx="389652" cy="491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6666FF"/>
                </a:solidFill>
              </a:rPr>
              <a:t>4</a:t>
            </a:r>
            <a:endParaRPr sz="4000" b="1" dirty="0">
              <a:solidFill>
                <a:srgbClr val="6666FF"/>
              </a:solidFill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2908418" y="8276578"/>
            <a:ext cx="253882" cy="524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B050"/>
                </a:solidFill>
              </a:rPr>
              <a:t>=</a:t>
            </a:r>
            <a:endParaRPr sz="4000" b="1" dirty="0">
              <a:solidFill>
                <a:srgbClr val="00B050"/>
              </a:solidFill>
            </a:endParaRPr>
          </a:p>
        </p:txBody>
      </p:sp>
      <p:sp>
        <p:nvSpPr>
          <p:cNvPr id="61" name="مستطيل 135"/>
          <p:cNvSpPr txBox="1"/>
          <p:nvPr/>
        </p:nvSpPr>
        <p:spPr>
          <a:xfrm>
            <a:off x="2324100" y="8241966"/>
            <a:ext cx="335841" cy="491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4000" b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4" grpId="0" animBg="1"/>
      <p:bldP spid="32" grpId="0" animBg="1"/>
      <p:bldP spid="38" grpId="0" animBg="1"/>
      <p:bldP spid="57" grpId="0" animBg="1"/>
      <p:bldP spid="49" grpId="0" animBg="1"/>
      <p:bldP spid="50" grpId="0" animBg="1" advAuto="0"/>
      <p:bldP spid="51" grpId="0" animBg="1" advAuto="0"/>
      <p:bldP spid="53" grpId="0" animBg="1" advAuto="0"/>
      <p:bldP spid="54" grpId="0" animBg="1" advAuto="0"/>
      <p:bldP spid="55" grpId="0" animBg="1" advAuto="0"/>
      <p:bldP spid="56" grpId="0" animBg="1" advAuto="0"/>
      <p:bldP spid="58" grpId="0" animBg="1" advAuto="0"/>
      <p:bldP spid="59" grpId="0" animBg="1" advAuto="0"/>
      <p:bldP spid="60" grpId="0" animBg="1" advAuto="0"/>
      <p:bldP spid="6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1447800" y="5811013"/>
            <a:ext cx="15316200" cy="3294887"/>
            <a:chOff x="1447800" y="6039613"/>
            <a:chExt cx="15316200" cy="3294887"/>
          </a:xfrm>
        </p:grpSpPr>
        <p:pic>
          <p:nvPicPr>
            <p:cNvPr id="17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066" y="6094824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0466" y="6039613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171024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3" name="Picture 2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417498">
            <a:off x="1475970" y="1901707"/>
            <a:ext cx="1650789" cy="382832"/>
          </a:xfrm>
          <a:prstGeom prst="rect">
            <a:avLst/>
          </a:prstGeom>
        </p:spPr>
      </p:pic>
      <p:sp>
        <p:nvSpPr>
          <p:cNvPr id="31" name="عنوان 1">
            <a:extLst>
              <a:ext uri="{FF2B5EF4-FFF2-40B4-BE49-F238E27FC236}">
                <a16:creationId xmlns="" xmlns:a16="http://schemas.microsoft.com/office/drawing/2014/main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6311180" y="2775421"/>
            <a:ext cx="10364621" cy="1512476"/>
          </a:xfrm>
          <a:prstGeom prst="rect">
            <a:avLst/>
          </a:prstGeom>
        </p:spPr>
        <p:txBody>
          <a:bodyPr lIns="137147" tIns="68573" rIns="137147" bIns="68573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9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9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="" xmlns:a16="http://schemas.microsoft.com/office/drawing/2014/main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" r="4" b="7796"/>
          <a:stretch>
            <a:fillRect/>
          </a:stretch>
        </p:blipFill>
        <p:spPr>
          <a:xfrm rot="21254925" flipH="1">
            <a:off x="14573036" y="2169800"/>
            <a:ext cx="2516618" cy="247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="" xmlns:a16="http://schemas.microsoft.com/office/drawing/2014/main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1127434">
            <a:off x="7595937" y="943557"/>
            <a:ext cx="1655375" cy="18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="" xmlns:a16="http://schemas.microsoft.com/office/drawing/2014/main" id="{64E4F979-A2F3-443A-A060-EFF7B1CC4BE0}"/>
              </a:ext>
            </a:extLst>
          </p:cNvPr>
          <p:cNvCxnSpPr/>
          <p:nvPr/>
        </p:nvCxnSpPr>
        <p:spPr>
          <a:xfrm flipH="1">
            <a:off x="8153400" y="4534443"/>
            <a:ext cx="6871051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صورة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10667099" y="709263"/>
            <a:ext cx="2113874" cy="1963299"/>
          </a:xfrm>
          <a:prstGeom prst="rect">
            <a:avLst/>
          </a:prstGeom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60" y="1690912"/>
            <a:ext cx="2097815" cy="2097815"/>
          </a:xfrm>
          <a:prstGeom prst="rect">
            <a:avLst/>
          </a:prstGeom>
        </p:spPr>
      </p:pic>
      <p:sp>
        <p:nvSpPr>
          <p:cNvPr id="25" name="Arrow: Pentagon 20">
            <a:extLst>
              <a:ext uri="{FF2B5EF4-FFF2-40B4-BE49-F238E27FC236}">
                <a16:creationId xmlns="" xmlns:a16="http://schemas.microsoft.com/office/drawing/2014/main" id="{A44DEF42-8204-45CB-BB45-905B584AF7D7}"/>
              </a:ext>
            </a:extLst>
          </p:cNvPr>
          <p:cNvSpPr/>
          <p:nvPr/>
        </p:nvSpPr>
        <p:spPr>
          <a:xfrm>
            <a:off x="-25250" y="162428"/>
            <a:ext cx="8178650" cy="1245267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7439A1">
                  <a:alpha val="75000"/>
                </a:srgbClr>
              </a:gs>
              <a:gs pos="72000">
                <a:srgbClr val="7439A1">
                  <a:alpha val="22000"/>
                </a:srgbClr>
              </a:gs>
              <a:gs pos="100000">
                <a:srgbClr val="7439A1">
                  <a:alpha val="59000"/>
                </a:srgbClr>
              </a:gs>
            </a:gsLst>
          </a:gra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ts val="5880"/>
              </a:lnSpc>
            </a:pPr>
            <a:r>
              <a:rPr lang="ar-SA" sz="4800" spc="210" dirty="0" smtClean="0">
                <a:solidFill>
                  <a:schemeClr val="bg1"/>
                </a:solidFill>
                <a:latin typeface="Dongol"/>
                <a:cs typeface="PT Bold Heading" pitchFamily="2" charset="-78"/>
              </a:rPr>
              <a:t>وقت المرح كونان </a:t>
            </a:r>
          </a:p>
          <a:p>
            <a:pPr algn="ctr">
              <a:lnSpc>
                <a:spcPts val="5880"/>
              </a:lnSpc>
            </a:pPr>
            <a:r>
              <a:rPr lang="ar-SA" sz="4800" spc="210" dirty="0" smtClean="0">
                <a:solidFill>
                  <a:schemeClr val="bg1"/>
                </a:solidFill>
                <a:latin typeface="Dongol"/>
                <a:cs typeface="PT Bold Heading" pitchFamily="2" charset="-78"/>
              </a:rPr>
              <a:t>والجاسوسات</a:t>
            </a:r>
            <a:endParaRPr lang="ar-SA" sz="4800" spc="210" dirty="0">
              <a:solidFill>
                <a:schemeClr val="bg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pic>
        <p:nvPicPr>
          <p:cNvPr id="18" name="Picture 48" descr="Totally Spies Png - Totally Spies Logo Png, Transparent Png , Transparent  Png Image - PNGitem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61" y="2033908"/>
            <a:ext cx="81915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etective Conan (Case Closed) emoticons emoji transparent sticker animated GIF">
            <a:extLst>
              <a:ext uri="{FF2B5EF4-FFF2-40B4-BE49-F238E27FC236}">
                <a16:creationId xmlns="" xmlns:a16="http://schemas.microsoft.com/office/drawing/2014/main" id="{2B4FF944-836F-4696-8671-404B110511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261" y="4323891"/>
            <a:ext cx="3164089" cy="297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46307" y="938464"/>
            <a:ext cx="13951947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8057"/>
          <a:stretch>
            <a:fillRect/>
          </a:stretch>
        </p:blipFill>
        <p:spPr>
          <a:xfrm>
            <a:off x="11658601" y="2705100"/>
            <a:ext cx="2843850" cy="2763827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11199346" y="3556774"/>
            <a:ext cx="484313" cy="46494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895600" y="4628130"/>
            <a:ext cx="553995" cy="794312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0EFBAA83-8A72-4CA6-BD56-787B94E04A99}"/>
              </a:ext>
            </a:extLst>
          </p:cNvPr>
          <p:cNvSpPr/>
          <p:nvPr/>
        </p:nvSpPr>
        <p:spPr>
          <a:xfrm>
            <a:off x="3663652" y="4061991"/>
            <a:ext cx="7994949" cy="1246481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7200" dirty="0">
                <a:solidFill>
                  <a:schemeClr val="bg1"/>
                </a:solidFill>
                <a:cs typeface="PT Bold Heading" pitchFamily="2" charset="-78"/>
              </a:rPr>
              <a:t>اختر الاجابة الصحيحة</a:t>
            </a:r>
            <a:endParaRPr lang="en-US" sz="72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0504603" y="1707417"/>
            <a:ext cx="4541261" cy="4398552"/>
          </a:xfrm>
          <a:prstGeom prst="rect">
            <a:avLst/>
          </a:prstGeom>
        </p:spPr>
      </p:pic>
      <p:pic>
        <p:nvPicPr>
          <p:cNvPr id="12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46305" y="238944"/>
            <a:ext cx="3699335" cy="1834072"/>
          </a:xfrm>
          <a:prstGeom prst="rect">
            <a:avLst/>
          </a:prstGeom>
        </p:spPr>
      </p:pic>
      <p:pic>
        <p:nvPicPr>
          <p:cNvPr id="2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625812" y="508823"/>
            <a:ext cx="3521799" cy="1746051"/>
          </a:xfrm>
          <a:prstGeom prst="rect">
            <a:avLst/>
          </a:prstGeom>
        </p:spPr>
      </p:pic>
      <p:pic>
        <p:nvPicPr>
          <p:cNvPr id="10" name="Picture 16" descr="https://i.pinimg.com/originals/6f/1f/c7/6f1fc704ccfd2a9d82897a8acab88e9e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72" y="5468927"/>
            <a:ext cx="5545148" cy="3491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اقتباسات نُسبت لأشخاص غير أصحابها - شبكة روايتي الثقافية">
            <a:extLst>
              <a:ext uri="{FF2B5EF4-FFF2-40B4-BE49-F238E27FC236}">
                <a16:creationId xmlns="" xmlns:a16="http://schemas.microsoft.com/office/drawing/2014/main" id="{657D57CA-9013-482F-8A6D-711C60CBDA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229" y="5009130"/>
            <a:ext cx="3811313" cy="41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etective conan asian emoticons transparent sticker animated GIF">
            <a:extLst>
              <a:ext uri="{FF2B5EF4-FFF2-40B4-BE49-F238E27FC236}">
                <a16:creationId xmlns="" xmlns:a16="http://schemas.microsoft.com/office/drawing/2014/main" id="{2EC38700-9A9E-4BB4-B2AB-0EA5FDBE78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39" y="649577"/>
            <a:ext cx="3447462" cy="344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2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مجموعة 28"/>
          <p:cNvGrpSpPr/>
          <p:nvPr/>
        </p:nvGrpSpPr>
        <p:grpSpPr>
          <a:xfrm>
            <a:off x="2083701" y="5734813"/>
            <a:ext cx="13537300" cy="3294887"/>
            <a:chOff x="1447800" y="6039613"/>
            <a:chExt cx="15316200" cy="3294887"/>
          </a:xfrm>
        </p:grpSpPr>
        <p:pic>
          <p:nvPicPr>
            <p:cNvPr id="30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066" y="6094824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0466" y="6039613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171024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713025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4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4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409689" y="3231349"/>
            <a:ext cx="3699335" cy="1834072"/>
          </a:xfrm>
          <a:prstGeom prst="rect">
            <a:avLst/>
          </a:prstGeom>
        </p:spPr>
      </p:pic>
      <p:sp>
        <p:nvSpPr>
          <p:cNvPr id="25" name="Rectangle 9">
            <a:extLst>
              <a:ext uri="{FF2B5EF4-FFF2-40B4-BE49-F238E27FC236}">
                <a16:creationId xmlns="" xmlns:a16="http://schemas.microsoft.com/office/drawing/2014/main" id="{3A10B52C-5BF4-4865-8AB2-9DC3255C41A9}"/>
              </a:ext>
            </a:extLst>
          </p:cNvPr>
          <p:cNvSpPr/>
          <p:nvPr/>
        </p:nvSpPr>
        <p:spPr>
          <a:xfrm flipH="1">
            <a:off x="4895558" y="2675808"/>
            <a:ext cx="8809521" cy="5124480"/>
          </a:xfrm>
          <a:custGeom>
            <a:avLst/>
            <a:gdLst>
              <a:gd name="connsiteX0" fmla="*/ 0 w 8489087"/>
              <a:gd name="connsiteY0" fmla="*/ 0 h 461665"/>
              <a:gd name="connsiteX1" fmla="*/ 8489087 w 8489087"/>
              <a:gd name="connsiteY1" fmla="*/ 0 h 461665"/>
              <a:gd name="connsiteX2" fmla="*/ 8489087 w 8489087"/>
              <a:gd name="connsiteY2" fmla="*/ 461665 h 461665"/>
              <a:gd name="connsiteX3" fmla="*/ 0 w 8489087"/>
              <a:gd name="connsiteY3" fmla="*/ 461665 h 461665"/>
              <a:gd name="connsiteX4" fmla="*/ 0 w 8489087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9087" h="461665" fill="none" extrusionOk="0">
                <a:moveTo>
                  <a:pt x="0" y="0"/>
                </a:moveTo>
                <a:cubicBezTo>
                  <a:pt x="2246976" y="5985"/>
                  <a:pt x="7098455" y="-120463"/>
                  <a:pt x="8489087" y="0"/>
                </a:cubicBezTo>
                <a:cubicBezTo>
                  <a:pt x="8512631" y="54524"/>
                  <a:pt x="8481424" y="398426"/>
                  <a:pt x="8489087" y="461665"/>
                </a:cubicBezTo>
                <a:cubicBezTo>
                  <a:pt x="6714189" y="474786"/>
                  <a:pt x="1778850" y="459498"/>
                  <a:pt x="0" y="461665"/>
                </a:cubicBezTo>
                <a:cubicBezTo>
                  <a:pt x="-14531" y="320145"/>
                  <a:pt x="38036" y="72754"/>
                  <a:pt x="0" y="0"/>
                </a:cubicBezTo>
                <a:close/>
              </a:path>
              <a:path w="8489087" h="461665" stroke="0" extrusionOk="0">
                <a:moveTo>
                  <a:pt x="0" y="0"/>
                </a:moveTo>
                <a:cubicBezTo>
                  <a:pt x="3766003" y="106285"/>
                  <a:pt x="5073111" y="-69911"/>
                  <a:pt x="8489087" y="0"/>
                </a:cubicBezTo>
                <a:cubicBezTo>
                  <a:pt x="8521020" y="117136"/>
                  <a:pt x="8512868" y="312368"/>
                  <a:pt x="8489087" y="461665"/>
                </a:cubicBezTo>
                <a:cubicBezTo>
                  <a:pt x="6264331" y="601842"/>
                  <a:pt x="2498974" y="322497"/>
                  <a:pt x="0" y="461665"/>
                </a:cubicBezTo>
                <a:cubicBezTo>
                  <a:pt x="4939" y="414352"/>
                  <a:pt x="2867" y="9401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8119244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137160" tIns="68580" rIns="137160" bIns="68580">
            <a:spAutoFit/>
          </a:bodyPr>
          <a:lstStyle/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ازرق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15" y="5255958"/>
            <a:ext cx="2181486" cy="2973679"/>
          </a:xfrm>
          <a:prstGeom prst="rect">
            <a:avLst/>
          </a:prstGeom>
        </p:spPr>
      </p:pic>
      <p:pic>
        <p:nvPicPr>
          <p:cNvPr id="33" name="رمادي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59" y="5483404"/>
            <a:ext cx="2292703" cy="2292703"/>
          </a:xfrm>
          <a:prstGeom prst="rect">
            <a:avLst/>
          </a:prstGeom>
        </p:spPr>
      </p:pic>
      <p:pic>
        <p:nvPicPr>
          <p:cNvPr id="37" name="برتقالي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320">
            <a:off x="8565066" y="4875774"/>
            <a:ext cx="3438272" cy="2656360"/>
          </a:xfrm>
          <a:prstGeom prst="rect">
            <a:avLst/>
          </a:prstGeom>
        </p:spPr>
      </p:pic>
      <p:pic>
        <p:nvPicPr>
          <p:cNvPr id="39" name="وردي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C9B8EC3-B590-4A40-80BC-E6B0142809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90" y="2009790"/>
            <a:ext cx="2524110" cy="2524110"/>
          </a:xfrm>
          <a:prstGeom prst="rect">
            <a:avLst/>
          </a:prstGeom>
        </p:spPr>
      </p:pic>
      <p:pic>
        <p:nvPicPr>
          <p:cNvPr id="41" name="اخضر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0BADC1A-98A0-424D-859A-953A95056C9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883" y="1943100"/>
            <a:ext cx="1960416" cy="2460322"/>
          </a:xfrm>
          <a:prstGeom prst="rect">
            <a:avLst/>
          </a:prstGeom>
        </p:spPr>
      </p:pic>
      <p:pic>
        <p:nvPicPr>
          <p:cNvPr id="43" name="بنفسجي">
            <a:hlinkClick r:id="rId18" action="ppaction://hlinksldjump"/>
            <a:extLst>
              <a:ext uri="{FF2B5EF4-FFF2-40B4-BE49-F238E27FC236}">
                <a16:creationId xmlns:a16="http://schemas.microsoft.com/office/drawing/2014/main" xmlns="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95500"/>
            <a:ext cx="2277491" cy="2277491"/>
          </a:xfrm>
          <a:prstGeom prst="rect">
            <a:avLst/>
          </a:prstGeom>
        </p:spPr>
      </p:pic>
      <p:pic>
        <p:nvPicPr>
          <p:cNvPr id="45" name="رمادي">
            <a:hlinkClick r:id="rId20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705100"/>
            <a:ext cx="2416558" cy="2765980"/>
          </a:xfrm>
          <a:prstGeom prst="rect">
            <a:avLst/>
          </a:prstGeom>
        </p:spPr>
      </p:pic>
      <p:pic>
        <p:nvPicPr>
          <p:cNvPr id="46" name="برتقالي">
            <a:hlinkClick r:id="rId22" action="ppaction://hlinksldjump"/>
            <a:extLst>
              <a:ext uri="{FF2B5EF4-FFF2-40B4-BE49-F238E27FC236}">
                <a16:creationId xmlns:a16="http://schemas.microsoft.com/office/drawing/2014/main" xmlns="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550">
            <a:off x="12238905" y="5171081"/>
            <a:ext cx="2254416" cy="2254416"/>
          </a:xfrm>
          <a:prstGeom prst="rect">
            <a:avLst/>
          </a:prstGeom>
        </p:spPr>
      </p:pic>
      <p:pic>
        <p:nvPicPr>
          <p:cNvPr id="5124" name="Picture 4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54757">
            <a:off x="10610490" y="577345"/>
            <a:ext cx="3304407" cy="211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326319" y="3771900"/>
            <a:ext cx="3504481" cy="1737465"/>
          </a:xfrm>
          <a:prstGeom prst="rect">
            <a:avLst/>
          </a:prstGeom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9804624" y="463486"/>
            <a:ext cx="1191150" cy="1106302"/>
          </a:xfrm>
          <a:prstGeom prst="rect">
            <a:avLst/>
          </a:prstGeom>
        </p:spPr>
      </p:pic>
      <p:pic>
        <p:nvPicPr>
          <p:cNvPr id="40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234034" y="1702679"/>
            <a:ext cx="3699335" cy="1834072"/>
          </a:xfrm>
          <a:prstGeom prst="rect">
            <a:avLst/>
          </a:prstGeom>
        </p:spPr>
      </p:pic>
      <p:pic>
        <p:nvPicPr>
          <p:cNvPr id="42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13013601" y="1562100"/>
            <a:ext cx="3521799" cy="1746051"/>
          </a:xfrm>
          <a:prstGeom prst="rect">
            <a:avLst/>
          </a:prstGeom>
        </p:spPr>
      </p:pic>
      <p:pic>
        <p:nvPicPr>
          <p:cNvPr id="54" name="Picture 2" descr="CyberModo Solutions IT &amp;amp; Management Training Mall of Emirates, Dubai"/>
          <p:cNvPicPr>
            <a:picLocks noChangeAspect="1" noChangeArrowheads="1" noCrop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5079" y="2259439"/>
            <a:ext cx="654822" cy="49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rrow: Pentagon 20">
            <a:extLst>
              <a:ext uri="{FF2B5EF4-FFF2-40B4-BE49-F238E27FC236}">
                <a16:creationId xmlns="" xmlns:a16="http://schemas.microsoft.com/office/drawing/2014/main" id="{7918A77D-FFF3-48AB-B45C-73CB00CC2CBA}"/>
              </a:ext>
            </a:extLst>
          </p:cNvPr>
          <p:cNvSpPr/>
          <p:nvPr/>
        </p:nvSpPr>
        <p:spPr>
          <a:xfrm>
            <a:off x="-409689" y="952500"/>
            <a:ext cx="5286489" cy="1245267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/>
              <a:t>أختر شخصية</a:t>
            </a:r>
            <a:endParaRPr lang="en-AE" sz="4800" b="1" dirty="0"/>
          </a:p>
        </p:txBody>
      </p:sp>
    </p:spTree>
    <p:extLst>
      <p:ext uri="{BB962C8B-B14F-4D97-AF65-F5344CB8AC3E}">
        <p14:creationId xmlns:p14="http://schemas.microsoft.com/office/powerpoint/2010/main" val="7581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astle Chateau Landscape - Free vector graphic on Pixaba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6"/>
          <a:stretch/>
        </p:blipFill>
        <p:spPr bwMode="auto">
          <a:xfrm>
            <a:off x="609600" y="1270857"/>
            <a:ext cx="16815784" cy="82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89483" y="1560625"/>
            <a:ext cx="16651364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89028">
            <a:off x="9567472" y="2367419"/>
            <a:ext cx="1660274" cy="385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7429"/>
          <a:stretch>
            <a:fillRect/>
          </a:stretch>
        </p:blipFill>
        <p:spPr>
          <a:xfrm>
            <a:off x="15713326" y="1681304"/>
            <a:ext cx="1810892" cy="1757259"/>
          </a:xfrm>
          <a:prstGeom prst="rect">
            <a:avLst/>
          </a:prstGeom>
        </p:spPr>
      </p:pic>
      <p:sp>
        <p:nvSpPr>
          <p:cNvPr id="22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6291244" y="2481818"/>
            <a:ext cx="6357956" cy="1975882"/>
          </a:xfrm>
          <a:prstGeom prst="roundRect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40000"/>
                  <a:lumOff val="60000"/>
                  <a:alpha val="63000"/>
                </a:schemeClr>
              </a:gs>
              <a:gs pos="100000">
                <a:srgbClr val="7030A0">
                  <a:alpha val="51000"/>
                </a:srgbClr>
              </a:gs>
              <a:gs pos="99000">
                <a:schemeClr val="bg2"/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هو ناتج </a:t>
            </a:r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الطرح</a:t>
            </a:r>
          </a:p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( 4 -0 )</a:t>
            </a:r>
            <a:endParaRPr lang="ar-SA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16005" y="490028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857873" y="2307334"/>
            <a:ext cx="3521799" cy="1746051"/>
          </a:xfrm>
          <a:prstGeom prst="rect">
            <a:avLst/>
          </a:prstGeom>
        </p:spPr>
      </p:pic>
      <p:pic>
        <p:nvPicPr>
          <p:cNvPr id="17" name="Picture 94" descr="🔙 Back Arrow U 0001 F 519 GIF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57" y="1560625"/>
            <a:ext cx="2286540" cy="15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4">
            <a:extLst>
              <a:ext uri="{FF2B5EF4-FFF2-40B4-BE49-F238E27FC236}">
                <a16:creationId xmlns="" xmlns:a16="http://schemas.microsoft.com/office/drawing/2014/main" id="{C7AFC75F-3400-44A7-AE55-FDA8FE9847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32" y="5330480"/>
            <a:ext cx="1431208" cy="1370387"/>
          </a:xfrm>
          <a:prstGeom prst="rect">
            <a:avLst/>
          </a:prstGeom>
        </p:spPr>
      </p:pic>
      <p:sp>
        <p:nvSpPr>
          <p:cNvPr id="26" name="Rectangle 6">
            <a:extLst>
              <a:ext uri="{FF2B5EF4-FFF2-40B4-BE49-F238E27FC236}">
                <a16:creationId xmlns="" xmlns:a16="http://schemas.microsoft.com/office/drawing/2014/main" id="{25E0D65C-5357-4CE1-AABF-A1BAE88EAC93}"/>
              </a:ext>
            </a:extLst>
          </p:cNvPr>
          <p:cNvSpPr/>
          <p:nvPr/>
        </p:nvSpPr>
        <p:spPr>
          <a:xfrm>
            <a:off x="2590800" y="6871491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tx1"/>
                </a:solidFill>
              </a:rPr>
              <a:t>4</a:t>
            </a:r>
            <a:endParaRPr lang="en-AE" sz="6600" b="1" dirty="0">
              <a:solidFill>
                <a:schemeClr val="tx1"/>
              </a:solidFill>
            </a:endParaRPr>
          </a:p>
        </p:txBody>
      </p:sp>
      <p:sp>
        <p:nvSpPr>
          <p:cNvPr id="27" name="Rectangle 59">
            <a:extLst>
              <a:ext uri="{FF2B5EF4-FFF2-40B4-BE49-F238E27FC236}">
                <a16:creationId xmlns="" xmlns:a16="http://schemas.microsoft.com/office/drawing/2014/main" id="{9DB1A548-16EA-470B-B862-35507A63DC9F}"/>
              </a:ext>
            </a:extLst>
          </p:cNvPr>
          <p:cNvSpPr/>
          <p:nvPr/>
        </p:nvSpPr>
        <p:spPr>
          <a:xfrm>
            <a:off x="11963400" y="6872372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tx1"/>
                </a:solidFill>
              </a:rPr>
              <a:t>0</a:t>
            </a:r>
            <a:endParaRPr lang="en-AE" sz="6600" b="1" dirty="0">
              <a:solidFill>
                <a:schemeClr val="tx1"/>
              </a:solidFill>
            </a:endParaRPr>
          </a:p>
        </p:txBody>
      </p:sp>
      <p:pic>
        <p:nvPicPr>
          <p:cNvPr id="28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4FAE16BA-05BE-4E88-84E7-906654C42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27245" y="11825313"/>
            <a:ext cx="609600" cy="609600"/>
          </a:xfrm>
          <a:prstGeom prst="rect">
            <a:avLst/>
          </a:prstGeom>
        </p:spPr>
      </p:pic>
      <p:pic>
        <p:nvPicPr>
          <p:cNvPr id="29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9F4BED0B-3E85-46E1-88DD-D116D4C990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43173" y="11776600"/>
            <a:ext cx="609600" cy="609600"/>
          </a:xfrm>
          <a:prstGeom prst="rect">
            <a:avLst/>
          </a:prstGeom>
        </p:spPr>
      </p:pic>
      <p:pic>
        <p:nvPicPr>
          <p:cNvPr id="30" name="Picture 70" descr="Totally Spies by AlexHarshegyi on Deviant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5" y="6636411"/>
            <a:ext cx="234105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725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7.40741E-7 L -0.00026 -0.15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9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904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astle Chateau Landscape - Free vector graphic on Pixaba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6"/>
          <a:stretch/>
        </p:blipFill>
        <p:spPr bwMode="auto">
          <a:xfrm>
            <a:off x="609600" y="1270857"/>
            <a:ext cx="16815784" cy="82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89483" y="1560625"/>
            <a:ext cx="16651364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889028">
            <a:off x="9567472" y="1967305"/>
            <a:ext cx="1660274" cy="385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7429"/>
          <a:stretch>
            <a:fillRect/>
          </a:stretch>
        </p:blipFill>
        <p:spPr>
          <a:xfrm>
            <a:off x="15713326" y="1681304"/>
            <a:ext cx="1810892" cy="1757259"/>
          </a:xfrm>
          <a:prstGeom prst="rect">
            <a:avLst/>
          </a:prstGeom>
        </p:spPr>
      </p:pic>
      <p:sp>
        <p:nvSpPr>
          <p:cNvPr id="22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5638800" y="2337973"/>
            <a:ext cx="7470401" cy="1814927"/>
          </a:xfrm>
          <a:prstGeom prst="roundRect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40000"/>
                  <a:lumOff val="60000"/>
                  <a:alpha val="63000"/>
                </a:schemeClr>
              </a:gs>
              <a:gs pos="100000">
                <a:srgbClr val="7030A0">
                  <a:alpha val="51000"/>
                </a:srgbClr>
              </a:gs>
              <a:gs pos="99000">
                <a:schemeClr val="bg2"/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يوجد على الغصن 3 حلزونات سقط واحد منها على الأرض ,كم بقي على الشجرة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16005" y="490028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857873" y="2307334"/>
            <a:ext cx="3521799" cy="1746051"/>
          </a:xfrm>
          <a:prstGeom prst="rect">
            <a:avLst/>
          </a:prstGeom>
        </p:spPr>
      </p:pic>
      <p:pic>
        <p:nvPicPr>
          <p:cNvPr id="17" name="Picture 94" descr="🔙 Back Arrow U 0001 F 519 GIF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913" y="928197"/>
            <a:ext cx="2286540" cy="15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reen And Orange Snail - Snail Clipart - Free Transparent PNG Clipart  Images Downloa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4" b="95238" l="10000" r="89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508" y="4062749"/>
            <a:ext cx="2650892" cy="13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Green And Orange Snail - Snail Clipart - Free Transparent PNG Clipart  Images Downloa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4" b="95238" l="10000" r="89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205" y="4145931"/>
            <a:ext cx="2650892" cy="13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Green And Orange Snail - Snail Clipart - Free Transparent PNG Clipart  Images Downloa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4" b="95238" l="10000" r="89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708" y="4808654"/>
            <a:ext cx="2650892" cy="13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4">
            <a:extLst>
              <a:ext uri="{FF2B5EF4-FFF2-40B4-BE49-F238E27FC236}">
                <a16:creationId xmlns="" xmlns:a16="http://schemas.microsoft.com/office/drawing/2014/main" id="{C7AFC75F-3400-44A7-AE55-FDA8FE9847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299" y="5373313"/>
            <a:ext cx="1431208" cy="1370387"/>
          </a:xfrm>
          <a:prstGeom prst="rect">
            <a:avLst/>
          </a:prstGeom>
        </p:spPr>
      </p:pic>
      <p:sp>
        <p:nvSpPr>
          <p:cNvPr id="38" name="Rectangle 6">
            <a:extLst>
              <a:ext uri="{FF2B5EF4-FFF2-40B4-BE49-F238E27FC236}">
                <a16:creationId xmlns="" xmlns:a16="http://schemas.microsoft.com/office/drawing/2014/main" id="{25E0D65C-5357-4CE1-AABF-A1BAE88EAC93}"/>
              </a:ext>
            </a:extLst>
          </p:cNvPr>
          <p:cNvSpPr/>
          <p:nvPr/>
        </p:nvSpPr>
        <p:spPr>
          <a:xfrm>
            <a:off x="11497767" y="6878715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2</a:t>
            </a:r>
            <a:endParaRPr lang="en-AE" sz="5400" b="1" dirty="0">
              <a:solidFill>
                <a:schemeClr val="tx1"/>
              </a:solidFill>
            </a:endParaRPr>
          </a:p>
        </p:txBody>
      </p:sp>
      <p:sp>
        <p:nvSpPr>
          <p:cNvPr id="39" name="Rectangle 59">
            <a:extLst>
              <a:ext uri="{FF2B5EF4-FFF2-40B4-BE49-F238E27FC236}">
                <a16:creationId xmlns="" xmlns:a16="http://schemas.microsoft.com/office/drawing/2014/main" id="{9DB1A548-16EA-470B-B862-35507A63DC9F}"/>
              </a:ext>
            </a:extLst>
          </p:cNvPr>
          <p:cNvSpPr/>
          <p:nvPr/>
        </p:nvSpPr>
        <p:spPr>
          <a:xfrm>
            <a:off x="2582367" y="6874454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3</a:t>
            </a:r>
            <a:endParaRPr lang="en-AE" sz="5400" b="1" dirty="0">
              <a:solidFill>
                <a:schemeClr val="tx1"/>
              </a:solidFill>
            </a:endParaRPr>
          </a:p>
        </p:txBody>
      </p:sp>
      <p:pic>
        <p:nvPicPr>
          <p:cNvPr id="40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4FAE16BA-05BE-4E88-84E7-906654C42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060059" y="11825313"/>
            <a:ext cx="609600" cy="609600"/>
          </a:xfrm>
          <a:prstGeom prst="rect">
            <a:avLst/>
          </a:prstGeom>
        </p:spPr>
      </p:pic>
      <p:pic>
        <p:nvPicPr>
          <p:cNvPr id="41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9F4BED0B-3E85-46E1-88DD-D116D4C990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34383" y="11776600"/>
            <a:ext cx="609600" cy="609600"/>
          </a:xfrm>
          <a:prstGeom prst="rect">
            <a:avLst/>
          </a:prstGeom>
        </p:spPr>
      </p:pic>
      <p:pic>
        <p:nvPicPr>
          <p:cNvPr id="42" name="Picture 2" descr="GIF">
            <a:extLst>
              <a:ext uri="{FF2B5EF4-FFF2-40B4-BE49-F238E27FC236}">
                <a16:creationId xmlns="" xmlns:a16="http://schemas.microsoft.com/office/drawing/2014/main" id="{4BAA2440-393F-44E9-B1D0-C700859A95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069" y="6550196"/>
            <a:ext cx="3390293" cy="26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879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1 -0.00216 L 0.00356 0.468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3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7037E-6 L -0.00026 -0.1594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98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8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2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astle Chateau Landscape - Free vector graphic on Pixaba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6"/>
          <a:stretch/>
        </p:blipFill>
        <p:spPr bwMode="auto">
          <a:xfrm>
            <a:off x="609600" y="1270857"/>
            <a:ext cx="16815784" cy="82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89483" y="1560625"/>
            <a:ext cx="16651364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89028">
            <a:off x="9567472" y="2367419"/>
            <a:ext cx="1660274" cy="385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7429"/>
          <a:stretch>
            <a:fillRect/>
          </a:stretch>
        </p:blipFill>
        <p:spPr>
          <a:xfrm>
            <a:off x="15713326" y="1681304"/>
            <a:ext cx="1810892" cy="1757259"/>
          </a:xfrm>
          <a:prstGeom prst="rect">
            <a:avLst/>
          </a:prstGeom>
        </p:spPr>
      </p:pic>
      <p:sp>
        <p:nvSpPr>
          <p:cNvPr id="22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6477000" y="2781300"/>
            <a:ext cx="6011367" cy="2082325"/>
          </a:xfrm>
          <a:prstGeom prst="roundRect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40000"/>
                  <a:lumOff val="60000"/>
                  <a:alpha val="63000"/>
                </a:schemeClr>
              </a:gs>
              <a:gs pos="100000">
                <a:srgbClr val="7030A0">
                  <a:alpha val="51000"/>
                </a:srgbClr>
              </a:gs>
              <a:gs pos="99000">
                <a:schemeClr val="bg2"/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ناتج جملة الطرح </a:t>
            </a:r>
          </a:p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( 10 – 2 ) هو</a:t>
            </a:r>
            <a:endParaRPr lang="ar-SA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16005" y="490028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857873" y="2307334"/>
            <a:ext cx="3521799" cy="1746051"/>
          </a:xfrm>
          <a:prstGeom prst="rect">
            <a:avLst/>
          </a:prstGeom>
        </p:spPr>
      </p:pic>
      <p:pic>
        <p:nvPicPr>
          <p:cNvPr id="17" name="Picture 94" descr="🔙 Back Arrow U 0001 F 519 GIF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36" y="1806826"/>
            <a:ext cx="2286540" cy="15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4">
            <a:extLst>
              <a:ext uri="{FF2B5EF4-FFF2-40B4-BE49-F238E27FC236}">
                <a16:creationId xmlns="" xmlns:a16="http://schemas.microsoft.com/office/drawing/2014/main" id="{C7AFC75F-3400-44A7-AE55-FDA8FE9847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32" y="5330480"/>
            <a:ext cx="1431208" cy="1370387"/>
          </a:xfrm>
          <a:prstGeom prst="rect">
            <a:avLst/>
          </a:prstGeom>
        </p:spPr>
      </p:pic>
      <p:sp>
        <p:nvSpPr>
          <p:cNvPr id="26" name="Rectangle 6">
            <a:extLst>
              <a:ext uri="{FF2B5EF4-FFF2-40B4-BE49-F238E27FC236}">
                <a16:creationId xmlns="" xmlns:a16="http://schemas.microsoft.com/office/drawing/2014/main" id="{25E0D65C-5357-4CE1-AABF-A1BAE88EAC93}"/>
              </a:ext>
            </a:extLst>
          </p:cNvPr>
          <p:cNvSpPr/>
          <p:nvPr/>
        </p:nvSpPr>
        <p:spPr>
          <a:xfrm>
            <a:off x="2590800" y="6871491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tx1"/>
                </a:solidFill>
              </a:rPr>
              <a:t>8</a:t>
            </a:r>
            <a:endParaRPr lang="en-AE" sz="6600" b="1" dirty="0">
              <a:solidFill>
                <a:schemeClr val="tx1"/>
              </a:solidFill>
            </a:endParaRPr>
          </a:p>
        </p:txBody>
      </p:sp>
      <p:sp>
        <p:nvSpPr>
          <p:cNvPr id="27" name="Rectangle 59">
            <a:extLst>
              <a:ext uri="{FF2B5EF4-FFF2-40B4-BE49-F238E27FC236}">
                <a16:creationId xmlns="" xmlns:a16="http://schemas.microsoft.com/office/drawing/2014/main" id="{9DB1A548-16EA-470B-B862-35507A63DC9F}"/>
              </a:ext>
            </a:extLst>
          </p:cNvPr>
          <p:cNvSpPr/>
          <p:nvPr/>
        </p:nvSpPr>
        <p:spPr>
          <a:xfrm>
            <a:off x="11963400" y="6872372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tx1"/>
                </a:solidFill>
              </a:rPr>
              <a:t>12</a:t>
            </a:r>
            <a:endParaRPr lang="en-AE" sz="6600" b="1" dirty="0">
              <a:solidFill>
                <a:schemeClr val="tx1"/>
              </a:solidFill>
            </a:endParaRPr>
          </a:p>
        </p:txBody>
      </p:sp>
      <p:pic>
        <p:nvPicPr>
          <p:cNvPr id="28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4FAE16BA-05BE-4E88-84E7-906654C42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27245" y="11825313"/>
            <a:ext cx="609600" cy="609600"/>
          </a:xfrm>
          <a:prstGeom prst="rect">
            <a:avLst/>
          </a:prstGeom>
        </p:spPr>
      </p:pic>
      <p:pic>
        <p:nvPicPr>
          <p:cNvPr id="29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9F4BED0B-3E85-46E1-88DD-D116D4C990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43173" y="11776600"/>
            <a:ext cx="609600" cy="609600"/>
          </a:xfrm>
          <a:prstGeom prst="rect">
            <a:avLst/>
          </a:prstGeom>
        </p:spPr>
      </p:pic>
      <p:pic>
        <p:nvPicPr>
          <p:cNvPr id="15" name="Picture 4" descr="اقتباسات نُسبت لأشخاص غير أصحابها - شبكة روايتي الثقافية">
            <a:extLst>
              <a:ext uri="{FF2B5EF4-FFF2-40B4-BE49-F238E27FC236}">
                <a16:creationId xmlns="" xmlns:a16="http://schemas.microsoft.com/office/drawing/2014/main" id="{16961C42-D869-4AE1-B5A2-2EAD306E26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423" y="3897886"/>
            <a:ext cx="2716697" cy="29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848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7.40741E-7 L -0.00026 -0.159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9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astle Chateau Landscape - Free vector graphic on Pixaba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6"/>
          <a:stretch/>
        </p:blipFill>
        <p:spPr bwMode="auto">
          <a:xfrm>
            <a:off x="609600" y="1270857"/>
            <a:ext cx="16815784" cy="82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89483" y="1560625"/>
            <a:ext cx="16651364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89028">
            <a:off x="9567472" y="2367419"/>
            <a:ext cx="1660274" cy="385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7429"/>
          <a:stretch>
            <a:fillRect/>
          </a:stretch>
        </p:blipFill>
        <p:spPr>
          <a:xfrm>
            <a:off x="15713326" y="1681304"/>
            <a:ext cx="1810892" cy="1757259"/>
          </a:xfrm>
          <a:prstGeom prst="rect">
            <a:avLst/>
          </a:prstGeom>
        </p:spPr>
      </p:pic>
      <p:sp>
        <p:nvSpPr>
          <p:cNvPr id="22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5486400" y="2715319"/>
            <a:ext cx="7982412" cy="1970981"/>
          </a:xfrm>
          <a:prstGeom prst="roundRect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40000"/>
                  <a:lumOff val="60000"/>
                  <a:alpha val="63000"/>
                </a:schemeClr>
              </a:gs>
              <a:gs pos="100000">
                <a:srgbClr val="7030A0">
                  <a:alpha val="51000"/>
                </a:srgbClr>
              </a:gs>
              <a:gs pos="99000">
                <a:schemeClr val="bg2"/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جملة الطرح الصحيحة على قطعة الدومينو هي</a:t>
            </a:r>
            <a:endParaRPr lang="ar-SA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16005" y="490028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857873" y="2307334"/>
            <a:ext cx="3521799" cy="1746051"/>
          </a:xfrm>
          <a:prstGeom prst="rect">
            <a:avLst/>
          </a:prstGeom>
        </p:spPr>
      </p:pic>
      <p:pic>
        <p:nvPicPr>
          <p:cNvPr id="17" name="Picture 94" descr="🔙 Back Arrow U 0001 F 519 GIF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54227"/>
            <a:ext cx="2286540" cy="15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4">
            <a:extLst>
              <a:ext uri="{FF2B5EF4-FFF2-40B4-BE49-F238E27FC236}">
                <a16:creationId xmlns="" xmlns:a16="http://schemas.microsoft.com/office/drawing/2014/main" id="{C7AFC75F-3400-44A7-AE55-FDA8FE9847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299" y="5373313"/>
            <a:ext cx="1431208" cy="1370387"/>
          </a:xfrm>
          <a:prstGeom prst="rect">
            <a:avLst/>
          </a:prstGeom>
        </p:spPr>
      </p:pic>
      <p:sp>
        <p:nvSpPr>
          <p:cNvPr id="38" name="Rectangle 6">
            <a:extLst>
              <a:ext uri="{FF2B5EF4-FFF2-40B4-BE49-F238E27FC236}">
                <a16:creationId xmlns="" xmlns:a16="http://schemas.microsoft.com/office/drawing/2014/main" id="{25E0D65C-5357-4CE1-AABF-A1BAE88EAC93}"/>
              </a:ext>
            </a:extLst>
          </p:cNvPr>
          <p:cNvSpPr/>
          <p:nvPr/>
        </p:nvSpPr>
        <p:spPr>
          <a:xfrm>
            <a:off x="11497767" y="6878715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5-2= 3</a:t>
            </a:r>
            <a:endParaRPr lang="en-AE" sz="5400" b="1" dirty="0">
              <a:solidFill>
                <a:schemeClr val="tx1"/>
              </a:solidFill>
            </a:endParaRPr>
          </a:p>
        </p:txBody>
      </p:sp>
      <p:sp>
        <p:nvSpPr>
          <p:cNvPr id="39" name="Rectangle 59">
            <a:extLst>
              <a:ext uri="{FF2B5EF4-FFF2-40B4-BE49-F238E27FC236}">
                <a16:creationId xmlns="" xmlns:a16="http://schemas.microsoft.com/office/drawing/2014/main" id="{9DB1A548-16EA-470B-B862-35507A63DC9F}"/>
              </a:ext>
            </a:extLst>
          </p:cNvPr>
          <p:cNvSpPr/>
          <p:nvPr/>
        </p:nvSpPr>
        <p:spPr>
          <a:xfrm>
            <a:off x="2582367" y="6874454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3+2=5</a:t>
            </a:r>
            <a:endParaRPr lang="en-AE" sz="5400" b="1" dirty="0">
              <a:solidFill>
                <a:schemeClr val="tx1"/>
              </a:solidFill>
            </a:endParaRPr>
          </a:p>
        </p:txBody>
      </p:sp>
      <p:pic>
        <p:nvPicPr>
          <p:cNvPr id="40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4FAE16BA-05BE-4E88-84E7-906654C42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60059" y="11825313"/>
            <a:ext cx="609600" cy="609600"/>
          </a:xfrm>
          <a:prstGeom prst="rect">
            <a:avLst/>
          </a:prstGeom>
        </p:spPr>
      </p:pic>
      <p:pic>
        <p:nvPicPr>
          <p:cNvPr id="41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9F4BED0B-3E85-46E1-88DD-D116D4C990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34383" y="11776600"/>
            <a:ext cx="609600" cy="609600"/>
          </a:xfrm>
          <a:prstGeom prst="rect">
            <a:avLst/>
          </a:prstGeom>
        </p:spPr>
      </p:pic>
      <p:pic>
        <p:nvPicPr>
          <p:cNvPr id="30" name="Picture 6" descr="الكرتون, كاريكاتير, مروحة الفن صورة بابوا نيو غينيا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17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6732" y="3662262"/>
            <a:ext cx="3744416" cy="662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8543586" y="5093027"/>
            <a:ext cx="1743414" cy="2488873"/>
            <a:chOff x="8543586" y="5093027"/>
            <a:chExt cx="1743414" cy="2488873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4856" b="68638" l="15882" r="343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00" t="15485" r="65177" b="29964"/>
            <a:stretch/>
          </p:blipFill>
          <p:spPr bwMode="auto">
            <a:xfrm rot="10800000">
              <a:off x="8543586" y="5093027"/>
              <a:ext cx="1743414" cy="2488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23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8866816" y="5113484"/>
              <a:ext cx="473855" cy="924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23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9448578" y="5699811"/>
              <a:ext cx="473855" cy="924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4993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7037E-6 L -0.00026 -0.1594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98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8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2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astle Chateau Landscape - Free vector graphic on Pixaba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6"/>
          <a:stretch/>
        </p:blipFill>
        <p:spPr bwMode="auto">
          <a:xfrm>
            <a:off x="609600" y="1270857"/>
            <a:ext cx="16815784" cy="82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89483" y="1560625"/>
            <a:ext cx="16651364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89028">
            <a:off x="9567472" y="2367419"/>
            <a:ext cx="1660274" cy="385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7429"/>
          <a:stretch>
            <a:fillRect/>
          </a:stretch>
        </p:blipFill>
        <p:spPr>
          <a:xfrm>
            <a:off x="15713326" y="1681304"/>
            <a:ext cx="1810892" cy="1757259"/>
          </a:xfrm>
          <a:prstGeom prst="rect">
            <a:avLst/>
          </a:prstGeom>
        </p:spPr>
      </p:pic>
      <p:sp>
        <p:nvSpPr>
          <p:cNvPr id="22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5795686" y="2536639"/>
            <a:ext cx="6167714" cy="1844861"/>
          </a:xfrm>
          <a:prstGeom prst="roundRect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40000"/>
                  <a:lumOff val="60000"/>
                  <a:alpha val="63000"/>
                </a:schemeClr>
              </a:gs>
              <a:gs pos="100000">
                <a:srgbClr val="7030A0">
                  <a:alpha val="51000"/>
                </a:srgbClr>
              </a:gs>
              <a:gs pos="99000">
                <a:schemeClr val="bg2"/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أطرح </a:t>
            </a:r>
          </a:p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11 - 1  =</a:t>
            </a:r>
            <a:endParaRPr lang="ar-SA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16005" y="490028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857873" y="2307334"/>
            <a:ext cx="3521799" cy="1746051"/>
          </a:xfrm>
          <a:prstGeom prst="rect">
            <a:avLst/>
          </a:prstGeom>
        </p:spPr>
      </p:pic>
      <p:pic>
        <p:nvPicPr>
          <p:cNvPr id="17" name="Picture 94" descr="🔙 Back Arrow U 0001 F 519 GIF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74" y="1694039"/>
            <a:ext cx="2286540" cy="15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4">
            <a:extLst>
              <a:ext uri="{FF2B5EF4-FFF2-40B4-BE49-F238E27FC236}">
                <a16:creationId xmlns="" xmlns:a16="http://schemas.microsoft.com/office/drawing/2014/main" id="{C7AFC75F-3400-44A7-AE55-FDA8FE9847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32" y="5330480"/>
            <a:ext cx="1431208" cy="1370387"/>
          </a:xfrm>
          <a:prstGeom prst="rect">
            <a:avLst/>
          </a:prstGeom>
        </p:spPr>
      </p:pic>
      <p:sp>
        <p:nvSpPr>
          <p:cNvPr id="26" name="Rectangle 6">
            <a:extLst>
              <a:ext uri="{FF2B5EF4-FFF2-40B4-BE49-F238E27FC236}">
                <a16:creationId xmlns="" xmlns:a16="http://schemas.microsoft.com/office/drawing/2014/main" id="{25E0D65C-5357-4CE1-AABF-A1BAE88EAC93}"/>
              </a:ext>
            </a:extLst>
          </p:cNvPr>
          <p:cNvSpPr/>
          <p:nvPr/>
        </p:nvSpPr>
        <p:spPr>
          <a:xfrm>
            <a:off x="2590800" y="6871491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tx1"/>
                </a:solidFill>
              </a:rPr>
              <a:t>10</a:t>
            </a:r>
            <a:endParaRPr lang="en-AE" sz="6600" b="1" dirty="0">
              <a:solidFill>
                <a:schemeClr val="tx1"/>
              </a:solidFill>
            </a:endParaRPr>
          </a:p>
        </p:txBody>
      </p:sp>
      <p:sp>
        <p:nvSpPr>
          <p:cNvPr id="27" name="Rectangle 59">
            <a:extLst>
              <a:ext uri="{FF2B5EF4-FFF2-40B4-BE49-F238E27FC236}">
                <a16:creationId xmlns="" xmlns:a16="http://schemas.microsoft.com/office/drawing/2014/main" id="{9DB1A548-16EA-470B-B862-35507A63DC9F}"/>
              </a:ext>
            </a:extLst>
          </p:cNvPr>
          <p:cNvSpPr/>
          <p:nvPr/>
        </p:nvSpPr>
        <p:spPr>
          <a:xfrm>
            <a:off x="11963400" y="6872372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tx1"/>
                </a:solidFill>
              </a:rPr>
              <a:t>12</a:t>
            </a:r>
            <a:endParaRPr lang="en-AE" sz="6600" b="1" dirty="0">
              <a:solidFill>
                <a:schemeClr val="tx1"/>
              </a:solidFill>
            </a:endParaRPr>
          </a:p>
        </p:txBody>
      </p:sp>
      <p:pic>
        <p:nvPicPr>
          <p:cNvPr id="28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4FAE16BA-05BE-4E88-84E7-906654C42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27245" y="11825313"/>
            <a:ext cx="609600" cy="609600"/>
          </a:xfrm>
          <a:prstGeom prst="rect">
            <a:avLst/>
          </a:prstGeom>
        </p:spPr>
      </p:pic>
      <p:pic>
        <p:nvPicPr>
          <p:cNvPr id="29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9F4BED0B-3E85-46E1-88DD-D116D4C990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43173" y="11776600"/>
            <a:ext cx="609600" cy="609600"/>
          </a:xfrm>
          <a:prstGeom prst="rect">
            <a:avLst/>
          </a:prstGeom>
        </p:spPr>
      </p:pic>
      <p:pic>
        <p:nvPicPr>
          <p:cNvPr id="15" name="Picture 4" descr="Alex (Totally Spies!) | Heroes Wiki | FANDOM powered by Wikia | Totally  spies, Martin mystery, Green bikini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2" y="3536142"/>
            <a:ext cx="1951961" cy="602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4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7.40741E-7 L -0.00026 -0.15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9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astle Chateau Landscape - Free vector graphic on Pixaba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6"/>
          <a:stretch/>
        </p:blipFill>
        <p:spPr bwMode="auto">
          <a:xfrm>
            <a:off x="609600" y="1270857"/>
            <a:ext cx="16815784" cy="82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89483" y="1560625"/>
            <a:ext cx="16651364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89028">
            <a:off x="9567472" y="2367419"/>
            <a:ext cx="1660274" cy="385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7429"/>
          <a:stretch>
            <a:fillRect/>
          </a:stretch>
        </p:blipFill>
        <p:spPr>
          <a:xfrm>
            <a:off x="15713326" y="1681304"/>
            <a:ext cx="1810892" cy="1757259"/>
          </a:xfrm>
          <a:prstGeom prst="rect">
            <a:avLst/>
          </a:prstGeom>
        </p:spPr>
      </p:pic>
      <p:sp>
        <p:nvSpPr>
          <p:cNvPr id="22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5673514" y="2552700"/>
            <a:ext cx="6747086" cy="1747282"/>
          </a:xfrm>
          <a:prstGeom prst="roundRect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40000"/>
                  <a:lumOff val="60000"/>
                  <a:alpha val="63000"/>
                </a:schemeClr>
              </a:gs>
              <a:gs pos="100000">
                <a:srgbClr val="7030A0">
                  <a:alpha val="51000"/>
                </a:srgbClr>
              </a:gs>
              <a:gs pos="99000">
                <a:schemeClr val="bg2"/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ناتج </a:t>
            </a:r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طرح </a:t>
            </a:r>
          </a:p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9 -  </a:t>
            </a:r>
            <a:r>
              <a:rPr lang="ar-SA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</a:p>
        </p:txBody>
      </p:sp>
      <p:pic>
        <p:nvPicPr>
          <p:cNvPr id="2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16005" y="490028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857873" y="2307334"/>
            <a:ext cx="3521799" cy="1746051"/>
          </a:xfrm>
          <a:prstGeom prst="rect">
            <a:avLst/>
          </a:prstGeom>
        </p:spPr>
      </p:pic>
      <p:pic>
        <p:nvPicPr>
          <p:cNvPr id="17" name="Picture 94" descr="🔙 Back Arrow U 0001 F 519 GIF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83" y="1507418"/>
            <a:ext cx="2286540" cy="15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4">
            <a:extLst>
              <a:ext uri="{FF2B5EF4-FFF2-40B4-BE49-F238E27FC236}">
                <a16:creationId xmlns="" xmlns:a16="http://schemas.microsoft.com/office/drawing/2014/main" id="{C7AFC75F-3400-44A7-AE55-FDA8FE9847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299" y="5373313"/>
            <a:ext cx="1431208" cy="1370387"/>
          </a:xfrm>
          <a:prstGeom prst="rect">
            <a:avLst/>
          </a:prstGeom>
        </p:spPr>
      </p:pic>
      <p:sp>
        <p:nvSpPr>
          <p:cNvPr id="38" name="Rectangle 6">
            <a:extLst>
              <a:ext uri="{FF2B5EF4-FFF2-40B4-BE49-F238E27FC236}">
                <a16:creationId xmlns="" xmlns:a16="http://schemas.microsoft.com/office/drawing/2014/main" id="{25E0D65C-5357-4CE1-AABF-A1BAE88EAC93}"/>
              </a:ext>
            </a:extLst>
          </p:cNvPr>
          <p:cNvSpPr/>
          <p:nvPr/>
        </p:nvSpPr>
        <p:spPr>
          <a:xfrm>
            <a:off x="11497767" y="6878715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7</a:t>
            </a:r>
            <a:endParaRPr lang="en-AE" sz="5400" b="1" dirty="0">
              <a:solidFill>
                <a:schemeClr val="tx1"/>
              </a:solidFill>
            </a:endParaRPr>
          </a:p>
        </p:txBody>
      </p:sp>
      <p:sp>
        <p:nvSpPr>
          <p:cNvPr id="39" name="Rectangle 59">
            <a:extLst>
              <a:ext uri="{FF2B5EF4-FFF2-40B4-BE49-F238E27FC236}">
                <a16:creationId xmlns="" xmlns:a16="http://schemas.microsoft.com/office/drawing/2014/main" id="{9DB1A548-16EA-470B-B862-35507A63DC9F}"/>
              </a:ext>
            </a:extLst>
          </p:cNvPr>
          <p:cNvSpPr/>
          <p:nvPr/>
        </p:nvSpPr>
        <p:spPr>
          <a:xfrm>
            <a:off x="2582367" y="6874454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11</a:t>
            </a:r>
            <a:endParaRPr lang="en-AE" sz="5400" b="1" dirty="0">
              <a:solidFill>
                <a:schemeClr val="tx1"/>
              </a:solidFill>
            </a:endParaRPr>
          </a:p>
        </p:txBody>
      </p:sp>
      <p:pic>
        <p:nvPicPr>
          <p:cNvPr id="40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4FAE16BA-05BE-4E88-84E7-906654C42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60059" y="11825313"/>
            <a:ext cx="609600" cy="609600"/>
          </a:xfrm>
          <a:prstGeom prst="rect">
            <a:avLst/>
          </a:prstGeom>
        </p:spPr>
      </p:pic>
      <p:pic>
        <p:nvPicPr>
          <p:cNvPr id="41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9F4BED0B-3E85-46E1-88DD-D116D4C990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34383" y="11776600"/>
            <a:ext cx="609600" cy="609600"/>
          </a:xfrm>
          <a:prstGeom prst="rect">
            <a:avLst/>
          </a:prstGeom>
        </p:spPr>
      </p:pic>
      <p:pic>
        <p:nvPicPr>
          <p:cNvPr id="16" name="Picture 6" descr="funko+detective+conan - Online Discount -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086" y="4833993"/>
            <a:ext cx="3112914" cy="54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160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7037E-6 L -0.00026 -0.15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9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2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astle Chateau Landscape - Free vector graphic on Pixaba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6"/>
          <a:stretch/>
        </p:blipFill>
        <p:spPr bwMode="auto">
          <a:xfrm>
            <a:off x="609600" y="1270857"/>
            <a:ext cx="16815784" cy="82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89483" y="1560625"/>
            <a:ext cx="16651364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89028">
            <a:off x="9567472" y="2367419"/>
            <a:ext cx="1660274" cy="385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7429"/>
          <a:stretch>
            <a:fillRect/>
          </a:stretch>
        </p:blipFill>
        <p:spPr>
          <a:xfrm>
            <a:off x="15713326" y="1681304"/>
            <a:ext cx="1810892" cy="1757259"/>
          </a:xfrm>
          <a:prstGeom prst="rect">
            <a:avLst/>
          </a:prstGeom>
        </p:spPr>
      </p:pic>
      <p:sp>
        <p:nvSpPr>
          <p:cNvPr id="22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5257800" y="2605681"/>
            <a:ext cx="8125060" cy="2309219"/>
          </a:xfrm>
          <a:prstGeom prst="roundRect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40000"/>
                  <a:lumOff val="60000"/>
                  <a:alpha val="63000"/>
                </a:schemeClr>
              </a:gs>
              <a:gs pos="100000">
                <a:srgbClr val="7030A0">
                  <a:alpha val="51000"/>
                </a:srgbClr>
              </a:gs>
              <a:gs pos="99000">
                <a:schemeClr val="bg2"/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 نوع </a:t>
            </a:r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الطرح في </a:t>
            </a:r>
            <a:r>
              <a:rPr lang="ar-SA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الجملة العددية التالية</a:t>
            </a:r>
          </a:p>
        </p:txBody>
      </p:sp>
      <p:pic>
        <p:nvPicPr>
          <p:cNvPr id="2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16005" y="490028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857873" y="2307334"/>
            <a:ext cx="3521799" cy="1746051"/>
          </a:xfrm>
          <a:prstGeom prst="rect">
            <a:avLst/>
          </a:prstGeom>
        </p:spPr>
      </p:pic>
      <p:pic>
        <p:nvPicPr>
          <p:cNvPr id="17" name="Picture 94" descr="🔙 Back Arrow U 0001 F 519 GIF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66" y="1535477"/>
            <a:ext cx="2286540" cy="15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4">
            <a:extLst>
              <a:ext uri="{FF2B5EF4-FFF2-40B4-BE49-F238E27FC236}">
                <a16:creationId xmlns="" xmlns:a16="http://schemas.microsoft.com/office/drawing/2014/main" id="{C7AFC75F-3400-44A7-AE55-FDA8FE9847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32" y="5330480"/>
            <a:ext cx="1431208" cy="1370387"/>
          </a:xfrm>
          <a:prstGeom prst="rect">
            <a:avLst/>
          </a:prstGeom>
        </p:spPr>
      </p:pic>
      <p:sp>
        <p:nvSpPr>
          <p:cNvPr id="26" name="Rectangle 6">
            <a:extLst>
              <a:ext uri="{FF2B5EF4-FFF2-40B4-BE49-F238E27FC236}">
                <a16:creationId xmlns="" xmlns:a16="http://schemas.microsoft.com/office/drawing/2014/main" id="{25E0D65C-5357-4CE1-AABF-A1BAE88EAC93}"/>
              </a:ext>
            </a:extLst>
          </p:cNvPr>
          <p:cNvSpPr/>
          <p:nvPr/>
        </p:nvSpPr>
        <p:spPr>
          <a:xfrm>
            <a:off x="2590800" y="6871491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tx1"/>
                </a:solidFill>
              </a:rPr>
              <a:t>رأسي</a:t>
            </a:r>
            <a:endParaRPr lang="en-AE" sz="6600" b="1" dirty="0">
              <a:solidFill>
                <a:schemeClr val="tx1"/>
              </a:solidFill>
            </a:endParaRPr>
          </a:p>
        </p:txBody>
      </p:sp>
      <p:sp>
        <p:nvSpPr>
          <p:cNvPr id="27" name="Rectangle 59">
            <a:extLst>
              <a:ext uri="{FF2B5EF4-FFF2-40B4-BE49-F238E27FC236}">
                <a16:creationId xmlns="" xmlns:a16="http://schemas.microsoft.com/office/drawing/2014/main" id="{9DB1A548-16EA-470B-B862-35507A63DC9F}"/>
              </a:ext>
            </a:extLst>
          </p:cNvPr>
          <p:cNvSpPr/>
          <p:nvPr/>
        </p:nvSpPr>
        <p:spPr>
          <a:xfrm>
            <a:off x="11963400" y="6872372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tx1"/>
                </a:solidFill>
              </a:rPr>
              <a:t>أفقي</a:t>
            </a:r>
            <a:endParaRPr lang="en-AE" sz="6600" b="1" dirty="0">
              <a:solidFill>
                <a:schemeClr val="tx1"/>
              </a:solidFill>
            </a:endParaRPr>
          </a:p>
        </p:txBody>
      </p:sp>
      <p:pic>
        <p:nvPicPr>
          <p:cNvPr id="28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4FAE16BA-05BE-4E88-84E7-906654C42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27245" y="11825313"/>
            <a:ext cx="609600" cy="609600"/>
          </a:xfrm>
          <a:prstGeom prst="rect">
            <a:avLst/>
          </a:prstGeom>
        </p:spPr>
      </p:pic>
      <p:pic>
        <p:nvPicPr>
          <p:cNvPr id="29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9F4BED0B-3E85-46E1-88DD-D116D4C990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43173" y="11776600"/>
            <a:ext cx="609600" cy="609600"/>
          </a:xfrm>
          <a:prstGeom prst="rect">
            <a:avLst/>
          </a:prstGeom>
        </p:spPr>
      </p:pic>
      <p:grpSp>
        <p:nvGrpSpPr>
          <p:cNvPr id="15" name="مجموعة 14"/>
          <p:cNvGrpSpPr/>
          <p:nvPr/>
        </p:nvGrpSpPr>
        <p:grpSpPr>
          <a:xfrm>
            <a:off x="8077200" y="4758490"/>
            <a:ext cx="2895600" cy="3052010"/>
            <a:chOff x="8610600" y="4000500"/>
            <a:chExt cx="2895600" cy="3052010"/>
          </a:xfrm>
        </p:grpSpPr>
        <p:sp>
          <p:nvSpPr>
            <p:cNvPr id="16" name="مستطيل 135"/>
            <p:cNvSpPr txBox="1"/>
            <p:nvPr/>
          </p:nvSpPr>
          <p:spPr>
            <a:xfrm>
              <a:off x="10045255" y="4838700"/>
              <a:ext cx="1460945" cy="1030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10000" b="1" dirty="0">
                  <a:solidFill>
                    <a:srgbClr val="FF0000"/>
                  </a:solidFill>
                </a:rPr>
                <a:t>-</a:t>
              </a:r>
              <a:endParaRPr sz="100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مستطيل 135"/>
            <p:cNvSpPr txBox="1"/>
            <p:nvPr/>
          </p:nvSpPr>
          <p:spPr>
            <a:xfrm>
              <a:off x="9220200" y="4000500"/>
              <a:ext cx="1460945" cy="1030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10000" b="1" dirty="0" smtClean="0">
                  <a:solidFill>
                    <a:schemeClr val="accent5">
                      <a:lumMod val="25000"/>
                    </a:schemeClr>
                  </a:solidFill>
                </a:rPr>
                <a:t>4</a:t>
              </a:r>
              <a:endParaRPr sz="10000" b="1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sp>
          <p:nvSpPr>
            <p:cNvPr id="20" name="مستطيل 135"/>
            <p:cNvSpPr txBox="1"/>
            <p:nvPr/>
          </p:nvSpPr>
          <p:spPr>
            <a:xfrm>
              <a:off x="8610600" y="4991100"/>
              <a:ext cx="2514600" cy="1030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10000" b="1" dirty="0">
                  <a:solidFill>
                    <a:schemeClr val="accent5">
                      <a:lumMod val="25000"/>
                    </a:schemeClr>
                  </a:solidFill>
                </a:rPr>
                <a:t>2</a:t>
              </a:r>
              <a:endParaRPr sz="10000" b="1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sp>
          <p:nvSpPr>
            <p:cNvPr id="30" name="مستطيل 135"/>
            <p:cNvSpPr txBox="1"/>
            <p:nvPr/>
          </p:nvSpPr>
          <p:spPr>
            <a:xfrm>
              <a:off x="8610600" y="6021805"/>
              <a:ext cx="2527745" cy="1030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10000" b="1" dirty="0" smtClean="0">
                  <a:solidFill>
                    <a:schemeClr val="accent5">
                      <a:lumMod val="25000"/>
                    </a:schemeClr>
                  </a:solidFill>
                </a:rPr>
                <a:t>2</a:t>
              </a:r>
              <a:endParaRPr sz="10000" b="1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cxnSp>
          <p:nvCxnSpPr>
            <p:cNvPr id="31" name="رابط مستقيم 30"/>
            <p:cNvCxnSpPr/>
            <p:nvPr/>
          </p:nvCxnSpPr>
          <p:spPr>
            <a:xfrm>
              <a:off x="9067800" y="6260939"/>
              <a:ext cx="1613345" cy="0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2" descr="Totally Spies clover running by enchanted-broccoli.deviantart.com on  @DeviantArt | Totally spies, Clover totally spies, Girl cartoon character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873" y="4064178"/>
            <a:ext cx="426904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236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7.40741E-7 L -0.00026 -0.159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98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astle Chateau Landscape - Free vector graphic on Pixaba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6"/>
          <a:stretch/>
        </p:blipFill>
        <p:spPr bwMode="auto">
          <a:xfrm>
            <a:off x="609600" y="1270857"/>
            <a:ext cx="16815784" cy="82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89483" y="1560625"/>
            <a:ext cx="16651364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89028">
            <a:off x="9567472" y="2367419"/>
            <a:ext cx="1660274" cy="385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7429"/>
          <a:stretch>
            <a:fillRect/>
          </a:stretch>
        </p:blipFill>
        <p:spPr>
          <a:xfrm>
            <a:off x="15713326" y="1681304"/>
            <a:ext cx="1810892" cy="1757259"/>
          </a:xfrm>
          <a:prstGeom prst="rect">
            <a:avLst/>
          </a:prstGeom>
        </p:spPr>
      </p:pic>
      <p:sp>
        <p:nvSpPr>
          <p:cNvPr id="22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5029200" y="2558018"/>
            <a:ext cx="8211012" cy="1747282"/>
          </a:xfrm>
          <a:prstGeom prst="roundRect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40000"/>
                  <a:lumOff val="60000"/>
                  <a:alpha val="63000"/>
                </a:schemeClr>
              </a:gs>
              <a:gs pos="100000">
                <a:srgbClr val="7030A0">
                  <a:alpha val="51000"/>
                </a:srgbClr>
              </a:gs>
              <a:gs pos="99000">
                <a:schemeClr val="bg2"/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انظر الى الصورة ثم مثل جملة </a:t>
            </a:r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الطرح باستعمال - وَ </a:t>
            </a:r>
            <a:r>
              <a:rPr lang="ar-SA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</a:p>
        </p:txBody>
      </p:sp>
      <p:pic>
        <p:nvPicPr>
          <p:cNvPr id="2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16005" y="490028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857873" y="2307334"/>
            <a:ext cx="3521799" cy="1746051"/>
          </a:xfrm>
          <a:prstGeom prst="rect">
            <a:avLst/>
          </a:prstGeom>
        </p:spPr>
      </p:pic>
      <p:pic>
        <p:nvPicPr>
          <p:cNvPr id="17" name="Picture 94" descr="🔙 Back Arrow U 0001 F 519 GIF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13" y="1485900"/>
            <a:ext cx="2286540" cy="15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4">
            <a:extLst>
              <a:ext uri="{FF2B5EF4-FFF2-40B4-BE49-F238E27FC236}">
                <a16:creationId xmlns="" xmlns:a16="http://schemas.microsoft.com/office/drawing/2014/main" id="{C7AFC75F-3400-44A7-AE55-FDA8FE9847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299" y="5373313"/>
            <a:ext cx="1431208" cy="1370387"/>
          </a:xfrm>
          <a:prstGeom prst="rect">
            <a:avLst/>
          </a:prstGeom>
        </p:spPr>
      </p:pic>
      <p:sp>
        <p:nvSpPr>
          <p:cNvPr id="38" name="Rectangle 6">
            <a:extLst>
              <a:ext uri="{FF2B5EF4-FFF2-40B4-BE49-F238E27FC236}">
                <a16:creationId xmlns="" xmlns:a16="http://schemas.microsoft.com/office/drawing/2014/main" id="{25E0D65C-5357-4CE1-AABF-A1BAE88EAC93}"/>
              </a:ext>
            </a:extLst>
          </p:cNvPr>
          <p:cNvSpPr/>
          <p:nvPr/>
        </p:nvSpPr>
        <p:spPr>
          <a:xfrm>
            <a:off x="11497767" y="6878715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6- 1= 5</a:t>
            </a:r>
            <a:endParaRPr lang="en-AE" sz="5400" b="1" dirty="0">
              <a:solidFill>
                <a:schemeClr val="tx1"/>
              </a:solidFill>
            </a:endParaRPr>
          </a:p>
        </p:txBody>
      </p:sp>
      <p:sp>
        <p:nvSpPr>
          <p:cNvPr id="39" name="Rectangle 59">
            <a:extLst>
              <a:ext uri="{FF2B5EF4-FFF2-40B4-BE49-F238E27FC236}">
                <a16:creationId xmlns="" xmlns:a16="http://schemas.microsoft.com/office/drawing/2014/main" id="{9DB1A548-16EA-470B-B862-35507A63DC9F}"/>
              </a:ext>
            </a:extLst>
          </p:cNvPr>
          <p:cNvSpPr/>
          <p:nvPr/>
        </p:nvSpPr>
        <p:spPr>
          <a:xfrm>
            <a:off x="2582367" y="6874454"/>
            <a:ext cx="4123233" cy="13703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5 +1 =6</a:t>
            </a:r>
            <a:endParaRPr lang="en-AE" sz="5400" b="1" dirty="0">
              <a:solidFill>
                <a:schemeClr val="tx1"/>
              </a:solidFill>
            </a:endParaRPr>
          </a:p>
        </p:txBody>
      </p:sp>
      <p:pic>
        <p:nvPicPr>
          <p:cNvPr id="40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4FAE16BA-05BE-4E88-84E7-906654C42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60059" y="11825313"/>
            <a:ext cx="609600" cy="609600"/>
          </a:xfrm>
          <a:prstGeom prst="rect">
            <a:avLst/>
          </a:prstGeom>
        </p:spPr>
      </p:pic>
      <p:pic>
        <p:nvPicPr>
          <p:cNvPr id="41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9F4BED0B-3E85-46E1-88DD-D116D4C990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34383" y="11776600"/>
            <a:ext cx="609600" cy="609600"/>
          </a:xfrm>
          <a:prstGeom prst="rect">
            <a:avLst/>
          </a:prstGeom>
        </p:spPr>
      </p:pic>
      <p:pic>
        <p:nvPicPr>
          <p:cNvPr id="15" name="Picture 2" descr="بطاقات الأرقام من 1 الي 10 بالعربي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t="22831" r="7457" b="6888"/>
          <a:stretch/>
        </p:blipFill>
        <p:spPr bwMode="auto">
          <a:xfrm>
            <a:off x="7239000" y="4776503"/>
            <a:ext cx="4043096" cy="33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IF">
            <a:extLst>
              <a:ext uri="{FF2B5EF4-FFF2-40B4-BE49-F238E27FC236}">
                <a16:creationId xmlns="" xmlns:a16="http://schemas.microsoft.com/office/drawing/2014/main" id="{C37B77C7-015F-4B53-A26B-FD9358F488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802" y="1058592"/>
            <a:ext cx="3395870" cy="25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816001" y="4825057"/>
            <a:ext cx="684639" cy="13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856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7037E-6 L -0.00026 -0.1594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9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8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2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98" descr="المحقق كونان الحلقة 1 | دنيا الوطن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0719"/>
            <a:ext cx="2027869" cy="337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2" descr="ملف:كونان إيدوغاوا.png - ويكيبيدي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79" y="7323799"/>
            <a:ext cx="2963201" cy="296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الجاسوسات | مفتوح | amino Amin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188" y="3801957"/>
            <a:ext cx="47625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11201879" y="6906186"/>
            <a:ext cx="6602905" cy="2475152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رائعون</a:t>
            </a:r>
            <a:endParaRPr lang="en-US" sz="3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292801" y="2026947"/>
            <a:ext cx="3699335" cy="1834072"/>
          </a:xfrm>
          <a:prstGeom prst="rect">
            <a:avLst/>
          </a:prstGeom>
        </p:spPr>
      </p:pic>
      <p:pic>
        <p:nvPicPr>
          <p:cNvPr id="2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310631" y="1638300"/>
            <a:ext cx="3521799" cy="1746051"/>
          </a:xfrm>
          <a:prstGeom prst="rect">
            <a:avLst/>
          </a:prstGeom>
        </p:spPr>
      </p:pic>
      <p:grpSp>
        <p:nvGrpSpPr>
          <p:cNvPr id="20" name="مجموعة 6">
            <a:extLst>
              <a:ext uri="{FF2B5EF4-FFF2-40B4-BE49-F238E27FC236}">
                <a16:creationId xmlns:a16="http://schemas.microsoft.com/office/drawing/2014/main" xmlns="" id="{08EC10D8-B335-4FBD-A9D1-0EA223E847A6}"/>
              </a:ext>
            </a:extLst>
          </p:cNvPr>
          <p:cNvGrpSpPr/>
          <p:nvPr/>
        </p:nvGrpSpPr>
        <p:grpSpPr>
          <a:xfrm rot="10800000">
            <a:off x="304801" y="28061"/>
            <a:ext cx="7612509" cy="5393856"/>
            <a:chOff x="27499" y="-107694"/>
            <a:chExt cx="11576595" cy="6965694"/>
          </a:xfrm>
        </p:grpSpPr>
        <p:pic>
          <p:nvPicPr>
            <p:cNvPr id="21" name="صورة 5">
              <a:extLst>
                <a:ext uri="{FF2B5EF4-FFF2-40B4-BE49-F238E27FC236}">
                  <a16:creationId xmlns:a16="http://schemas.microsoft.com/office/drawing/2014/main" xmlns="" id="{357F78D4-AEE3-4C15-B62A-B55A7FAD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9" y="0"/>
              <a:ext cx="3857625" cy="6858000"/>
            </a:xfrm>
            <a:prstGeom prst="rect">
              <a:avLst/>
            </a:prstGeom>
          </p:spPr>
        </p:pic>
        <p:pic>
          <p:nvPicPr>
            <p:cNvPr id="22" name="صورة 17">
              <a:extLst>
                <a:ext uri="{FF2B5EF4-FFF2-40B4-BE49-F238E27FC236}">
                  <a16:creationId xmlns:a16="http://schemas.microsoft.com/office/drawing/2014/main" xmlns="" id="{0F8B5164-D66C-4E84-9E24-9457D57F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297" y="-107694"/>
              <a:ext cx="3857625" cy="6858000"/>
            </a:xfrm>
            <a:prstGeom prst="rect">
              <a:avLst/>
            </a:prstGeom>
          </p:spPr>
        </p:pic>
        <p:pic>
          <p:nvPicPr>
            <p:cNvPr id="23" name="صورة 19">
              <a:extLst>
                <a:ext uri="{FF2B5EF4-FFF2-40B4-BE49-F238E27FC236}">
                  <a16:creationId xmlns:a16="http://schemas.microsoft.com/office/drawing/2014/main" xmlns="" id="{4B64AEB5-ED29-4F5B-A9F8-F9581F48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469" y="-9832"/>
              <a:ext cx="3857625" cy="6858000"/>
            </a:xfrm>
            <a:prstGeom prst="rect">
              <a:avLst/>
            </a:prstGeom>
          </p:spPr>
        </p:pic>
      </p:grpSp>
      <p:pic>
        <p:nvPicPr>
          <p:cNvPr id="24" name="Picture 9" descr="Star Twinkling Sticker by Canticos World for iOS &amp; Android | GIPHY">
            <a:extLst>
              <a:ext uri="{FF2B5EF4-FFF2-40B4-BE49-F238E27FC236}">
                <a16:creationId xmlns:a16="http://schemas.microsoft.com/office/drawing/2014/main" xmlns="" id="{AF8ECAE3-777E-4FE6-9083-F58C287B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8" y="2367293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Star Twinkling Sticker by Canticos World for iOS &amp; Android | GIPHY">
            <a:extLst>
              <a:ext uri="{FF2B5EF4-FFF2-40B4-BE49-F238E27FC236}">
                <a16:creationId xmlns:a16="http://schemas.microsoft.com/office/drawing/2014/main" xmlns="" id="{26984DCC-50C4-4633-B8F5-15329E950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531" y="28061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90BC45-A25D-4D00-9FE5-5D9B5C43A00E}"/>
              </a:ext>
            </a:extLst>
          </p:cNvPr>
          <p:cNvSpPr/>
          <p:nvPr/>
        </p:nvSpPr>
        <p:spPr>
          <a:xfrm>
            <a:off x="960731" y="3966255"/>
            <a:ext cx="6587802" cy="235449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144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144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flipH="1">
            <a:off x="12022366" y="-230609"/>
            <a:ext cx="2181072" cy="4515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2211761" y="-362481"/>
            <a:ext cx="3361842" cy="550598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flipH="1">
            <a:off x="9020808" y="757107"/>
            <a:ext cx="2181072" cy="4515111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13259463" y="6320745"/>
            <a:ext cx="3361842" cy="550598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flipH="1">
            <a:off x="14793168" y="3875357"/>
            <a:ext cx="2181072" cy="4515111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flipH="1">
            <a:off x="30689" y="6816180"/>
            <a:ext cx="2181072" cy="4515111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10111344" y="3875357"/>
            <a:ext cx="3361842" cy="550598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7010400" y="5692754"/>
            <a:ext cx="3361842" cy="5505981"/>
          </a:xfrm>
          <a:prstGeom prst="rect">
            <a:avLst/>
          </a:prstGeom>
        </p:spPr>
      </p:pic>
      <p:pic>
        <p:nvPicPr>
          <p:cNvPr id="26" name="Picture 62" descr="Television show Marathon Media Group Animated series, spies, television,  text, logo png | PNGWin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7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66" y="5905500"/>
            <a:ext cx="6949666" cy="391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3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applause.wav"/>
          </p:stSnd>
        </p:sndAc>
      </p:transition>
    </mc:Choice>
    <mc:Fallback xmlns="">
      <p:transition spd="slow">
        <p:checker/>
        <p:sndAc>
          <p:stSnd>
            <p:snd r:embed="rId2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3742843" y="3945156"/>
            <a:ext cx="7534611" cy="2492278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99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 أحسنتم</a:t>
            </a:r>
            <a:endParaRPr lang="en-US" sz="36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مجموعة 6">
            <a:extLst>
              <a:ext uri="{FF2B5EF4-FFF2-40B4-BE49-F238E27FC236}">
                <a16:creationId xmlns:a16="http://schemas.microsoft.com/office/drawing/2014/main" xmlns="" id="{08EC10D8-B335-4FBD-A9D1-0EA223E847A6}"/>
              </a:ext>
            </a:extLst>
          </p:cNvPr>
          <p:cNvGrpSpPr/>
          <p:nvPr/>
        </p:nvGrpSpPr>
        <p:grpSpPr>
          <a:xfrm rot="10800000">
            <a:off x="2590800" y="-38099"/>
            <a:ext cx="9659283" cy="5470056"/>
            <a:chOff x="27499" y="-107694"/>
            <a:chExt cx="11576595" cy="6965694"/>
          </a:xfrm>
        </p:grpSpPr>
        <p:pic>
          <p:nvPicPr>
            <p:cNvPr id="17" name="صورة 5">
              <a:extLst>
                <a:ext uri="{FF2B5EF4-FFF2-40B4-BE49-F238E27FC236}">
                  <a16:creationId xmlns:a16="http://schemas.microsoft.com/office/drawing/2014/main" xmlns="" id="{357F78D4-AEE3-4C15-B62A-B55A7FAD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9" y="0"/>
              <a:ext cx="3857625" cy="6858000"/>
            </a:xfrm>
            <a:prstGeom prst="rect">
              <a:avLst/>
            </a:prstGeom>
          </p:spPr>
        </p:pic>
        <p:pic>
          <p:nvPicPr>
            <p:cNvPr id="19" name="صورة 17">
              <a:extLst>
                <a:ext uri="{FF2B5EF4-FFF2-40B4-BE49-F238E27FC236}">
                  <a16:creationId xmlns:a16="http://schemas.microsoft.com/office/drawing/2014/main" xmlns="" id="{0F8B5164-D66C-4E84-9E24-9457D57F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297" y="-107694"/>
              <a:ext cx="3857625" cy="6858000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xmlns="" id="{4B64AEB5-ED29-4F5B-A9F8-F9581F48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469" y="-9832"/>
              <a:ext cx="3857625" cy="6858000"/>
            </a:xfrm>
            <a:prstGeom prst="rect">
              <a:avLst/>
            </a:prstGeom>
          </p:spPr>
        </p:pic>
      </p:grpSp>
      <p:pic>
        <p:nvPicPr>
          <p:cNvPr id="21" name="Picture 9" descr="Star Twinkling Sticker by Canticos World for iOS &amp; Android | GIPHY">
            <a:extLst>
              <a:ext uri="{FF2B5EF4-FFF2-40B4-BE49-F238E27FC236}">
                <a16:creationId xmlns:a16="http://schemas.microsoft.com/office/drawing/2014/main" xmlns="" id="{AF8ECAE3-777E-4FE6-9083-F58C287B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8" y="2367293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Star Twinkling Sticker by Canticos World for iOS &amp; Android | GIPHY">
            <a:extLst>
              <a:ext uri="{FF2B5EF4-FFF2-40B4-BE49-F238E27FC236}">
                <a16:creationId xmlns:a16="http://schemas.microsoft.com/office/drawing/2014/main" xmlns="" id="{26984DCC-50C4-4633-B8F5-15329E950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742" y="1099230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 rot="20935332">
            <a:off x="11909428" y="1093647"/>
            <a:ext cx="6545613" cy="20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401" dirty="0">
                <a:solidFill>
                  <a:srgbClr val="FFFFFF"/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6860"/>
          <a:stretch>
            <a:fillRect/>
          </a:stretch>
        </p:blipFill>
        <p:spPr>
          <a:xfrm>
            <a:off x="-2" y="1017487"/>
            <a:ext cx="3220581" cy="3084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89028">
            <a:off x="11247908" y="1769699"/>
            <a:ext cx="1660274" cy="3850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53063"/>
          <a:stretch>
            <a:fillRect/>
          </a:stretch>
        </p:blipFill>
        <p:spPr>
          <a:xfrm rot="11175786">
            <a:off x="75971" y="39335"/>
            <a:ext cx="1857650" cy="14944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51"/>
            <a:ext cx="938825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t="17429"/>
          <a:stretch>
            <a:fillRect/>
          </a:stretch>
        </p:blipFill>
        <p:spPr>
          <a:xfrm>
            <a:off x="15448409" y="-57536"/>
            <a:ext cx="1810892" cy="1757259"/>
          </a:xfrm>
          <a:prstGeom prst="rect">
            <a:avLst/>
          </a:prstGeom>
        </p:spPr>
      </p:pic>
      <p:sp>
        <p:nvSpPr>
          <p:cNvPr id="13" name="Rectangle 6">
            <a:hlinkClick r:id="" action="ppaction://noaction"/>
            <a:extLst>
              <a:ext uri="{FF2B5EF4-FFF2-40B4-BE49-F238E27FC236}">
                <a16:creationId xmlns="" xmlns:a16="http://schemas.microsoft.com/office/drawing/2014/main" id="{97C1A1BB-606F-49DD-BC8E-59B85CF4BAF3}"/>
              </a:ext>
            </a:extLst>
          </p:cNvPr>
          <p:cNvSpPr/>
          <p:nvPr/>
        </p:nvSpPr>
        <p:spPr>
          <a:xfrm>
            <a:off x="4886603" y="6871588"/>
            <a:ext cx="3135956" cy="1800494"/>
          </a:xfrm>
          <a:prstGeom prst="rect">
            <a:avLst/>
          </a:prstGeom>
          <a:solidFill>
            <a:srgbClr val="00B0F0">
              <a:alpha val="56863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KW" sz="10800" b="1" spc="75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5400" b="1" spc="75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146" name="Picture 2" descr="&amp;amp;&amp;amp; ريحانة الجنة لحفظ سورة الكهف &amp;amp;&amp;amp; - الصفحة 25 - عالم حواء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35" y="7803823"/>
            <a:ext cx="4508144" cy="257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6" descr="Totally Spies, HD Png Download , Transparent Png Image - PNGitem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493" y="4334088"/>
            <a:ext cx="5942052" cy="443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4" descr="https://i.pinimg.com/564x/d0/ee/4c/d0ee4c0f71e7f0a28cd47aaaf3baab7a.jpg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90" y="1649505"/>
            <a:ext cx="2134916" cy="232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>
            <a:extLst>
              <a:ext uri="{FF2B5EF4-FFF2-40B4-BE49-F238E27FC236}">
                <a16:creationId xmlns="" xmlns:a16="http://schemas.microsoft.com/office/drawing/2014/main" id="{6527CD0F-4FD0-48B2-8315-11A67E53E8B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3"/>
              </a:ext>
            </a:extLst>
          </a:blip>
          <a:stretch>
            <a:fillRect/>
          </a:stretch>
        </p:blipFill>
        <p:spPr>
          <a:xfrm>
            <a:off x="15426048" y="5905500"/>
            <a:ext cx="3166752" cy="45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zapsplat_multimedia_game_tone_bright_sparkle_award_star_001_43980 (online-audio-converter.com).wav"/>
          </p:stSnd>
        </p:sndAc>
      </p:transition>
    </mc:Choice>
    <mc:Fallback xmlns="">
      <p:transition spd="slow">
        <p:fade/>
        <p:sndAc>
          <p:stSnd>
            <p:snd r:embed="rId25" name="zapsplat_multimedia_game_tone_bright_sparkle_award_star_001_43980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hammed\Desktop\العنوان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62068" y="2"/>
            <a:ext cx="15059681" cy="168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/>
          <p:cNvGrpSpPr/>
          <p:nvPr/>
        </p:nvGrpSpPr>
        <p:grpSpPr>
          <a:xfrm>
            <a:off x="-175521" y="2086498"/>
            <a:ext cx="5115791" cy="1331735"/>
            <a:chOff x="-40753" y="725605"/>
            <a:chExt cx="3410527" cy="887823"/>
          </a:xfrm>
        </p:grpSpPr>
        <p:sp>
          <p:nvSpPr>
            <p:cNvPr id="16" name="Freeform 123">
              <a:extLst>
                <a:ext uri="{FF2B5EF4-FFF2-40B4-BE49-F238E27FC236}">
                  <a16:creationId xmlns:a16="http://schemas.microsoft.com/office/drawing/2014/main" xmlns="" id="{D0D50ECE-5CF9-41D8-856A-C9BDE4371F27}"/>
                </a:ext>
              </a:extLst>
            </p:cNvPr>
            <p:cNvSpPr/>
            <p:nvPr/>
          </p:nvSpPr>
          <p:spPr>
            <a:xfrm>
              <a:off x="102475" y="725605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endParaRPr lang="en-US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xmlns="" id="{7C24D1DA-90E1-44BC-9D2C-5E140B248C92}"/>
                </a:ext>
              </a:extLst>
            </p:cNvPr>
            <p:cNvSpPr txBox="1"/>
            <p:nvPr/>
          </p:nvSpPr>
          <p:spPr>
            <a:xfrm>
              <a:off x="-40753" y="783485"/>
              <a:ext cx="3409950" cy="745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1" anchor="ctr">
              <a:spAutoFit/>
            </a:bodyPr>
            <a:lstStyle/>
            <a:p>
              <a:pPr algn="ctr" defTabSz="876213" hangingPunct="0"/>
              <a:r>
                <a:rPr lang="ar-SA" sz="6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B18995BD-024C-4F32-8FB4-E5D83C53A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12443" y="4382591"/>
            <a:ext cx="1477350" cy="1090034"/>
          </a:xfrm>
          <a:prstGeom prst="rect">
            <a:avLst/>
          </a:prstGeom>
        </p:spPr>
      </p:pic>
      <p:pic>
        <p:nvPicPr>
          <p:cNvPr id="19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E48217BC-64F0-4289-ACA9-3430A1C7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49">
            <a:off x="916789" y="5932912"/>
            <a:ext cx="1443818" cy="4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:a16="http://schemas.microsoft.com/office/drawing/2014/main" xmlns="" id="{C8DF3763-E411-43FE-9FBE-7CB5CF19518F}"/>
              </a:ext>
            </a:extLst>
          </p:cNvPr>
          <p:cNvSpPr/>
          <p:nvPr/>
        </p:nvSpPr>
        <p:spPr>
          <a:xfrm>
            <a:off x="437825" y="3659129"/>
            <a:ext cx="617363" cy="51606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Heart 38">
            <a:extLst>
              <a:ext uri="{FF2B5EF4-FFF2-40B4-BE49-F238E27FC236}">
                <a16:creationId xmlns:a16="http://schemas.microsoft.com/office/drawing/2014/main" xmlns="" id="{B3CDDD0E-71AE-4B36-BA73-BEFC1C1278DF}"/>
              </a:ext>
            </a:extLst>
          </p:cNvPr>
          <p:cNvSpPr/>
          <p:nvPr/>
        </p:nvSpPr>
        <p:spPr>
          <a:xfrm>
            <a:off x="1241003" y="3597558"/>
            <a:ext cx="573272" cy="573272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ko-KR" altLang="en-US"/>
          </a:p>
        </p:txBody>
      </p:sp>
      <p:grpSp>
        <p:nvGrpSpPr>
          <p:cNvPr id="22" name="تجميع">
            <a:extLst>
              <a:ext uri="{FF2B5EF4-FFF2-40B4-BE49-F238E27FC236}">
                <a16:creationId xmlns:a16="http://schemas.microsoft.com/office/drawing/2014/main" xmlns="" id="{397F641D-C90B-4A33-ACCE-07F4DBF62108}"/>
              </a:ext>
            </a:extLst>
          </p:cNvPr>
          <p:cNvGrpSpPr/>
          <p:nvPr/>
        </p:nvGrpSpPr>
        <p:grpSpPr>
          <a:xfrm>
            <a:off x="5443049" y="2560899"/>
            <a:ext cx="12728856" cy="7663533"/>
            <a:chOff x="0" y="0"/>
            <a:chExt cx="19803791" cy="12387109"/>
          </a:xfrm>
        </p:grpSpPr>
        <p:pic>
          <p:nvPicPr>
            <p:cNvPr id="23" name="Graphic 5" descr="Graphic 5">
              <a:extLst>
                <a:ext uri="{FF2B5EF4-FFF2-40B4-BE49-F238E27FC236}">
                  <a16:creationId xmlns:a16="http://schemas.microsoft.com/office/drawing/2014/main" xmlns="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بيضاوي">
              <a:extLst>
                <a:ext uri="{FF2B5EF4-FFF2-40B4-BE49-F238E27FC236}">
                  <a16:creationId xmlns:a16="http://schemas.microsoft.com/office/drawing/2014/main" xmlns="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" name="بيضاوي">
              <a:extLst>
                <a:ext uri="{FF2B5EF4-FFF2-40B4-BE49-F238E27FC236}">
                  <a16:creationId xmlns:a16="http://schemas.microsoft.com/office/drawing/2014/main" xmlns="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" name="Rounded Rectangle 51">
            <a:extLst>
              <a:ext uri="{FF2B5EF4-FFF2-40B4-BE49-F238E27FC236}">
                <a16:creationId xmlns:a16="http://schemas.microsoft.com/office/drawing/2014/main" xmlns="" id="{9AFC151B-51BE-4817-9388-F0FBB753BE03}"/>
              </a:ext>
            </a:extLst>
          </p:cNvPr>
          <p:cNvSpPr/>
          <p:nvPr/>
        </p:nvSpPr>
        <p:spPr>
          <a:xfrm rot="16200000" flipH="1">
            <a:off x="1838008" y="3590055"/>
            <a:ext cx="684551" cy="67031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77174450-3A4F-4853-AB5E-FF6C85F3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2953947" y="5435462"/>
            <a:ext cx="1131456" cy="870350"/>
          </a:xfrm>
          <a:prstGeom prst="rect">
            <a:avLst/>
          </a:prstGeom>
        </p:spPr>
      </p:pic>
      <p:pic>
        <p:nvPicPr>
          <p:cNvPr id="28" name="Picture 16" descr="Picture 16">
            <a:extLst>
              <a:ext uri="{FF2B5EF4-FFF2-40B4-BE49-F238E27FC236}">
                <a16:creationId xmlns:a16="http://schemas.microsoft.com/office/drawing/2014/main" xmlns="" id="{D74E20B4-3891-48F4-B729-FA7BBA061B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8805" y="4175195"/>
            <a:ext cx="1028630" cy="102734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xmlns="" id="{84EF3841-A536-4AEF-A078-157826B3624A}"/>
              </a:ext>
            </a:extLst>
          </p:cNvPr>
          <p:cNvSpPr/>
          <p:nvPr/>
        </p:nvSpPr>
        <p:spPr>
          <a:xfrm>
            <a:off x="2629719" y="3657673"/>
            <a:ext cx="503022" cy="399662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3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2"/>
              </a:ext>
            </a:extLst>
          </a:blip>
          <a:srcRect t="25095" r="47754" b="25568"/>
          <a:stretch/>
        </p:blipFill>
        <p:spPr>
          <a:xfrm rot="20324303">
            <a:off x="-37138" y="8898263"/>
            <a:ext cx="1385480" cy="130833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434" y="7549"/>
            <a:ext cx="1883732" cy="20117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99626" y="959988"/>
            <a:ext cx="2038775" cy="793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 r="18216" b="17754"/>
          <a:stretch>
            <a:fillRect/>
          </a:stretch>
        </p:blipFill>
        <p:spPr>
          <a:xfrm>
            <a:off x="2492033" y="8854794"/>
            <a:ext cx="2977727" cy="13696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186122">
            <a:off x="-41733" y="688594"/>
            <a:ext cx="4499508" cy="11615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1221870">
            <a:off x="13746224" y="489092"/>
            <a:ext cx="4572648" cy="12744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45128" y="7000192"/>
            <a:ext cx="994797" cy="933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14997">
            <a:off x="16419216" y="353533"/>
            <a:ext cx="1514997" cy="7755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19675" y="2195132"/>
            <a:ext cx="1650789" cy="382832"/>
          </a:xfrm>
          <a:prstGeom prst="rect">
            <a:avLst/>
          </a:prstGeom>
        </p:spPr>
      </p:pic>
      <p:pic>
        <p:nvPicPr>
          <p:cNvPr id="34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321510" y="-270904"/>
            <a:ext cx="2504355" cy="2425656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64FB4A24-5D53-4EDA-B969-556C56684F33}"/>
              </a:ext>
            </a:extLst>
          </p:cNvPr>
          <p:cNvSpPr txBox="1"/>
          <p:nvPr/>
        </p:nvSpPr>
        <p:spPr>
          <a:xfrm>
            <a:off x="4195634" y="1321164"/>
            <a:ext cx="12939122" cy="2139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4" tIns="53574" rIns="53574" bIns="53574" numCol="1" spcCol="57144" rtlCol="1" anchor="ctr">
            <a:spAutoFit/>
          </a:bodyPr>
          <a:lstStyle/>
          <a:p>
            <a:pPr algn="ctr" defTabSz="616065" hangingPunct="0"/>
            <a:r>
              <a:rPr lang="ar-SA" sz="4400" b="1" dirty="0">
                <a:solidFill>
                  <a:srgbClr val="C00000"/>
                </a:solidFill>
              </a:rPr>
              <a:t>الدرس </a:t>
            </a:r>
            <a:r>
              <a:rPr lang="ar-SA" sz="4400" b="1" dirty="0">
                <a:solidFill>
                  <a:srgbClr val="0000FF"/>
                </a:solidFill>
              </a:rPr>
              <a:t>(اختبار الفصل 4)</a:t>
            </a:r>
          </a:p>
          <a:p>
            <a:pPr algn="ctr" defTabSz="616065" hangingPunct="0"/>
            <a:r>
              <a:rPr lang="ar-SA" sz="4400" b="1" dirty="0">
                <a:solidFill>
                  <a:srgbClr val="0000FF"/>
                </a:solidFill>
              </a:rPr>
              <a:t> + الاختبار التراكمي ( الفصول 1- 2- 3 – 4)</a:t>
            </a:r>
          </a:p>
          <a:p>
            <a:pPr algn="ctr" defTabSz="616065" hangingPunct="0"/>
            <a:endParaRPr lang="ar-SA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05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6" y="4054917"/>
            <a:ext cx="5423364" cy="54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771979" y="6096925"/>
            <a:ext cx="6516021" cy="2795966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5816780" y="3675862"/>
            <a:ext cx="10566220" cy="3144038"/>
          </a:xfrm>
          <a:prstGeom prst="rect">
            <a:avLst/>
          </a:prstGeom>
          <a:solidFill>
            <a:schemeClr val="accent5">
              <a:lumMod val="20000"/>
              <a:lumOff val="80000"/>
              <a:alpha val="4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 dirty="0"/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23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4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2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2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33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3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36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3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46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6051204" y="4052784"/>
            <a:ext cx="10103196" cy="2309916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99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 المحقق كونان والجاسوسات</a:t>
            </a:r>
            <a:endParaRPr lang="en-US" sz="36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منتديــMSOMSـات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1D6F1"/>
              </a:clrFrom>
              <a:clrTo>
                <a:srgbClr val="F1D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3" y="1020031"/>
            <a:ext cx="4078989" cy="305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tally spies tv GIF - Find on GIF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89" y="1580361"/>
            <a:ext cx="4762500" cy="2095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pisode 53: FLOATING — Audio Entrop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177" y="6871385"/>
            <a:ext cx="3747224" cy="2792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i.pinimg.com/originals/0b/87/94/0b87945bd635137063be188811649a5b.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292139"/>
              </a:clrFrom>
              <a:clrTo>
                <a:srgbClr val="2921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09" y="5865923"/>
            <a:ext cx="2862191" cy="2203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s://i.pinimg.com/originals/60/40/d0/6040d0113d46ecdfe8b176474f465e03.gif"/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7E9081"/>
              </a:clrFrom>
              <a:clrTo>
                <a:srgbClr val="7E90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589" y="1580362"/>
            <a:ext cx="2702811" cy="2095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39390" y="7452084"/>
            <a:ext cx="4424379" cy="2781330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297071" y="-2972"/>
            <a:ext cx="4902125" cy="1907373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5446859" y="361682"/>
            <a:ext cx="2867094" cy="1798451"/>
          </a:xfrm>
          <a:prstGeom prst="rect">
            <a:avLst/>
          </a:prstGeom>
        </p:spPr>
      </p:pic>
      <p:pic>
        <p:nvPicPr>
          <p:cNvPr id="75" name="صورة 74">
            <a:extLst>
              <a:ext uri="{FF2B5EF4-FFF2-40B4-BE49-F238E27FC236}">
                <a16:creationId xmlns:a16="http://schemas.microsoft.com/office/drawing/2014/main" xmlns="" id="{65F06821-85AA-4E2B-BCCA-84C0AFA615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1" y="6805863"/>
            <a:ext cx="2284886" cy="277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92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900"/>
          <a:stretch>
            <a:fillRect/>
          </a:stretch>
        </p:blipFill>
        <p:spPr>
          <a:xfrm>
            <a:off x="2284529" y="-38101"/>
            <a:ext cx="5527419" cy="2610446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4812238" y="3543301"/>
            <a:ext cx="8647670" cy="2295380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92058" y="8195339"/>
            <a:ext cx="3995357" cy="1714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2614">
            <a:off x="2927116" y="8035375"/>
            <a:ext cx="9431522" cy="2983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3005244" cy="1076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541823" y="7623549"/>
            <a:ext cx="1106378" cy="1452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544745" y="7071629"/>
            <a:ext cx="1020129" cy="14687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544746" y="470468"/>
            <a:ext cx="1933913" cy="15295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114305" y="219191"/>
            <a:ext cx="597807" cy="85713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4" y="319665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5181600" y="3848102"/>
            <a:ext cx="7717809" cy="154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="" xmlns:a16="http://schemas.microsoft.com/office/drawing/2014/main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31" y="6102614"/>
            <a:ext cx="2693921" cy="28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072068" y="3246515"/>
            <a:ext cx="4693037" cy="6638861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013103" y="2940709"/>
            <a:ext cx="1557852" cy="158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10" y="6126389"/>
            <a:ext cx="2938427" cy="2864969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5347809" y="7598269"/>
            <a:ext cx="978687" cy="1194140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137111" tIns="68537" rIns="137111" bIns="68537" anchor="t" anchorCtr="0">
            <a:noAutofit/>
          </a:bodyPr>
          <a:lstStyle/>
          <a:p>
            <a:endParaRPr sz="54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5791202" y="9182101"/>
            <a:ext cx="3009743" cy="1077218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pPr algn="ctr"/>
            <a:r>
              <a:rPr lang="ar-SA" sz="32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 l="16860"/>
          <a:stretch>
            <a:fillRect/>
          </a:stretch>
        </p:blipFill>
        <p:spPr>
          <a:xfrm>
            <a:off x="-92058" y="8801101"/>
            <a:ext cx="1709108" cy="1637102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142194">
            <a:off x="16656440" y="3419661"/>
            <a:ext cx="625722" cy="1686996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889028">
            <a:off x="6913589" y="875674"/>
            <a:ext cx="1660274" cy="385031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7440847" y="9519926"/>
            <a:ext cx="938825" cy="881375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 t="17429"/>
          <a:stretch>
            <a:fillRect/>
          </a:stretch>
        </p:blipFill>
        <p:spPr>
          <a:xfrm>
            <a:off x="15448409" y="-6060"/>
            <a:ext cx="1810892" cy="1757259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4931756" y="1851890"/>
            <a:ext cx="8192285" cy="179441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11658637" y="813758"/>
            <a:ext cx="1056944" cy="937208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10986077" y="4957670"/>
            <a:ext cx="623175" cy="604716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927080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30" y="8298008"/>
            <a:ext cx="3496293" cy="20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40" y="634253"/>
            <a:ext cx="3009060" cy="25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7010402" y="2019301"/>
            <a:ext cx="5534513" cy="1015664"/>
          </a:xfrm>
          <a:prstGeom prst="rect">
            <a:avLst/>
          </a:prstGeom>
          <a:noFill/>
        </p:spPr>
        <p:txBody>
          <a:bodyPr wrap="square" lIns="91430" tIns="45714" rIns="91430" bIns="45714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3383703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1784"/>
          <a:stretch>
            <a:fillRect/>
          </a:stretch>
        </p:blipFill>
        <p:spPr>
          <a:xfrm>
            <a:off x="0" y="2"/>
            <a:ext cx="18288000" cy="700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2772" y="5078888"/>
            <a:ext cx="1642241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32281" y="1"/>
            <a:ext cx="2055722" cy="1637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38058" y="8986967"/>
            <a:ext cx="1849943" cy="1298324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11437772" y="-840709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11730323" y="522984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6081932" y="2736425"/>
            <a:ext cx="7536935" cy="1246496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5875382" y="4501807"/>
            <a:ext cx="8122013" cy="1154162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659412" y="932301"/>
            <a:ext cx="2517971" cy="1031037"/>
          </a:xfrm>
          <a:prstGeom prst="rect">
            <a:avLst/>
          </a:prstGeom>
        </p:spPr>
        <p:txBody>
          <a:bodyPr wrap="none" lIns="137147" tIns="68573" rIns="137147" bIns="68573">
            <a:spAutoFit/>
          </a:bodyPr>
          <a:lstStyle/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en-AE" sz="29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261022" y="-290690"/>
            <a:ext cx="1998236" cy="19354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12984065" y="9066373"/>
            <a:ext cx="3048000" cy="1088675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2400" dirty="0" err="1">
                  <a:solidFill>
                    <a:srgbClr val="CC3399"/>
                  </a:solidFill>
                </a:rPr>
                <a:t>Jcliiio</a:t>
              </a:r>
              <a:endParaRPr sz="24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487" y="1854959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23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5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64672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769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588" y="1044745"/>
            <a:ext cx="10079847" cy="75524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1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14737691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1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6608982" y="7464979"/>
            <a:ext cx="1381850" cy="4567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5947375" y="9536421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7121" y="7866652"/>
            <a:ext cx="2481306" cy="234314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5338699" y="3723904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14813460" y="8382577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78" tIns="152378" rIns="152378" bIns="152378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5384946" y="5576963"/>
            <a:ext cx="2879411" cy="716756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923422" y="6681791"/>
            <a:ext cx="2364581" cy="716759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6" y="4609988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23" tIns="182823" rIns="182823" bIns="182823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6452725" y="-44293"/>
            <a:ext cx="1926947" cy="2895159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8"/>
            <a:ext cx="4307949" cy="1407716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20" cy="1447901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34672">
            <a:off x="1317664" y="6665932"/>
            <a:ext cx="1395293" cy="1078181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43283" y="6482690"/>
            <a:ext cx="597807" cy="85713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7055" y="4457700"/>
            <a:ext cx="597807" cy="85713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9530768">
            <a:off x="15528821" y="3730259"/>
            <a:ext cx="818274" cy="920349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 b="24512"/>
          <a:stretch>
            <a:fillRect/>
          </a:stretch>
        </p:blipFill>
        <p:spPr>
          <a:xfrm>
            <a:off x="7086600" y="190500"/>
            <a:ext cx="2514600" cy="1871904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3778724" y="8435186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474464" y="9284588"/>
            <a:ext cx="12954000" cy="630846"/>
          </a:xfrm>
          <a:prstGeom prst="rect">
            <a:avLst/>
          </a:prstGeom>
        </p:spPr>
        <p:txBody>
          <a:bodyPr wrap="square" lIns="137141" tIns="68570" rIns="137141" bIns="68570">
            <a:spAutoFit/>
          </a:bodyPr>
          <a:lstStyle/>
          <a:p>
            <a:pPr algn="ctr"/>
            <a:r>
              <a:rPr lang="ar-AE" sz="32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1224548" y="8187242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/>
            <a:endParaRPr lang="en-GB"/>
          </a:p>
        </p:txBody>
      </p:sp>
      <p:grpSp>
        <p:nvGrpSpPr>
          <p:cNvPr id="150" name="Google Shape;2823;p70"/>
          <p:cNvGrpSpPr/>
          <p:nvPr/>
        </p:nvGrpSpPr>
        <p:grpSpPr>
          <a:xfrm>
            <a:off x="4113886" y="423326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5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310" y="1543103"/>
            <a:ext cx="8709287" cy="623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2663280" y="2789119"/>
            <a:ext cx="10519200" cy="769436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41" tIns="68570" rIns="137141" bIns="6857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395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6018272" y="1882796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53" tIns="91427" rIns="182853" bIns="91427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5543920" y="2860327"/>
            <a:ext cx="1099145" cy="845492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7086600" y="4170641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 defTabSz="1371362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/>
          <a:stretch>
            <a:fillRect/>
          </a:stretch>
        </p:blipFill>
        <p:spPr bwMode="auto">
          <a:xfrm>
            <a:off x="7922880" y="5956802"/>
            <a:ext cx="3858042" cy="19290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5306348" y="6868379"/>
            <a:ext cx="2511236" cy="1349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11877728" y="1687118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13015463" y="1066736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105" y="908386"/>
            <a:ext cx="2193972" cy="2193972"/>
          </a:xfrm>
          <a:prstGeom prst="rect">
            <a:avLst/>
          </a:prstGeom>
        </p:spPr>
      </p:pic>
      <p:pic>
        <p:nvPicPr>
          <p:cNvPr id="8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68" y="1316181"/>
            <a:ext cx="3027258" cy="3027258"/>
          </a:xfrm>
          <a:prstGeom prst="rect">
            <a:avLst/>
          </a:prstGeom>
        </p:spPr>
      </p:pic>
      <p:pic>
        <p:nvPicPr>
          <p:cNvPr id="83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244" y="734293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4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5" y="500306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8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889450" y="2616354"/>
            <a:ext cx="9694658" cy="3185487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pPr algn="ctr"/>
            <a:r>
              <a:rPr lang="ar-SA" sz="99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وقت الصلاة</a:t>
            </a:r>
          </a:p>
          <a:p>
            <a:pPr algn="ctr"/>
            <a:r>
              <a:rPr lang="ar-SA" sz="99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 الصلاة أهم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7204" y="2614223"/>
            <a:ext cx="13800639" cy="5157108"/>
            <a:chOff x="-529191" y="1713923"/>
            <a:chExt cx="9200426" cy="2559626"/>
          </a:xfrm>
        </p:grpSpPr>
        <p:grpSp>
          <p:nvGrpSpPr>
            <p:cNvPr id="7" name="Google Shape;1288;p46"/>
            <p:cNvGrpSpPr/>
            <p:nvPr/>
          </p:nvGrpSpPr>
          <p:grpSpPr>
            <a:xfrm>
              <a:off x="-529191" y="1713923"/>
              <a:ext cx="9200426" cy="2559626"/>
              <a:chOff x="7728915" y="1917859"/>
              <a:chExt cx="1034486" cy="222599"/>
            </a:xfrm>
          </p:grpSpPr>
          <p:sp>
            <p:nvSpPr>
              <p:cNvPr id="12" name="Google Shape;1289;p46"/>
              <p:cNvSpPr/>
              <p:nvPr/>
            </p:nvSpPr>
            <p:spPr>
              <a:xfrm>
                <a:off x="8619035" y="1957671"/>
                <a:ext cx="135129" cy="175206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3305" extrusionOk="0">
                    <a:moveTo>
                      <a:pt x="2549" y="0"/>
                    </a:moveTo>
                    <a:cubicBezTo>
                      <a:pt x="2549" y="0"/>
                      <a:pt x="2548" y="0"/>
                      <a:pt x="2548" y="1"/>
                    </a:cubicBezTo>
                    <a:lnTo>
                      <a:pt x="2548" y="1"/>
                    </a:lnTo>
                    <a:cubicBezTo>
                      <a:pt x="2548" y="0"/>
                      <a:pt x="2549" y="0"/>
                      <a:pt x="2549" y="0"/>
                    </a:cubicBezTo>
                    <a:close/>
                    <a:moveTo>
                      <a:pt x="999" y="255"/>
                    </a:moveTo>
                    <a:cubicBezTo>
                      <a:pt x="1054" y="255"/>
                      <a:pt x="1109" y="256"/>
                      <a:pt x="1163" y="259"/>
                    </a:cubicBezTo>
                    <a:cubicBezTo>
                      <a:pt x="1206" y="261"/>
                      <a:pt x="1206" y="322"/>
                      <a:pt x="1163" y="325"/>
                    </a:cubicBezTo>
                    <a:cubicBezTo>
                      <a:pt x="1109" y="327"/>
                      <a:pt x="1054" y="328"/>
                      <a:pt x="999" y="328"/>
                    </a:cubicBezTo>
                    <a:cubicBezTo>
                      <a:pt x="889" y="328"/>
                      <a:pt x="778" y="325"/>
                      <a:pt x="668" y="322"/>
                    </a:cubicBezTo>
                    <a:cubicBezTo>
                      <a:pt x="628" y="321"/>
                      <a:pt x="629" y="263"/>
                      <a:pt x="668" y="262"/>
                    </a:cubicBezTo>
                    <a:cubicBezTo>
                      <a:pt x="778" y="259"/>
                      <a:pt x="889" y="255"/>
                      <a:pt x="999" y="255"/>
                    </a:cubicBezTo>
                    <a:close/>
                    <a:moveTo>
                      <a:pt x="1958" y="347"/>
                    </a:moveTo>
                    <a:cubicBezTo>
                      <a:pt x="2042" y="347"/>
                      <a:pt x="2125" y="350"/>
                      <a:pt x="2207" y="360"/>
                    </a:cubicBezTo>
                    <a:cubicBezTo>
                      <a:pt x="2247" y="366"/>
                      <a:pt x="2247" y="417"/>
                      <a:pt x="2207" y="422"/>
                    </a:cubicBezTo>
                    <a:cubicBezTo>
                      <a:pt x="2127" y="432"/>
                      <a:pt x="2045" y="435"/>
                      <a:pt x="1963" y="435"/>
                    </a:cubicBezTo>
                    <a:cubicBezTo>
                      <a:pt x="1829" y="435"/>
                      <a:pt x="1694" y="427"/>
                      <a:pt x="1562" y="425"/>
                    </a:cubicBezTo>
                    <a:cubicBezTo>
                      <a:pt x="1517" y="425"/>
                      <a:pt x="1517" y="357"/>
                      <a:pt x="1562" y="357"/>
                    </a:cubicBezTo>
                    <a:cubicBezTo>
                      <a:pt x="1692" y="355"/>
                      <a:pt x="1825" y="347"/>
                      <a:pt x="1958" y="347"/>
                    </a:cubicBezTo>
                    <a:close/>
                    <a:moveTo>
                      <a:pt x="1261" y="2801"/>
                    </a:moveTo>
                    <a:cubicBezTo>
                      <a:pt x="1263" y="2801"/>
                      <a:pt x="1266" y="2802"/>
                      <a:pt x="1269" y="2802"/>
                    </a:cubicBezTo>
                    <a:cubicBezTo>
                      <a:pt x="1481" y="2855"/>
                      <a:pt x="1692" y="2877"/>
                      <a:pt x="1909" y="2894"/>
                    </a:cubicBezTo>
                    <a:cubicBezTo>
                      <a:pt x="1949" y="2897"/>
                      <a:pt x="1950" y="2955"/>
                      <a:pt x="1909" y="2957"/>
                    </a:cubicBezTo>
                    <a:cubicBezTo>
                      <a:pt x="1891" y="2958"/>
                      <a:pt x="1873" y="2958"/>
                      <a:pt x="1855" y="2958"/>
                    </a:cubicBezTo>
                    <a:cubicBezTo>
                      <a:pt x="1652" y="2958"/>
                      <a:pt x="1447" y="2920"/>
                      <a:pt x="1253" y="2864"/>
                    </a:cubicBezTo>
                    <a:cubicBezTo>
                      <a:pt x="1216" y="2853"/>
                      <a:pt x="1227" y="2801"/>
                      <a:pt x="1261" y="2801"/>
                    </a:cubicBezTo>
                    <a:close/>
                    <a:moveTo>
                      <a:pt x="2548" y="1"/>
                    </a:moveTo>
                    <a:cubicBezTo>
                      <a:pt x="2390" y="75"/>
                      <a:pt x="2206" y="93"/>
                      <a:pt x="2020" y="93"/>
                    </a:cubicBezTo>
                    <a:cubicBezTo>
                      <a:pt x="1861" y="93"/>
                      <a:pt x="1699" y="80"/>
                      <a:pt x="1549" y="77"/>
                    </a:cubicBezTo>
                    <a:cubicBezTo>
                      <a:pt x="1232" y="74"/>
                      <a:pt x="916" y="70"/>
                      <a:pt x="599" y="48"/>
                    </a:cubicBezTo>
                    <a:lnTo>
                      <a:pt x="599" y="48"/>
                    </a:lnTo>
                    <a:cubicBezTo>
                      <a:pt x="661" y="876"/>
                      <a:pt x="712" y="1715"/>
                      <a:pt x="658" y="2537"/>
                    </a:cubicBezTo>
                    <a:cubicBezTo>
                      <a:pt x="663" y="2549"/>
                      <a:pt x="663" y="2564"/>
                      <a:pt x="652" y="2579"/>
                    </a:cubicBezTo>
                    <a:cubicBezTo>
                      <a:pt x="574" y="2685"/>
                      <a:pt x="489" y="2787"/>
                      <a:pt x="401" y="2889"/>
                    </a:cubicBezTo>
                    <a:cubicBezTo>
                      <a:pt x="554" y="2867"/>
                      <a:pt x="709" y="2844"/>
                      <a:pt x="865" y="2841"/>
                    </a:cubicBezTo>
                    <a:cubicBezTo>
                      <a:pt x="895" y="2841"/>
                      <a:pt x="903" y="2889"/>
                      <a:pt x="873" y="2895"/>
                    </a:cubicBezTo>
                    <a:cubicBezTo>
                      <a:pt x="707" y="2928"/>
                      <a:pt x="537" y="2940"/>
                      <a:pt x="370" y="2955"/>
                    </a:cubicBezTo>
                    <a:cubicBezTo>
                      <a:pt x="368" y="2955"/>
                      <a:pt x="367" y="2955"/>
                      <a:pt x="366" y="2955"/>
                    </a:cubicBezTo>
                    <a:cubicBezTo>
                      <a:pt x="358" y="2955"/>
                      <a:pt x="353" y="2952"/>
                      <a:pt x="348" y="2949"/>
                    </a:cubicBezTo>
                    <a:cubicBezTo>
                      <a:pt x="236" y="3073"/>
                      <a:pt x="120" y="3192"/>
                      <a:pt x="0" y="3304"/>
                    </a:cubicBezTo>
                    <a:cubicBezTo>
                      <a:pt x="511" y="3250"/>
                      <a:pt x="1027" y="3229"/>
                      <a:pt x="1542" y="3229"/>
                    </a:cubicBezTo>
                    <a:cubicBezTo>
                      <a:pt x="1872" y="3229"/>
                      <a:pt x="2202" y="3238"/>
                      <a:pt x="2530" y="3252"/>
                    </a:cubicBezTo>
                    <a:cubicBezTo>
                      <a:pt x="2365" y="3054"/>
                      <a:pt x="2233" y="2833"/>
                      <a:pt x="2080" y="2626"/>
                    </a:cubicBezTo>
                    <a:cubicBezTo>
                      <a:pt x="1864" y="2331"/>
                      <a:pt x="1625" y="2061"/>
                      <a:pt x="1376" y="1793"/>
                    </a:cubicBezTo>
                    <a:cubicBezTo>
                      <a:pt x="1336" y="1751"/>
                      <a:pt x="1365" y="1698"/>
                      <a:pt x="1407" y="1685"/>
                    </a:cubicBezTo>
                    <a:cubicBezTo>
                      <a:pt x="1379" y="1670"/>
                      <a:pt x="1363" y="1630"/>
                      <a:pt x="1391" y="1598"/>
                    </a:cubicBezTo>
                    <a:cubicBezTo>
                      <a:pt x="1796" y="1111"/>
                      <a:pt x="2189" y="625"/>
                      <a:pt x="2534" y="93"/>
                    </a:cubicBezTo>
                    <a:cubicBezTo>
                      <a:pt x="2511" y="64"/>
                      <a:pt x="2507" y="20"/>
                      <a:pt x="254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290;p46"/>
              <p:cNvSpPr/>
              <p:nvPr/>
            </p:nvSpPr>
            <p:spPr>
              <a:xfrm>
                <a:off x="8615165" y="2098841"/>
                <a:ext cx="25234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4" extrusionOk="0">
                    <a:moveTo>
                      <a:pt x="476" y="0"/>
                    </a:moveTo>
                    <a:cubicBezTo>
                      <a:pt x="470" y="4"/>
                      <a:pt x="464" y="7"/>
                      <a:pt x="458" y="7"/>
                    </a:cubicBezTo>
                    <a:cubicBezTo>
                      <a:pt x="305" y="5"/>
                      <a:pt x="152" y="4"/>
                      <a:pt x="0" y="3"/>
                    </a:cubicBezTo>
                    <a:lnTo>
                      <a:pt x="0" y="3"/>
                    </a:lnTo>
                    <a:cubicBezTo>
                      <a:pt x="24" y="157"/>
                      <a:pt x="29" y="317"/>
                      <a:pt x="15" y="474"/>
                    </a:cubicBezTo>
                    <a:cubicBezTo>
                      <a:pt x="159" y="309"/>
                      <a:pt x="313" y="149"/>
                      <a:pt x="47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291;p46"/>
              <p:cNvSpPr/>
              <p:nvPr/>
            </p:nvSpPr>
            <p:spPr>
              <a:xfrm>
                <a:off x="7873160" y="2103135"/>
                <a:ext cx="41032" cy="2751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8" y="174"/>
                      <a:pt x="512" y="350"/>
                      <a:pt x="773" y="519"/>
                    </a:cubicBezTo>
                    <a:cubicBezTo>
                      <a:pt x="753" y="348"/>
                      <a:pt x="747" y="175"/>
                      <a:pt x="761" y="4"/>
                    </a:cubicBezTo>
                    <a:cubicBezTo>
                      <a:pt x="507" y="4"/>
                      <a:pt x="255" y="4"/>
                      <a:pt x="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292;p46"/>
              <p:cNvSpPr/>
              <p:nvPr/>
            </p:nvSpPr>
            <p:spPr>
              <a:xfrm>
                <a:off x="7869820" y="1922736"/>
                <a:ext cx="779814" cy="175047"/>
              </a:xfrm>
              <a:custGeom>
                <a:avLst/>
                <a:gdLst/>
                <a:ahLst/>
                <a:cxnLst/>
                <a:rect l="l" t="t" r="r" b="b"/>
                <a:pathLst>
                  <a:path w="14710" h="3302" extrusionOk="0">
                    <a:moveTo>
                      <a:pt x="1575" y="266"/>
                    </a:moveTo>
                    <a:cubicBezTo>
                      <a:pt x="1647" y="266"/>
                      <a:pt x="1718" y="267"/>
                      <a:pt x="1789" y="272"/>
                    </a:cubicBezTo>
                    <a:cubicBezTo>
                      <a:pt x="1832" y="276"/>
                      <a:pt x="1832" y="334"/>
                      <a:pt x="1789" y="338"/>
                    </a:cubicBezTo>
                    <a:cubicBezTo>
                      <a:pt x="1717" y="343"/>
                      <a:pt x="1644" y="344"/>
                      <a:pt x="1572" y="344"/>
                    </a:cubicBezTo>
                    <a:cubicBezTo>
                      <a:pt x="1462" y="344"/>
                      <a:pt x="1353" y="341"/>
                      <a:pt x="1243" y="339"/>
                    </a:cubicBezTo>
                    <a:cubicBezTo>
                      <a:pt x="1200" y="338"/>
                      <a:pt x="1200" y="272"/>
                      <a:pt x="1243" y="272"/>
                    </a:cubicBezTo>
                    <a:cubicBezTo>
                      <a:pt x="1353" y="270"/>
                      <a:pt x="1465" y="266"/>
                      <a:pt x="1575" y="266"/>
                    </a:cubicBezTo>
                    <a:close/>
                    <a:moveTo>
                      <a:pt x="4373" y="242"/>
                    </a:moveTo>
                    <a:cubicBezTo>
                      <a:pt x="4393" y="242"/>
                      <a:pt x="4409" y="273"/>
                      <a:pt x="4385" y="283"/>
                    </a:cubicBezTo>
                    <a:cubicBezTo>
                      <a:pt x="4284" y="328"/>
                      <a:pt x="4176" y="345"/>
                      <a:pt x="4067" y="345"/>
                    </a:cubicBezTo>
                    <a:cubicBezTo>
                      <a:pt x="4001" y="345"/>
                      <a:pt x="3934" y="338"/>
                      <a:pt x="3868" y="328"/>
                    </a:cubicBezTo>
                    <a:cubicBezTo>
                      <a:pt x="3834" y="323"/>
                      <a:pt x="3847" y="274"/>
                      <a:pt x="3878" y="274"/>
                    </a:cubicBezTo>
                    <a:cubicBezTo>
                      <a:pt x="3880" y="274"/>
                      <a:pt x="3881" y="274"/>
                      <a:pt x="3883" y="275"/>
                    </a:cubicBezTo>
                    <a:cubicBezTo>
                      <a:pt x="3928" y="281"/>
                      <a:pt x="3973" y="284"/>
                      <a:pt x="4017" y="284"/>
                    </a:cubicBezTo>
                    <a:cubicBezTo>
                      <a:pt x="4135" y="284"/>
                      <a:pt x="4250" y="264"/>
                      <a:pt x="4369" y="243"/>
                    </a:cubicBezTo>
                    <a:cubicBezTo>
                      <a:pt x="4370" y="242"/>
                      <a:pt x="4372" y="242"/>
                      <a:pt x="4373" y="242"/>
                    </a:cubicBezTo>
                    <a:close/>
                    <a:moveTo>
                      <a:pt x="2907" y="327"/>
                    </a:moveTo>
                    <a:cubicBezTo>
                      <a:pt x="2965" y="327"/>
                      <a:pt x="3023" y="328"/>
                      <a:pt x="3081" y="330"/>
                    </a:cubicBezTo>
                    <a:cubicBezTo>
                      <a:pt x="3113" y="331"/>
                      <a:pt x="3113" y="379"/>
                      <a:pt x="3081" y="379"/>
                    </a:cubicBezTo>
                    <a:cubicBezTo>
                      <a:pt x="3017" y="382"/>
                      <a:pt x="2955" y="383"/>
                      <a:pt x="2892" y="383"/>
                    </a:cubicBezTo>
                    <a:cubicBezTo>
                      <a:pt x="2806" y="383"/>
                      <a:pt x="2720" y="381"/>
                      <a:pt x="2634" y="379"/>
                    </a:cubicBezTo>
                    <a:cubicBezTo>
                      <a:pt x="2603" y="379"/>
                      <a:pt x="2603" y="331"/>
                      <a:pt x="2634" y="331"/>
                    </a:cubicBezTo>
                    <a:cubicBezTo>
                      <a:pt x="2726" y="329"/>
                      <a:pt x="2816" y="327"/>
                      <a:pt x="2907" y="327"/>
                    </a:cubicBezTo>
                    <a:close/>
                    <a:moveTo>
                      <a:pt x="5330" y="318"/>
                    </a:moveTo>
                    <a:cubicBezTo>
                      <a:pt x="5408" y="318"/>
                      <a:pt x="5486" y="320"/>
                      <a:pt x="5563" y="324"/>
                    </a:cubicBezTo>
                    <a:cubicBezTo>
                      <a:pt x="5605" y="325"/>
                      <a:pt x="5605" y="385"/>
                      <a:pt x="5563" y="387"/>
                    </a:cubicBezTo>
                    <a:cubicBezTo>
                      <a:pt x="5492" y="390"/>
                      <a:pt x="5421" y="392"/>
                      <a:pt x="5350" y="392"/>
                    </a:cubicBezTo>
                    <a:cubicBezTo>
                      <a:pt x="5273" y="392"/>
                      <a:pt x="5195" y="390"/>
                      <a:pt x="5117" y="388"/>
                    </a:cubicBezTo>
                    <a:cubicBezTo>
                      <a:pt x="5074" y="386"/>
                      <a:pt x="5074" y="324"/>
                      <a:pt x="5117" y="322"/>
                    </a:cubicBezTo>
                    <a:cubicBezTo>
                      <a:pt x="5188" y="320"/>
                      <a:pt x="5259" y="318"/>
                      <a:pt x="5330" y="318"/>
                    </a:cubicBezTo>
                    <a:close/>
                    <a:moveTo>
                      <a:pt x="9432" y="313"/>
                    </a:moveTo>
                    <a:cubicBezTo>
                      <a:pt x="9504" y="313"/>
                      <a:pt x="9577" y="318"/>
                      <a:pt x="9643" y="337"/>
                    </a:cubicBezTo>
                    <a:cubicBezTo>
                      <a:pt x="9668" y="343"/>
                      <a:pt x="9672" y="386"/>
                      <a:pt x="9643" y="389"/>
                    </a:cubicBezTo>
                    <a:cubicBezTo>
                      <a:pt x="9615" y="393"/>
                      <a:pt x="9586" y="395"/>
                      <a:pt x="9557" y="395"/>
                    </a:cubicBezTo>
                    <a:cubicBezTo>
                      <a:pt x="9449" y="395"/>
                      <a:pt x="9335" y="370"/>
                      <a:pt x="9231" y="356"/>
                    </a:cubicBezTo>
                    <a:cubicBezTo>
                      <a:pt x="9208" y="354"/>
                      <a:pt x="9215" y="317"/>
                      <a:pt x="9237" y="317"/>
                    </a:cubicBezTo>
                    <a:cubicBezTo>
                      <a:pt x="9299" y="317"/>
                      <a:pt x="9365" y="313"/>
                      <a:pt x="9432" y="313"/>
                    </a:cubicBezTo>
                    <a:close/>
                    <a:moveTo>
                      <a:pt x="8298" y="328"/>
                    </a:moveTo>
                    <a:cubicBezTo>
                      <a:pt x="8322" y="328"/>
                      <a:pt x="8327" y="371"/>
                      <a:pt x="8301" y="376"/>
                    </a:cubicBezTo>
                    <a:cubicBezTo>
                      <a:pt x="8135" y="402"/>
                      <a:pt x="7967" y="418"/>
                      <a:pt x="7799" y="435"/>
                    </a:cubicBezTo>
                    <a:cubicBezTo>
                      <a:pt x="7798" y="435"/>
                      <a:pt x="7797" y="435"/>
                      <a:pt x="7797" y="435"/>
                    </a:cubicBezTo>
                    <a:cubicBezTo>
                      <a:pt x="7772" y="435"/>
                      <a:pt x="7768" y="392"/>
                      <a:pt x="7793" y="388"/>
                    </a:cubicBezTo>
                    <a:cubicBezTo>
                      <a:pt x="7961" y="365"/>
                      <a:pt x="8127" y="341"/>
                      <a:pt x="8295" y="328"/>
                    </a:cubicBezTo>
                    <a:cubicBezTo>
                      <a:pt x="8296" y="328"/>
                      <a:pt x="8297" y="328"/>
                      <a:pt x="8298" y="328"/>
                    </a:cubicBezTo>
                    <a:close/>
                    <a:moveTo>
                      <a:pt x="10929" y="339"/>
                    </a:moveTo>
                    <a:cubicBezTo>
                      <a:pt x="10961" y="339"/>
                      <a:pt x="10968" y="392"/>
                      <a:pt x="10937" y="397"/>
                    </a:cubicBezTo>
                    <a:cubicBezTo>
                      <a:pt x="10770" y="424"/>
                      <a:pt x="10598" y="427"/>
                      <a:pt x="10431" y="440"/>
                    </a:cubicBezTo>
                    <a:cubicBezTo>
                      <a:pt x="10431" y="440"/>
                      <a:pt x="10430" y="440"/>
                      <a:pt x="10429" y="440"/>
                    </a:cubicBezTo>
                    <a:cubicBezTo>
                      <a:pt x="10399" y="440"/>
                      <a:pt x="10400" y="393"/>
                      <a:pt x="10431" y="389"/>
                    </a:cubicBezTo>
                    <a:cubicBezTo>
                      <a:pt x="10596" y="371"/>
                      <a:pt x="10763" y="343"/>
                      <a:pt x="10928" y="339"/>
                    </a:cubicBezTo>
                    <a:cubicBezTo>
                      <a:pt x="10929" y="339"/>
                      <a:pt x="10929" y="339"/>
                      <a:pt x="10929" y="339"/>
                    </a:cubicBezTo>
                    <a:close/>
                    <a:moveTo>
                      <a:pt x="11898" y="365"/>
                    </a:moveTo>
                    <a:cubicBezTo>
                      <a:pt x="11988" y="365"/>
                      <a:pt x="12078" y="367"/>
                      <a:pt x="12168" y="373"/>
                    </a:cubicBezTo>
                    <a:cubicBezTo>
                      <a:pt x="12209" y="376"/>
                      <a:pt x="12209" y="434"/>
                      <a:pt x="12168" y="436"/>
                    </a:cubicBezTo>
                    <a:cubicBezTo>
                      <a:pt x="12078" y="442"/>
                      <a:pt x="11988" y="444"/>
                      <a:pt x="11898" y="444"/>
                    </a:cubicBezTo>
                    <a:cubicBezTo>
                      <a:pt x="11790" y="444"/>
                      <a:pt x="11681" y="441"/>
                      <a:pt x="11572" y="440"/>
                    </a:cubicBezTo>
                    <a:cubicBezTo>
                      <a:pt x="11528" y="440"/>
                      <a:pt x="11528" y="370"/>
                      <a:pt x="11572" y="369"/>
                    </a:cubicBezTo>
                    <a:cubicBezTo>
                      <a:pt x="11681" y="367"/>
                      <a:pt x="11790" y="365"/>
                      <a:pt x="11898" y="365"/>
                    </a:cubicBezTo>
                    <a:close/>
                    <a:moveTo>
                      <a:pt x="6306" y="365"/>
                    </a:moveTo>
                    <a:cubicBezTo>
                      <a:pt x="6307" y="365"/>
                      <a:pt x="6308" y="365"/>
                      <a:pt x="6309" y="365"/>
                    </a:cubicBezTo>
                    <a:cubicBezTo>
                      <a:pt x="6510" y="378"/>
                      <a:pt x="6716" y="381"/>
                      <a:pt x="6915" y="409"/>
                    </a:cubicBezTo>
                    <a:cubicBezTo>
                      <a:pt x="6957" y="414"/>
                      <a:pt x="6947" y="482"/>
                      <a:pt x="6906" y="482"/>
                    </a:cubicBezTo>
                    <a:cubicBezTo>
                      <a:pt x="6906" y="482"/>
                      <a:pt x="6905" y="482"/>
                      <a:pt x="6905" y="482"/>
                    </a:cubicBezTo>
                    <a:cubicBezTo>
                      <a:pt x="6707" y="478"/>
                      <a:pt x="6507" y="447"/>
                      <a:pt x="6309" y="426"/>
                    </a:cubicBezTo>
                    <a:cubicBezTo>
                      <a:pt x="6271" y="422"/>
                      <a:pt x="6271" y="365"/>
                      <a:pt x="6306" y="365"/>
                    </a:cubicBezTo>
                    <a:close/>
                    <a:moveTo>
                      <a:pt x="14278" y="413"/>
                    </a:moveTo>
                    <a:cubicBezTo>
                      <a:pt x="14353" y="413"/>
                      <a:pt x="14428" y="415"/>
                      <a:pt x="14503" y="424"/>
                    </a:cubicBezTo>
                    <a:cubicBezTo>
                      <a:pt x="14541" y="428"/>
                      <a:pt x="14541" y="481"/>
                      <a:pt x="14503" y="485"/>
                    </a:cubicBezTo>
                    <a:cubicBezTo>
                      <a:pt x="14429" y="493"/>
                      <a:pt x="14355" y="496"/>
                      <a:pt x="14280" y="496"/>
                    </a:cubicBezTo>
                    <a:cubicBezTo>
                      <a:pt x="14188" y="496"/>
                      <a:pt x="14096" y="492"/>
                      <a:pt x="14006" y="491"/>
                    </a:cubicBezTo>
                    <a:cubicBezTo>
                      <a:pt x="13958" y="490"/>
                      <a:pt x="13958" y="418"/>
                      <a:pt x="14006" y="418"/>
                    </a:cubicBezTo>
                    <a:cubicBezTo>
                      <a:pt x="14096" y="417"/>
                      <a:pt x="14187" y="413"/>
                      <a:pt x="14278" y="413"/>
                    </a:cubicBezTo>
                    <a:close/>
                    <a:moveTo>
                      <a:pt x="12862" y="459"/>
                    </a:moveTo>
                    <a:cubicBezTo>
                      <a:pt x="12863" y="459"/>
                      <a:pt x="12863" y="459"/>
                      <a:pt x="12864" y="459"/>
                    </a:cubicBezTo>
                    <a:cubicBezTo>
                      <a:pt x="13066" y="474"/>
                      <a:pt x="13269" y="486"/>
                      <a:pt x="13469" y="515"/>
                    </a:cubicBezTo>
                    <a:cubicBezTo>
                      <a:pt x="13502" y="520"/>
                      <a:pt x="13494" y="575"/>
                      <a:pt x="13461" y="575"/>
                    </a:cubicBezTo>
                    <a:cubicBezTo>
                      <a:pt x="13461" y="575"/>
                      <a:pt x="13460" y="575"/>
                      <a:pt x="13460" y="575"/>
                    </a:cubicBezTo>
                    <a:cubicBezTo>
                      <a:pt x="13261" y="570"/>
                      <a:pt x="13063" y="549"/>
                      <a:pt x="12864" y="530"/>
                    </a:cubicBezTo>
                    <a:cubicBezTo>
                      <a:pt x="12822" y="525"/>
                      <a:pt x="12819" y="459"/>
                      <a:pt x="12862" y="459"/>
                    </a:cubicBezTo>
                    <a:close/>
                    <a:moveTo>
                      <a:pt x="12989" y="2701"/>
                    </a:moveTo>
                    <a:cubicBezTo>
                      <a:pt x="13063" y="2701"/>
                      <a:pt x="13137" y="2704"/>
                      <a:pt x="13211" y="2710"/>
                    </a:cubicBezTo>
                    <a:cubicBezTo>
                      <a:pt x="13247" y="2713"/>
                      <a:pt x="13247" y="2763"/>
                      <a:pt x="13211" y="2766"/>
                    </a:cubicBezTo>
                    <a:cubicBezTo>
                      <a:pt x="13139" y="2773"/>
                      <a:pt x="13066" y="2775"/>
                      <a:pt x="12993" y="2775"/>
                    </a:cubicBezTo>
                    <a:cubicBezTo>
                      <a:pt x="12901" y="2775"/>
                      <a:pt x="12808" y="2771"/>
                      <a:pt x="12715" y="2769"/>
                    </a:cubicBezTo>
                    <a:cubicBezTo>
                      <a:pt x="12674" y="2769"/>
                      <a:pt x="12675" y="2708"/>
                      <a:pt x="12715" y="2707"/>
                    </a:cubicBezTo>
                    <a:cubicBezTo>
                      <a:pt x="12806" y="2705"/>
                      <a:pt x="12898" y="2701"/>
                      <a:pt x="12989" y="2701"/>
                    </a:cubicBezTo>
                    <a:close/>
                    <a:moveTo>
                      <a:pt x="13704" y="2700"/>
                    </a:moveTo>
                    <a:cubicBezTo>
                      <a:pt x="13705" y="2700"/>
                      <a:pt x="13707" y="2701"/>
                      <a:pt x="13708" y="2701"/>
                    </a:cubicBezTo>
                    <a:cubicBezTo>
                      <a:pt x="13859" y="2716"/>
                      <a:pt x="14017" y="2724"/>
                      <a:pt x="14163" y="2764"/>
                    </a:cubicBezTo>
                    <a:cubicBezTo>
                      <a:pt x="14201" y="2773"/>
                      <a:pt x="14193" y="2831"/>
                      <a:pt x="14155" y="2831"/>
                    </a:cubicBezTo>
                    <a:cubicBezTo>
                      <a:pt x="14155" y="2831"/>
                      <a:pt x="14155" y="2831"/>
                      <a:pt x="14154" y="2831"/>
                    </a:cubicBezTo>
                    <a:cubicBezTo>
                      <a:pt x="14003" y="2830"/>
                      <a:pt x="13848" y="2796"/>
                      <a:pt x="13699" y="2770"/>
                    </a:cubicBezTo>
                    <a:cubicBezTo>
                      <a:pt x="13661" y="2764"/>
                      <a:pt x="13668" y="2700"/>
                      <a:pt x="13704" y="2700"/>
                    </a:cubicBezTo>
                    <a:close/>
                    <a:moveTo>
                      <a:pt x="7797" y="2812"/>
                    </a:moveTo>
                    <a:cubicBezTo>
                      <a:pt x="7831" y="2812"/>
                      <a:pt x="7864" y="2813"/>
                      <a:pt x="7897" y="2816"/>
                    </a:cubicBezTo>
                    <a:cubicBezTo>
                      <a:pt x="7925" y="2818"/>
                      <a:pt x="7925" y="2857"/>
                      <a:pt x="7897" y="2860"/>
                    </a:cubicBezTo>
                    <a:cubicBezTo>
                      <a:pt x="7863" y="2863"/>
                      <a:pt x="7828" y="2864"/>
                      <a:pt x="7792" y="2864"/>
                    </a:cubicBezTo>
                    <a:cubicBezTo>
                      <a:pt x="7695" y="2864"/>
                      <a:pt x="7596" y="2855"/>
                      <a:pt x="7500" y="2852"/>
                    </a:cubicBezTo>
                    <a:cubicBezTo>
                      <a:pt x="7483" y="2851"/>
                      <a:pt x="7483" y="2825"/>
                      <a:pt x="7500" y="2825"/>
                    </a:cubicBezTo>
                    <a:cubicBezTo>
                      <a:pt x="7598" y="2821"/>
                      <a:pt x="7698" y="2812"/>
                      <a:pt x="7797" y="2812"/>
                    </a:cubicBezTo>
                    <a:close/>
                    <a:moveTo>
                      <a:pt x="9936" y="2762"/>
                    </a:moveTo>
                    <a:cubicBezTo>
                      <a:pt x="9964" y="2762"/>
                      <a:pt x="9971" y="2804"/>
                      <a:pt x="9942" y="2816"/>
                    </a:cubicBezTo>
                    <a:cubicBezTo>
                      <a:pt x="9845" y="2857"/>
                      <a:pt x="9744" y="2873"/>
                      <a:pt x="9641" y="2873"/>
                    </a:cubicBezTo>
                    <a:cubicBezTo>
                      <a:pt x="9588" y="2873"/>
                      <a:pt x="9534" y="2869"/>
                      <a:pt x="9481" y="2861"/>
                    </a:cubicBezTo>
                    <a:cubicBezTo>
                      <a:pt x="9453" y="2857"/>
                      <a:pt x="9458" y="2809"/>
                      <a:pt x="9484" y="2809"/>
                    </a:cubicBezTo>
                    <a:cubicBezTo>
                      <a:pt x="9485" y="2809"/>
                      <a:pt x="9486" y="2810"/>
                      <a:pt x="9487" y="2810"/>
                    </a:cubicBezTo>
                    <a:cubicBezTo>
                      <a:pt x="9523" y="2814"/>
                      <a:pt x="9558" y="2816"/>
                      <a:pt x="9593" y="2816"/>
                    </a:cubicBezTo>
                    <a:cubicBezTo>
                      <a:pt x="9706" y="2816"/>
                      <a:pt x="9815" y="2795"/>
                      <a:pt x="9926" y="2764"/>
                    </a:cubicBezTo>
                    <a:cubicBezTo>
                      <a:pt x="9930" y="2763"/>
                      <a:pt x="9933" y="2762"/>
                      <a:pt x="9936" y="2762"/>
                    </a:cubicBezTo>
                    <a:close/>
                    <a:moveTo>
                      <a:pt x="11620" y="2766"/>
                    </a:moveTo>
                    <a:cubicBezTo>
                      <a:pt x="11622" y="2766"/>
                      <a:pt x="11625" y="2766"/>
                      <a:pt x="11628" y="2767"/>
                    </a:cubicBezTo>
                    <a:cubicBezTo>
                      <a:pt x="11742" y="2801"/>
                      <a:pt x="11857" y="2813"/>
                      <a:pt x="11974" y="2813"/>
                    </a:cubicBezTo>
                    <a:cubicBezTo>
                      <a:pt x="12021" y="2813"/>
                      <a:pt x="12070" y="2811"/>
                      <a:pt x="12118" y="2807"/>
                    </a:cubicBezTo>
                    <a:cubicBezTo>
                      <a:pt x="12119" y="2807"/>
                      <a:pt x="12120" y="2807"/>
                      <a:pt x="12120" y="2807"/>
                    </a:cubicBezTo>
                    <a:cubicBezTo>
                      <a:pt x="12148" y="2807"/>
                      <a:pt x="12154" y="2854"/>
                      <a:pt x="12126" y="2860"/>
                    </a:cubicBezTo>
                    <a:cubicBezTo>
                      <a:pt x="12063" y="2874"/>
                      <a:pt x="12000" y="2880"/>
                      <a:pt x="11937" y="2880"/>
                    </a:cubicBezTo>
                    <a:cubicBezTo>
                      <a:pt x="11827" y="2880"/>
                      <a:pt x="11718" y="2860"/>
                      <a:pt x="11611" y="2828"/>
                    </a:cubicBezTo>
                    <a:cubicBezTo>
                      <a:pt x="11575" y="2817"/>
                      <a:pt x="11587" y="2766"/>
                      <a:pt x="11620" y="2766"/>
                    </a:cubicBezTo>
                    <a:close/>
                    <a:moveTo>
                      <a:pt x="10709" y="2805"/>
                    </a:moveTo>
                    <a:cubicBezTo>
                      <a:pt x="10803" y="2805"/>
                      <a:pt x="10894" y="2823"/>
                      <a:pt x="10985" y="2860"/>
                    </a:cubicBezTo>
                    <a:cubicBezTo>
                      <a:pt x="11012" y="2870"/>
                      <a:pt x="11004" y="2910"/>
                      <a:pt x="10981" y="2910"/>
                    </a:cubicBezTo>
                    <a:cubicBezTo>
                      <a:pt x="10978" y="2910"/>
                      <a:pt x="10975" y="2909"/>
                      <a:pt x="10972" y="2908"/>
                    </a:cubicBezTo>
                    <a:cubicBezTo>
                      <a:pt x="10880" y="2873"/>
                      <a:pt x="10784" y="2856"/>
                      <a:pt x="10686" y="2856"/>
                    </a:cubicBezTo>
                    <a:cubicBezTo>
                      <a:pt x="10651" y="2856"/>
                      <a:pt x="10615" y="2858"/>
                      <a:pt x="10579" y="2863"/>
                    </a:cubicBezTo>
                    <a:cubicBezTo>
                      <a:pt x="10578" y="2863"/>
                      <a:pt x="10577" y="2863"/>
                      <a:pt x="10576" y="2863"/>
                    </a:cubicBezTo>
                    <a:cubicBezTo>
                      <a:pt x="10553" y="2863"/>
                      <a:pt x="10548" y="2820"/>
                      <a:pt x="10572" y="2817"/>
                    </a:cubicBezTo>
                    <a:cubicBezTo>
                      <a:pt x="10619" y="2809"/>
                      <a:pt x="10664" y="2805"/>
                      <a:pt x="10709" y="2805"/>
                    </a:cubicBezTo>
                    <a:close/>
                    <a:moveTo>
                      <a:pt x="2656" y="2863"/>
                    </a:moveTo>
                    <a:cubicBezTo>
                      <a:pt x="2682" y="2863"/>
                      <a:pt x="2708" y="2863"/>
                      <a:pt x="2733" y="2864"/>
                    </a:cubicBezTo>
                    <a:cubicBezTo>
                      <a:pt x="2763" y="2865"/>
                      <a:pt x="2763" y="2910"/>
                      <a:pt x="2733" y="2911"/>
                    </a:cubicBezTo>
                    <a:cubicBezTo>
                      <a:pt x="2707" y="2912"/>
                      <a:pt x="2681" y="2912"/>
                      <a:pt x="2655" y="2912"/>
                    </a:cubicBezTo>
                    <a:cubicBezTo>
                      <a:pt x="2548" y="2912"/>
                      <a:pt x="2442" y="2908"/>
                      <a:pt x="2336" y="2907"/>
                    </a:cubicBezTo>
                    <a:cubicBezTo>
                      <a:pt x="2311" y="2906"/>
                      <a:pt x="2311" y="2869"/>
                      <a:pt x="2336" y="2869"/>
                    </a:cubicBezTo>
                    <a:cubicBezTo>
                      <a:pt x="2442" y="2868"/>
                      <a:pt x="2549" y="2863"/>
                      <a:pt x="2656" y="2863"/>
                    </a:cubicBezTo>
                    <a:close/>
                    <a:moveTo>
                      <a:pt x="8732" y="2860"/>
                    </a:moveTo>
                    <a:cubicBezTo>
                      <a:pt x="8818" y="2860"/>
                      <a:pt x="8904" y="2862"/>
                      <a:pt x="8990" y="2868"/>
                    </a:cubicBezTo>
                    <a:cubicBezTo>
                      <a:pt x="9015" y="2869"/>
                      <a:pt x="9015" y="2905"/>
                      <a:pt x="8990" y="2907"/>
                    </a:cubicBezTo>
                    <a:cubicBezTo>
                      <a:pt x="8900" y="2913"/>
                      <a:pt x="8810" y="2914"/>
                      <a:pt x="8720" y="2914"/>
                    </a:cubicBezTo>
                    <a:cubicBezTo>
                      <a:pt x="8645" y="2914"/>
                      <a:pt x="8569" y="2913"/>
                      <a:pt x="8494" y="2912"/>
                    </a:cubicBezTo>
                    <a:cubicBezTo>
                      <a:pt x="8462" y="2912"/>
                      <a:pt x="8462" y="2863"/>
                      <a:pt x="8494" y="2863"/>
                    </a:cubicBezTo>
                    <a:cubicBezTo>
                      <a:pt x="8573" y="2862"/>
                      <a:pt x="8653" y="2860"/>
                      <a:pt x="8732" y="2860"/>
                    </a:cubicBezTo>
                    <a:close/>
                    <a:moveTo>
                      <a:pt x="3513" y="2854"/>
                    </a:moveTo>
                    <a:cubicBezTo>
                      <a:pt x="3584" y="2854"/>
                      <a:pt x="3655" y="2856"/>
                      <a:pt x="3726" y="2861"/>
                    </a:cubicBezTo>
                    <a:cubicBezTo>
                      <a:pt x="3761" y="2863"/>
                      <a:pt x="3761" y="2911"/>
                      <a:pt x="3726" y="2914"/>
                    </a:cubicBezTo>
                    <a:cubicBezTo>
                      <a:pt x="3657" y="2919"/>
                      <a:pt x="3589" y="2921"/>
                      <a:pt x="3521" y="2921"/>
                    </a:cubicBezTo>
                    <a:cubicBezTo>
                      <a:pt x="3440" y="2921"/>
                      <a:pt x="3360" y="2919"/>
                      <a:pt x="3279" y="2918"/>
                    </a:cubicBezTo>
                    <a:cubicBezTo>
                      <a:pt x="3241" y="2918"/>
                      <a:pt x="3241" y="2858"/>
                      <a:pt x="3279" y="2857"/>
                    </a:cubicBezTo>
                    <a:cubicBezTo>
                      <a:pt x="3357" y="2856"/>
                      <a:pt x="3435" y="2854"/>
                      <a:pt x="3513" y="2854"/>
                    </a:cubicBezTo>
                    <a:close/>
                    <a:moveTo>
                      <a:pt x="5734" y="2850"/>
                    </a:moveTo>
                    <a:cubicBezTo>
                      <a:pt x="5778" y="2850"/>
                      <a:pt x="5820" y="2851"/>
                      <a:pt x="5862" y="2857"/>
                    </a:cubicBezTo>
                    <a:cubicBezTo>
                      <a:pt x="5901" y="2862"/>
                      <a:pt x="5901" y="2913"/>
                      <a:pt x="5862" y="2918"/>
                    </a:cubicBezTo>
                    <a:cubicBezTo>
                      <a:pt x="5819" y="2923"/>
                      <a:pt x="5774" y="2925"/>
                      <a:pt x="5729" y="2925"/>
                    </a:cubicBezTo>
                    <a:cubicBezTo>
                      <a:pt x="5641" y="2925"/>
                      <a:pt x="5551" y="2918"/>
                      <a:pt x="5464" y="2915"/>
                    </a:cubicBezTo>
                    <a:cubicBezTo>
                      <a:pt x="5429" y="2914"/>
                      <a:pt x="5429" y="2860"/>
                      <a:pt x="5464" y="2860"/>
                    </a:cubicBezTo>
                    <a:cubicBezTo>
                      <a:pt x="5553" y="2858"/>
                      <a:pt x="5644" y="2850"/>
                      <a:pt x="5734" y="2850"/>
                    </a:cubicBezTo>
                    <a:close/>
                    <a:moveTo>
                      <a:pt x="4222" y="2815"/>
                    </a:moveTo>
                    <a:cubicBezTo>
                      <a:pt x="4224" y="2815"/>
                      <a:pt x="4226" y="2815"/>
                      <a:pt x="4229" y="2816"/>
                    </a:cubicBezTo>
                    <a:cubicBezTo>
                      <a:pt x="4351" y="2848"/>
                      <a:pt x="4472" y="2861"/>
                      <a:pt x="4596" y="2861"/>
                    </a:cubicBezTo>
                    <a:cubicBezTo>
                      <a:pt x="4653" y="2861"/>
                      <a:pt x="4710" y="2858"/>
                      <a:pt x="4768" y="2853"/>
                    </a:cubicBezTo>
                    <a:cubicBezTo>
                      <a:pt x="4769" y="2853"/>
                      <a:pt x="4770" y="2853"/>
                      <a:pt x="4771" y="2853"/>
                    </a:cubicBezTo>
                    <a:cubicBezTo>
                      <a:pt x="4804" y="2853"/>
                      <a:pt x="4811" y="2911"/>
                      <a:pt x="4777" y="2915"/>
                    </a:cubicBezTo>
                    <a:cubicBezTo>
                      <a:pt x="4719" y="2924"/>
                      <a:pt x="4661" y="2928"/>
                      <a:pt x="4603" y="2928"/>
                    </a:cubicBezTo>
                    <a:cubicBezTo>
                      <a:pt x="4472" y="2928"/>
                      <a:pt x="4342" y="2907"/>
                      <a:pt x="4214" y="2868"/>
                    </a:cubicBezTo>
                    <a:cubicBezTo>
                      <a:pt x="4183" y="2859"/>
                      <a:pt x="4193" y="2815"/>
                      <a:pt x="4222" y="2815"/>
                    </a:cubicBezTo>
                    <a:close/>
                    <a:moveTo>
                      <a:pt x="1378" y="2817"/>
                    </a:moveTo>
                    <a:cubicBezTo>
                      <a:pt x="1486" y="2817"/>
                      <a:pt x="1594" y="2834"/>
                      <a:pt x="1693" y="2874"/>
                    </a:cubicBezTo>
                    <a:cubicBezTo>
                      <a:pt x="1724" y="2885"/>
                      <a:pt x="1716" y="2928"/>
                      <a:pt x="1688" y="2928"/>
                    </a:cubicBezTo>
                    <a:cubicBezTo>
                      <a:pt x="1685" y="2928"/>
                      <a:pt x="1682" y="2928"/>
                      <a:pt x="1679" y="2927"/>
                    </a:cubicBezTo>
                    <a:cubicBezTo>
                      <a:pt x="1552" y="2898"/>
                      <a:pt x="1434" y="2880"/>
                      <a:pt x="1310" y="2880"/>
                    </a:cubicBezTo>
                    <a:cubicBezTo>
                      <a:pt x="1257" y="2880"/>
                      <a:pt x="1202" y="2883"/>
                      <a:pt x="1146" y="2891"/>
                    </a:cubicBezTo>
                    <a:cubicBezTo>
                      <a:pt x="1145" y="2891"/>
                      <a:pt x="1144" y="2891"/>
                      <a:pt x="1143" y="2891"/>
                    </a:cubicBezTo>
                    <a:cubicBezTo>
                      <a:pt x="1117" y="2891"/>
                      <a:pt x="1105" y="2853"/>
                      <a:pt x="1134" y="2846"/>
                    </a:cubicBezTo>
                    <a:cubicBezTo>
                      <a:pt x="1213" y="2827"/>
                      <a:pt x="1296" y="2817"/>
                      <a:pt x="1378" y="2817"/>
                    </a:cubicBezTo>
                    <a:close/>
                    <a:moveTo>
                      <a:pt x="6410" y="2856"/>
                    </a:moveTo>
                    <a:cubicBezTo>
                      <a:pt x="6412" y="2856"/>
                      <a:pt x="6414" y="2856"/>
                      <a:pt x="6416" y="2857"/>
                    </a:cubicBezTo>
                    <a:cubicBezTo>
                      <a:pt x="6595" y="2894"/>
                      <a:pt x="6773" y="2901"/>
                      <a:pt x="6954" y="2910"/>
                    </a:cubicBezTo>
                    <a:cubicBezTo>
                      <a:pt x="6992" y="2911"/>
                      <a:pt x="6991" y="2962"/>
                      <a:pt x="6954" y="2967"/>
                    </a:cubicBezTo>
                    <a:cubicBezTo>
                      <a:pt x="6911" y="2972"/>
                      <a:pt x="6869" y="2974"/>
                      <a:pt x="6826" y="2974"/>
                    </a:cubicBezTo>
                    <a:cubicBezTo>
                      <a:pt x="6683" y="2974"/>
                      <a:pt x="6540" y="2949"/>
                      <a:pt x="6401" y="2913"/>
                    </a:cubicBezTo>
                    <a:cubicBezTo>
                      <a:pt x="6367" y="2904"/>
                      <a:pt x="6379" y="2856"/>
                      <a:pt x="6410" y="2856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4" y="6"/>
                      <a:pt x="7" y="12"/>
                      <a:pt x="7" y="20"/>
                    </a:cubicBezTo>
                    <a:cubicBezTo>
                      <a:pt x="16" y="90"/>
                      <a:pt x="23" y="160"/>
                      <a:pt x="31" y="231"/>
                    </a:cubicBezTo>
                    <a:cubicBezTo>
                      <a:pt x="35" y="220"/>
                      <a:pt x="43" y="214"/>
                      <a:pt x="55" y="214"/>
                    </a:cubicBezTo>
                    <a:cubicBezTo>
                      <a:pt x="58" y="214"/>
                      <a:pt x="61" y="214"/>
                      <a:pt x="64" y="215"/>
                    </a:cubicBezTo>
                    <a:cubicBezTo>
                      <a:pt x="186" y="248"/>
                      <a:pt x="309" y="265"/>
                      <a:pt x="432" y="265"/>
                    </a:cubicBezTo>
                    <a:cubicBezTo>
                      <a:pt x="518" y="265"/>
                      <a:pt x="605" y="257"/>
                      <a:pt x="692" y="240"/>
                    </a:cubicBezTo>
                    <a:cubicBezTo>
                      <a:pt x="695" y="240"/>
                      <a:pt x="697" y="240"/>
                      <a:pt x="700" y="240"/>
                    </a:cubicBezTo>
                    <a:cubicBezTo>
                      <a:pt x="735" y="240"/>
                      <a:pt x="747" y="291"/>
                      <a:pt x="709" y="301"/>
                    </a:cubicBezTo>
                    <a:cubicBezTo>
                      <a:pt x="615" y="326"/>
                      <a:pt x="520" y="339"/>
                      <a:pt x="426" y="339"/>
                    </a:cubicBezTo>
                    <a:cubicBezTo>
                      <a:pt x="299" y="339"/>
                      <a:pt x="173" y="316"/>
                      <a:pt x="49" y="271"/>
                    </a:cubicBezTo>
                    <a:cubicBezTo>
                      <a:pt x="42" y="269"/>
                      <a:pt x="37" y="266"/>
                      <a:pt x="34" y="261"/>
                    </a:cubicBezTo>
                    <a:lnTo>
                      <a:pt x="34" y="261"/>
                    </a:lnTo>
                    <a:cubicBezTo>
                      <a:pt x="126" y="1122"/>
                      <a:pt x="181" y="2046"/>
                      <a:pt x="66" y="2910"/>
                    </a:cubicBezTo>
                    <a:cubicBezTo>
                      <a:pt x="184" y="2907"/>
                      <a:pt x="301" y="2904"/>
                      <a:pt x="419" y="2904"/>
                    </a:cubicBezTo>
                    <a:cubicBezTo>
                      <a:pt x="495" y="2904"/>
                      <a:pt x="571" y="2905"/>
                      <a:pt x="647" y="2908"/>
                    </a:cubicBezTo>
                    <a:cubicBezTo>
                      <a:pt x="686" y="2908"/>
                      <a:pt x="686" y="2966"/>
                      <a:pt x="647" y="2968"/>
                    </a:cubicBezTo>
                    <a:cubicBezTo>
                      <a:pt x="575" y="2969"/>
                      <a:pt x="503" y="2970"/>
                      <a:pt x="431" y="2970"/>
                    </a:cubicBezTo>
                    <a:cubicBezTo>
                      <a:pt x="306" y="2970"/>
                      <a:pt x="182" y="2968"/>
                      <a:pt x="58" y="2965"/>
                    </a:cubicBezTo>
                    <a:cubicBezTo>
                      <a:pt x="42" y="3078"/>
                      <a:pt x="23" y="3191"/>
                      <a:pt x="1" y="3301"/>
                    </a:cubicBezTo>
                    <a:cubicBezTo>
                      <a:pt x="1465" y="3228"/>
                      <a:pt x="2933" y="3217"/>
                      <a:pt x="4402" y="3217"/>
                    </a:cubicBezTo>
                    <a:cubicBezTo>
                      <a:pt x="5078" y="3217"/>
                      <a:pt x="5753" y="3219"/>
                      <a:pt x="6429" y="3219"/>
                    </a:cubicBezTo>
                    <a:cubicBezTo>
                      <a:pt x="6697" y="3219"/>
                      <a:pt x="6964" y="3219"/>
                      <a:pt x="7232" y="3218"/>
                    </a:cubicBezTo>
                    <a:cubicBezTo>
                      <a:pt x="7778" y="3216"/>
                      <a:pt x="8323" y="3215"/>
                      <a:pt x="8869" y="3215"/>
                    </a:cubicBezTo>
                    <a:cubicBezTo>
                      <a:pt x="10559" y="3215"/>
                      <a:pt x="12249" y="3224"/>
                      <a:pt x="13939" y="3241"/>
                    </a:cubicBezTo>
                    <a:cubicBezTo>
                      <a:pt x="13952" y="3227"/>
                      <a:pt x="13972" y="3219"/>
                      <a:pt x="13992" y="3219"/>
                    </a:cubicBezTo>
                    <a:cubicBezTo>
                      <a:pt x="14012" y="3219"/>
                      <a:pt x="14031" y="3227"/>
                      <a:pt x="14042" y="3242"/>
                    </a:cubicBezTo>
                    <a:cubicBezTo>
                      <a:pt x="14185" y="3243"/>
                      <a:pt x="14330" y="3244"/>
                      <a:pt x="14474" y="3245"/>
                    </a:cubicBezTo>
                    <a:cubicBezTo>
                      <a:pt x="14477" y="3227"/>
                      <a:pt x="14492" y="3210"/>
                      <a:pt x="14518" y="3210"/>
                    </a:cubicBezTo>
                    <a:cubicBezTo>
                      <a:pt x="14559" y="3208"/>
                      <a:pt x="14601" y="3207"/>
                      <a:pt x="14642" y="3206"/>
                    </a:cubicBezTo>
                    <a:lnTo>
                      <a:pt x="14670" y="3206"/>
                    </a:lnTo>
                    <a:cubicBezTo>
                      <a:pt x="14682" y="3196"/>
                      <a:pt x="14693" y="3186"/>
                      <a:pt x="14705" y="3176"/>
                    </a:cubicBezTo>
                    <a:cubicBezTo>
                      <a:pt x="14707" y="3175"/>
                      <a:pt x="14708" y="3175"/>
                      <a:pt x="14710" y="3173"/>
                    </a:cubicBezTo>
                    <a:cubicBezTo>
                      <a:pt x="14632" y="2148"/>
                      <a:pt x="14635" y="1117"/>
                      <a:pt x="14546" y="92"/>
                    </a:cubicBezTo>
                    <a:lnTo>
                      <a:pt x="14543" y="92"/>
                    </a:lnTo>
                    <a:cubicBezTo>
                      <a:pt x="13978" y="99"/>
                      <a:pt x="13413" y="102"/>
                      <a:pt x="12848" y="102"/>
                    </a:cubicBezTo>
                    <a:cubicBezTo>
                      <a:pt x="10969" y="102"/>
                      <a:pt x="9088" y="71"/>
                      <a:pt x="7210" y="57"/>
                    </a:cubicBezTo>
                    <a:cubicBezTo>
                      <a:pt x="5992" y="47"/>
                      <a:pt x="4772" y="37"/>
                      <a:pt x="3553" y="30"/>
                    </a:cubicBezTo>
                    <a:cubicBezTo>
                      <a:pt x="3436" y="29"/>
                      <a:pt x="3319" y="29"/>
                      <a:pt x="3203" y="29"/>
                    </a:cubicBezTo>
                    <a:cubicBezTo>
                      <a:pt x="2689" y="29"/>
                      <a:pt x="2175" y="35"/>
                      <a:pt x="1660" y="35"/>
                    </a:cubicBezTo>
                    <a:cubicBezTo>
                      <a:pt x="1106" y="35"/>
                      <a:pt x="552" y="28"/>
                      <a:pt x="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293;p46"/>
              <p:cNvSpPr/>
              <p:nvPr/>
            </p:nvSpPr>
            <p:spPr>
              <a:xfrm>
                <a:off x="7737238" y="1961276"/>
                <a:ext cx="167201" cy="172927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3262" extrusionOk="0">
                    <a:moveTo>
                      <a:pt x="366" y="143"/>
                    </a:moveTo>
                    <a:cubicBezTo>
                      <a:pt x="369" y="143"/>
                      <a:pt x="372" y="143"/>
                      <a:pt x="376" y="144"/>
                    </a:cubicBezTo>
                    <a:cubicBezTo>
                      <a:pt x="514" y="178"/>
                      <a:pt x="652" y="186"/>
                      <a:pt x="792" y="186"/>
                    </a:cubicBezTo>
                    <a:cubicBezTo>
                      <a:pt x="832" y="186"/>
                      <a:pt x="872" y="185"/>
                      <a:pt x="913" y="184"/>
                    </a:cubicBezTo>
                    <a:cubicBezTo>
                      <a:pt x="914" y="184"/>
                      <a:pt x="914" y="184"/>
                      <a:pt x="914" y="184"/>
                    </a:cubicBezTo>
                    <a:cubicBezTo>
                      <a:pt x="955" y="184"/>
                      <a:pt x="963" y="248"/>
                      <a:pt x="924" y="257"/>
                    </a:cubicBezTo>
                    <a:cubicBezTo>
                      <a:pt x="859" y="271"/>
                      <a:pt x="795" y="277"/>
                      <a:pt x="730" y="277"/>
                    </a:cubicBezTo>
                    <a:cubicBezTo>
                      <a:pt x="604" y="277"/>
                      <a:pt x="478" y="253"/>
                      <a:pt x="357" y="214"/>
                    </a:cubicBezTo>
                    <a:cubicBezTo>
                      <a:pt x="316" y="200"/>
                      <a:pt x="328" y="143"/>
                      <a:pt x="366" y="143"/>
                    </a:cubicBezTo>
                    <a:close/>
                    <a:moveTo>
                      <a:pt x="1611" y="244"/>
                    </a:moveTo>
                    <a:cubicBezTo>
                      <a:pt x="1660" y="244"/>
                      <a:pt x="1709" y="246"/>
                      <a:pt x="1758" y="249"/>
                    </a:cubicBezTo>
                    <a:cubicBezTo>
                      <a:pt x="1790" y="252"/>
                      <a:pt x="1790" y="295"/>
                      <a:pt x="1758" y="299"/>
                    </a:cubicBezTo>
                    <a:cubicBezTo>
                      <a:pt x="1712" y="302"/>
                      <a:pt x="1667" y="303"/>
                      <a:pt x="1621" y="303"/>
                    </a:cubicBezTo>
                    <a:cubicBezTo>
                      <a:pt x="1517" y="303"/>
                      <a:pt x="1413" y="297"/>
                      <a:pt x="1311" y="293"/>
                    </a:cubicBezTo>
                    <a:cubicBezTo>
                      <a:pt x="1286" y="292"/>
                      <a:pt x="1286" y="255"/>
                      <a:pt x="1311" y="254"/>
                    </a:cubicBezTo>
                    <a:cubicBezTo>
                      <a:pt x="1410" y="250"/>
                      <a:pt x="1511" y="244"/>
                      <a:pt x="1611" y="244"/>
                    </a:cubicBezTo>
                    <a:close/>
                    <a:moveTo>
                      <a:pt x="2205" y="293"/>
                    </a:moveTo>
                    <a:cubicBezTo>
                      <a:pt x="2255" y="293"/>
                      <a:pt x="2304" y="295"/>
                      <a:pt x="2353" y="301"/>
                    </a:cubicBezTo>
                    <a:cubicBezTo>
                      <a:pt x="2382" y="305"/>
                      <a:pt x="2382" y="341"/>
                      <a:pt x="2353" y="346"/>
                    </a:cubicBezTo>
                    <a:cubicBezTo>
                      <a:pt x="2304" y="351"/>
                      <a:pt x="2255" y="353"/>
                      <a:pt x="2205" y="353"/>
                    </a:cubicBezTo>
                    <a:cubicBezTo>
                      <a:pt x="2156" y="353"/>
                      <a:pt x="2106" y="351"/>
                      <a:pt x="2056" y="351"/>
                    </a:cubicBezTo>
                    <a:cubicBezTo>
                      <a:pt x="2020" y="350"/>
                      <a:pt x="2020" y="295"/>
                      <a:pt x="2056" y="295"/>
                    </a:cubicBezTo>
                    <a:cubicBezTo>
                      <a:pt x="2106" y="295"/>
                      <a:pt x="2156" y="293"/>
                      <a:pt x="2205" y="293"/>
                    </a:cubicBezTo>
                    <a:close/>
                    <a:moveTo>
                      <a:pt x="1887" y="2866"/>
                    </a:moveTo>
                    <a:cubicBezTo>
                      <a:pt x="1927" y="2866"/>
                      <a:pt x="1967" y="2868"/>
                      <a:pt x="2006" y="2873"/>
                    </a:cubicBezTo>
                    <a:cubicBezTo>
                      <a:pt x="2048" y="2878"/>
                      <a:pt x="2048" y="2933"/>
                      <a:pt x="2006" y="2937"/>
                    </a:cubicBezTo>
                    <a:cubicBezTo>
                      <a:pt x="1965" y="2942"/>
                      <a:pt x="1924" y="2944"/>
                      <a:pt x="1883" y="2944"/>
                    </a:cubicBezTo>
                    <a:cubicBezTo>
                      <a:pt x="1792" y="2944"/>
                      <a:pt x="1699" y="2935"/>
                      <a:pt x="1610" y="2930"/>
                    </a:cubicBezTo>
                    <a:cubicBezTo>
                      <a:pt x="1578" y="2928"/>
                      <a:pt x="1578" y="2883"/>
                      <a:pt x="1610" y="2881"/>
                    </a:cubicBezTo>
                    <a:cubicBezTo>
                      <a:pt x="1701" y="2876"/>
                      <a:pt x="1794" y="2866"/>
                      <a:pt x="1887" y="2866"/>
                    </a:cubicBezTo>
                    <a:close/>
                    <a:moveTo>
                      <a:pt x="934" y="2918"/>
                    </a:moveTo>
                    <a:cubicBezTo>
                      <a:pt x="977" y="2918"/>
                      <a:pt x="1020" y="2920"/>
                      <a:pt x="1063" y="2923"/>
                    </a:cubicBezTo>
                    <a:cubicBezTo>
                      <a:pt x="1103" y="2928"/>
                      <a:pt x="1103" y="2983"/>
                      <a:pt x="1063" y="2986"/>
                    </a:cubicBezTo>
                    <a:cubicBezTo>
                      <a:pt x="1020" y="2990"/>
                      <a:pt x="977" y="2992"/>
                      <a:pt x="934" y="2992"/>
                    </a:cubicBezTo>
                    <a:cubicBezTo>
                      <a:pt x="844" y="2992"/>
                      <a:pt x="755" y="2985"/>
                      <a:pt x="665" y="2981"/>
                    </a:cubicBezTo>
                    <a:cubicBezTo>
                      <a:pt x="631" y="2980"/>
                      <a:pt x="631" y="2930"/>
                      <a:pt x="665" y="2929"/>
                    </a:cubicBezTo>
                    <a:cubicBezTo>
                      <a:pt x="755" y="2924"/>
                      <a:pt x="844" y="2918"/>
                      <a:pt x="934" y="2918"/>
                    </a:cubicBezTo>
                    <a:close/>
                    <a:moveTo>
                      <a:pt x="2588" y="2921"/>
                    </a:moveTo>
                    <a:cubicBezTo>
                      <a:pt x="2612" y="2921"/>
                      <a:pt x="2636" y="2925"/>
                      <a:pt x="2659" y="2933"/>
                    </a:cubicBezTo>
                    <a:cubicBezTo>
                      <a:pt x="2683" y="2942"/>
                      <a:pt x="2681" y="2982"/>
                      <a:pt x="2652" y="2982"/>
                    </a:cubicBezTo>
                    <a:cubicBezTo>
                      <a:pt x="2652" y="2982"/>
                      <a:pt x="2652" y="2982"/>
                      <a:pt x="2651" y="2982"/>
                    </a:cubicBezTo>
                    <a:cubicBezTo>
                      <a:pt x="2623" y="2982"/>
                      <a:pt x="2595" y="2978"/>
                      <a:pt x="2567" y="2978"/>
                    </a:cubicBezTo>
                    <a:cubicBezTo>
                      <a:pt x="2555" y="2978"/>
                      <a:pt x="2542" y="2979"/>
                      <a:pt x="2530" y="2981"/>
                    </a:cubicBezTo>
                    <a:cubicBezTo>
                      <a:pt x="2488" y="2989"/>
                      <a:pt x="2450" y="3003"/>
                      <a:pt x="2416" y="3026"/>
                    </a:cubicBezTo>
                    <a:cubicBezTo>
                      <a:pt x="2412" y="3028"/>
                      <a:pt x="2408" y="3030"/>
                      <a:pt x="2404" y="3030"/>
                    </a:cubicBezTo>
                    <a:cubicBezTo>
                      <a:pt x="2383" y="3030"/>
                      <a:pt x="2370" y="2999"/>
                      <a:pt x="2392" y="2985"/>
                    </a:cubicBezTo>
                    <a:cubicBezTo>
                      <a:pt x="2445" y="2950"/>
                      <a:pt x="2518" y="2921"/>
                      <a:pt x="2588" y="2921"/>
                    </a:cubicBezTo>
                    <a:close/>
                    <a:moveTo>
                      <a:pt x="2414" y="1"/>
                    </a:moveTo>
                    <a:lnTo>
                      <a:pt x="2396" y="2"/>
                    </a:lnTo>
                    <a:cubicBezTo>
                      <a:pt x="2396" y="27"/>
                      <a:pt x="2379" y="54"/>
                      <a:pt x="2341" y="56"/>
                    </a:cubicBezTo>
                    <a:cubicBezTo>
                      <a:pt x="2156" y="66"/>
                      <a:pt x="1968" y="70"/>
                      <a:pt x="1778" y="70"/>
                    </a:cubicBezTo>
                    <a:cubicBezTo>
                      <a:pt x="1257" y="70"/>
                      <a:pt x="728" y="39"/>
                      <a:pt x="217" y="5"/>
                    </a:cubicBezTo>
                    <a:lnTo>
                      <a:pt x="217" y="5"/>
                    </a:lnTo>
                    <a:cubicBezTo>
                      <a:pt x="557" y="614"/>
                      <a:pt x="989" y="1161"/>
                      <a:pt x="1436" y="1697"/>
                    </a:cubicBezTo>
                    <a:cubicBezTo>
                      <a:pt x="1452" y="1717"/>
                      <a:pt x="1453" y="1741"/>
                      <a:pt x="1445" y="1759"/>
                    </a:cubicBezTo>
                    <a:cubicBezTo>
                      <a:pt x="1459" y="1782"/>
                      <a:pt x="1461" y="1812"/>
                      <a:pt x="1437" y="1839"/>
                    </a:cubicBezTo>
                    <a:cubicBezTo>
                      <a:pt x="978" y="2327"/>
                      <a:pt x="493" y="2808"/>
                      <a:pt x="1" y="3262"/>
                    </a:cubicBezTo>
                    <a:cubicBezTo>
                      <a:pt x="1049" y="3216"/>
                      <a:pt x="2102" y="3225"/>
                      <a:pt x="3153" y="3218"/>
                    </a:cubicBezTo>
                    <a:cubicBezTo>
                      <a:pt x="2894" y="3064"/>
                      <a:pt x="2646" y="2893"/>
                      <a:pt x="2419" y="2690"/>
                    </a:cubicBezTo>
                    <a:cubicBezTo>
                      <a:pt x="2407" y="2680"/>
                      <a:pt x="2405" y="2666"/>
                      <a:pt x="2407" y="2652"/>
                    </a:cubicBezTo>
                    <a:cubicBezTo>
                      <a:pt x="2397" y="2634"/>
                      <a:pt x="2398" y="2610"/>
                      <a:pt x="2412" y="2594"/>
                    </a:cubicBezTo>
                    <a:cubicBezTo>
                      <a:pt x="2411" y="2590"/>
                      <a:pt x="2409" y="2586"/>
                      <a:pt x="2409" y="2580"/>
                    </a:cubicBezTo>
                    <a:cubicBezTo>
                      <a:pt x="2396" y="2033"/>
                      <a:pt x="2454" y="1485"/>
                      <a:pt x="2449" y="936"/>
                    </a:cubicBezTo>
                    <a:cubicBezTo>
                      <a:pt x="2448" y="623"/>
                      <a:pt x="2435" y="311"/>
                      <a:pt x="241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294;p46"/>
              <p:cNvSpPr/>
              <p:nvPr/>
            </p:nvSpPr>
            <p:spPr>
              <a:xfrm>
                <a:off x="7728915" y="1917859"/>
                <a:ext cx="1034486" cy="222599"/>
              </a:xfrm>
              <a:custGeom>
                <a:avLst/>
                <a:gdLst/>
                <a:ahLst/>
                <a:cxnLst/>
                <a:rect l="l" t="t" r="r" b="b"/>
                <a:pathLst>
                  <a:path w="19514" h="4199" extrusionOk="0">
                    <a:moveTo>
                      <a:pt x="2659" y="92"/>
                    </a:moveTo>
                    <a:lnTo>
                      <a:pt x="2659" y="92"/>
                    </a:lnTo>
                    <a:cubicBezTo>
                      <a:pt x="3210" y="120"/>
                      <a:pt x="3764" y="127"/>
                      <a:pt x="4318" y="127"/>
                    </a:cubicBezTo>
                    <a:cubicBezTo>
                      <a:pt x="4833" y="127"/>
                      <a:pt x="5347" y="121"/>
                      <a:pt x="5861" y="121"/>
                    </a:cubicBezTo>
                    <a:cubicBezTo>
                      <a:pt x="5977" y="121"/>
                      <a:pt x="6094" y="121"/>
                      <a:pt x="6211" y="122"/>
                    </a:cubicBezTo>
                    <a:cubicBezTo>
                      <a:pt x="7430" y="129"/>
                      <a:pt x="8650" y="139"/>
                      <a:pt x="9868" y="149"/>
                    </a:cubicBezTo>
                    <a:cubicBezTo>
                      <a:pt x="11746" y="163"/>
                      <a:pt x="13627" y="194"/>
                      <a:pt x="15506" y="194"/>
                    </a:cubicBezTo>
                    <a:cubicBezTo>
                      <a:pt x="16071" y="194"/>
                      <a:pt x="16636" y="191"/>
                      <a:pt x="17201" y="184"/>
                    </a:cubicBezTo>
                    <a:lnTo>
                      <a:pt x="17204" y="184"/>
                    </a:lnTo>
                    <a:cubicBezTo>
                      <a:pt x="17293" y="1209"/>
                      <a:pt x="17290" y="2240"/>
                      <a:pt x="17368" y="3265"/>
                    </a:cubicBezTo>
                    <a:cubicBezTo>
                      <a:pt x="17366" y="3267"/>
                      <a:pt x="17365" y="3267"/>
                      <a:pt x="17363" y="3268"/>
                    </a:cubicBezTo>
                    <a:cubicBezTo>
                      <a:pt x="17351" y="3278"/>
                      <a:pt x="17339" y="3288"/>
                      <a:pt x="17328" y="3298"/>
                    </a:cubicBezTo>
                    <a:lnTo>
                      <a:pt x="17300" y="3298"/>
                    </a:lnTo>
                    <a:cubicBezTo>
                      <a:pt x="17259" y="3298"/>
                      <a:pt x="17217" y="3300"/>
                      <a:pt x="17176" y="3301"/>
                    </a:cubicBezTo>
                    <a:cubicBezTo>
                      <a:pt x="17150" y="3302"/>
                      <a:pt x="17135" y="3319"/>
                      <a:pt x="17132" y="3337"/>
                    </a:cubicBezTo>
                    <a:cubicBezTo>
                      <a:pt x="16988" y="3336"/>
                      <a:pt x="16843" y="3335"/>
                      <a:pt x="16699" y="3333"/>
                    </a:cubicBezTo>
                    <a:cubicBezTo>
                      <a:pt x="16688" y="3318"/>
                      <a:pt x="16670" y="3311"/>
                      <a:pt x="16651" y="3311"/>
                    </a:cubicBezTo>
                    <a:cubicBezTo>
                      <a:pt x="16631" y="3311"/>
                      <a:pt x="16610" y="3319"/>
                      <a:pt x="16597" y="3333"/>
                    </a:cubicBezTo>
                    <a:cubicBezTo>
                      <a:pt x="14907" y="3316"/>
                      <a:pt x="13217" y="3307"/>
                      <a:pt x="11527" y="3307"/>
                    </a:cubicBezTo>
                    <a:cubicBezTo>
                      <a:pt x="10981" y="3307"/>
                      <a:pt x="10436" y="3308"/>
                      <a:pt x="9890" y="3310"/>
                    </a:cubicBezTo>
                    <a:cubicBezTo>
                      <a:pt x="9622" y="3311"/>
                      <a:pt x="9355" y="3311"/>
                      <a:pt x="9087" y="3311"/>
                    </a:cubicBezTo>
                    <a:cubicBezTo>
                      <a:pt x="8412" y="3311"/>
                      <a:pt x="7736" y="3309"/>
                      <a:pt x="7060" y="3309"/>
                    </a:cubicBezTo>
                    <a:cubicBezTo>
                      <a:pt x="5592" y="3309"/>
                      <a:pt x="4124" y="3320"/>
                      <a:pt x="2659" y="3393"/>
                    </a:cubicBezTo>
                    <a:cubicBezTo>
                      <a:pt x="2681" y="3283"/>
                      <a:pt x="2700" y="3171"/>
                      <a:pt x="2716" y="3057"/>
                    </a:cubicBezTo>
                    <a:cubicBezTo>
                      <a:pt x="2840" y="3060"/>
                      <a:pt x="2964" y="3062"/>
                      <a:pt x="3089" y="3062"/>
                    </a:cubicBezTo>
                    <a:cubicBezTo>
                      <a:pt x="3161" y="3062"/>
                      <a:pt x="3233" y="3061"/>
                      <a:pt x="3305" y="3060"/>
                    </a:cubicBezTo>
                    <a:cubicBezTo>
                      <a:pt x="3344" y="3058"/>
                      <a:pt x="3344" y="3000"/>
                      <a:pt x="3305" y="3000"/>
                    </a:cubicBezTo>
                    <a:cubicBezTo>
                      <a:pt x="3229" y="2997"/>
                      <a:pt x="3153" y="2996"/>
                      <a:pt x="3077" y="2996"/>
                    </a:cubicBezTo>
                    <a:cubicBezTo>
                      <a:pt x="2959" y="2996"/>
                      <a:pt x="2842" y="2999"/>
                      <a:pt x="2724" y="3002"/>
                    </a:cubicBezTo>
                    <a:cubicBezTo>
                      <a:pt x="2839" y="2138"/>
                      <a:pt x="2784" y="1214"/>
                      <a:pt x="2692" y="353"/>
                    </a:cubicBezTo>
                    <a:lnTo>
                      <a:pt x="2692" y="353"/>
                    </a:lnTo>
                    <a:cubicBezTo>
                      <a:pt x="2695" y="358"/>
                      <a:pt x="2700" y="361"/>
                      <a:pt x="2707" y="363"/>
                    </a:cubicBezTo>
                    <a:cubicBezTo>
                      <a:pt x="2830" y="408"/>
                      <a:pt x="2957" y="430"/>
                      <a:pt x="3083" y="430"/>
                    </a:cubicBezTo>
                    <a:cubicBezTo>
                      <a:pt x="3178" y="430"/>
                      <a:pt x="3273" y="418"/>
                      <a:pt x="3367" y="393"/>
                    </a:cubicBezTo>
                    <a:cubicBezTo>
                      <a:pt x="3405" y="383"/>
                      <a:pt x="3393" y="332"/>
                      <a:pt x="3358" y="332"/>
                    </a:cubicBezTo>
                    <a:cubicBezTo>
                      <a:pt x="3355" y="332"/>
                      <a:pt x="3353" y="332"/>
                      <a:pt x="3350" y="332"/>
                    </a:cubicBezTo>
                    <a:cubicBezTo>
                      <a:pt x="3263" y="349"/>
                      <a:pt x="3176" y="357"/>
                      <a:pt x="3090" y="357"/>
                    </a:cubicBezTo>
                    <a:cubicBezTo>
                      <a:pt x="2967" y="357"/>
                      <a:pt x="2844" y="340"/>
                      <a:pt x="2722" y="307"/>
                    </a:cubicBezTo>
                    <a:cubicBezTo>
                      <a:pt x="2719" y="306"/>
                      <a:pt x="2716" y="306"/>
                      <a:pt x="2713" y="306"/>
                    </a:cubicBezTo>
                    <a:cubicBezTo>
                      <a:pt x="2701" y="306"/>
                      <a:pt x="2693" y="312"/>
                      <a:pt x="2689" y="323"/>
                    </a:cubicBezTo>
                    <a:cubicBezTo>
                      <a:pt x="2681" y="252"/>
                      <a:pt x="2674" y="182"/>
                      <a:pt x="2665" y="112"/>
                    </a:cubicBezTo>
                    <a:cubicBezTo>
                      <a:pt x="2665" y="104"/>
                      <a:pt x="2662" y="98"/>
                      <a:pt x="2659" y="92"/>
                    </a:cubicBezTo>
                    <a:close/>
                    <a:moveTo>
                      <a:pt x="17194" y="3414"/>
                    </a:moveTo>
                    <a:cubicBezTo>
                      <a:pt x="17031" y="3563"/>
                      <a:pt x="16877" y="3724"/>
                      <a:pt x="16733" y="3888"/>
                    </a:cubicBezTo>
                    <a:cubicBezTo>
                      <a:pt x="16747" y="3730"/>
                      <a:pt x="16742" y="3571"/>
                      <a:pt x="16718" y="3417"/>
                    </a:cubicBezTo>
                    <a:lnTo>
                      <a:pt x="16718" y="3417"/>
                    </a:lnTo>
                    <a:cubicBezTo>
                      <a:pt x="16870" y="3418"/>
                      <a:pt x="17023" y="3419"/>
                      <a:pt x="17176" y="3421"/>
                    </a:cubicBezTo>
                    <a:cubicBezTo>
                      <a:pt x="17182" y="3421"/>
                      <a:pt x="17188" y="3418"/>
                      <a:pt x="17194" y="3414"/>
                    </a:cubicBezTo>
                    <a:close/>
                    <a:moveTo>
                      <a:pt x="2722" y="3496"/>
                    </a:moveTo>
                    <a:cubicBezTo>
                      <a:pt x="2883" y="3498"/>
                      <a:pt x="3043" y="3498"/>
                      <a:pt x="3204" y="3498"/>
                    </a:cubicBezTo>
                    <a:cubicBezTo>
                      <a:pt x="3297" y="3498"/>
                      <a:pt x="3389" y="3498"/>
                      <a:pt x="3482" y="3498"/>
                    </a:cubicBezTo>
                    <a:lnTo>
                      <a:pt x="3482" y="3498"/>
                    </a:lnTo>
                    <a:cubicBezTo>
                      <a:pt x="3468" y="3670"/>
                      <a:pt x="3474" y="3843"/>
                      <a:pt x="3494" y="4014"/>
                    </a:cubicBezTo>
                    <a:cubicBezTo>
                      <a:pt x="3233" y="3845"/>
                      <a:pt x="2979" y="3669"/>
                      <a:pt x="2722" y="3496"/>
                    </a:cubicBezTo>
                    <a:close/>
                    <a:moveTo>
                      <a:pt x="19339" y="752"/>
                    </a:moveTo>
                    <a:cubicBezTo>
                      <a:pt x="19298" y="771"/>
                      <a:pt x="19302" y="815"/>
                      <a:pt x="19325" y="844"/>
                    </a:cubicBezTo>
                    <a:cubicBezTo>
                      <a:pt x="18980" y="1376"/>
                      <a:pt x="18587" y="1862"/>
                      <a:pt x="18182" y="2349"/>
                    </a:cubicBezTo>
                    <a:cubicBezTo>
                      <a:pt x="18154" y="2381"/>
                      <a:pt x="18169" y="2421"/>
                      <a:pt x="18198" y="2436"/>
                    </a:cubicBezTo>
                    <a:cubicBezTo>
                      <a:pt x="18156" y="2449"/>
                      <a:pt x="18127" y="2502"/>
                      <a:pt x="18166" y="2544"/>
                    </a:cubicBezTo>
                    <a:cubicBezTo>
                      <a:pt x="18416" y="2812"/>
                      <a:pt x="18655" y="3082"/>
                      <a:pt x="18871" y="3377"/>
                    </a:cubicBezTo>
                    <a:cubicBezTo>
                      <a:pt x="19024" y="3584"/>
                      <a:pt x="19156" y="3805"/>
                      <a:pt x="19321" y="4003"/>
                    </a:cubicBezTo>
                    <a:cubicBezTo>
                      <a:pt x="18993" y="3989"/>
                      <a:pt x="18663" y="3980"/>
                      <a:pt x="18333" y="3980"/>
                    </a:cubicBezTo>
                    <a:cubicBezTo>
                      <a:pt x="17818" y="3980"/>
                      <a:pt x="17302" y="4001"/>
                      <a:pt x="16791" y="4055"/>
                    </a:cubicBezTo>
                    <a:cubicBezTo>
                      <a:pt x="16911" y="3943"/>
                      <a:pt x="17027" y="3822"/>
                      <a:pt x="17139" y="3700"/>
                    </a:cubicBezTo>
                    <a:cubicBezTo>
                      <a:pt x="17144" y="3703"/>
                      <a:pt x="17149" y="3706"/>
                      <a:pt x="17157" y="3706"/>
                    </a:cubicBezTo>
                    <a:cubicBezTo>
                      <a:pt x="17158" y="3706"/>
                      <a:pt x="17159" y="3706"/>
                      <a:pt x="17161" y="3706"/>
                    </a:cubicBezTo>
                    <a:cubicBezTo>
                      <a:pt x="17328" y="3691"/>
                      <a:pt x="17498" y="3679"/>
                      <a:pt x="17664" y="3646"/>
                    </a:cubicBezTo>
                    <a:cubicBezTo>
                      <a:pt x="17694" y="3640"/>
                      <a:pt x="17686" y="3592"/>
                      <a:pt x="17656" y="3592"/>
                    </a:cubicBezTo>
                    <a:cubicBezTo>
                      <a:pt x="17500" y="3595"/>
                      <a:pt x="17345" y="3618"/>
                      <a:pt x="17192" y="3640"/>
                    </a:cubicBezTo>
                    <a:cubicBezTo>
                      <a:pt x="17280" y="3538"/>
                      <a:pt x="17365" y="3436"/>
                      <a:pt x="17443" y="3330"/>
                    </a:cubicBezTo>
                    <a:cubicBezTo>
                      <a:pt x="17454" y="3315"/>
                      <a:pt x="17454" y="3300"/>
                      <a:pt x="17449" y="3288"/>
                    </a:cubicBezTo>
                    <a:cubicBezTo>
                      <a:pt x="17503" y="2466"/>
                      <a:pt x="17452" y="1627"/>
                      <a:pt x="17390" y="799"/>
                    </a:cubicBezTo>
                    <a:lnTo>
                      <a:pt x="17390" y="799"/>
                    </a:lnTo>
                    <a:cubicBezTo>
                      <a:pt x="17707" y="821"/>
                      <a:pt x="18023" y="825"/>
                      <a:pt x="18340" y="828"/>
                    </a:cubicBezTo>
                    <a:cubicBezTo>
                      <a:pt x="18490" y="831"/>
                      <a:pt x="18652" y="844"/>
                      <a:pt x="18811" y="844"/>
                    </a:cubicBezTo>
                    <a:cubicBezTo>
                      <a:pt x="18997" y="844"/>
                      <a:pt x="19181" y="826"/>
                      <a:pt x="19339" y="752"/>
                    </a:cubicBezTo>
                    <a:close/>
                    <a:moveTo>
                      <a:pt x="3781" y="1"/>
                    </a:moveTo>
                    <a:cubicBezTo>
                      <a:pt x="3380" y="1"/>
                      <a:pt x="2979" y="7"/>
                      <a:pt x="2580" y="25"/>
                    </a:cubicBezTo>
                    <a:cubicBezTo>
                      <a:pt x="2563" y="26"/>
                      <a:pt x="2553" y="36"/>
                      <a:pt x="2550" y="49"/>
                    </a:cubicBezTo>
                    <a:cubicBezTo>
                      <a:pt x="2528" y="59"/>
                      <a:pt x="2513" y="79"/>
                      <a:pt x="2516" y="112"/>
                    </a:cubicBezTo>
                    <a:cubicBezTo>
                      <a:pt x="2537" y="347"/>
                      <a:pt x="2556" y="583"/>
                      <a:pt x="2572" y="820"/>
                    </a:cubicBezTo>
                    <a:cubicBezTo>
                      <a:pt x="2592" y="1130"/>
                      <a:pt x="2605" y="1442"/>
                      <a:pt x="2607" y="1755"/>
                    </a:cubicBezTo>
                    <a:cubicBezTo>
                      <a:pt x="2611" y="2304"/>
                      <a:pt x="2553" y="2852"/>
                      <a:pt x="2566" y="3399"/>
                    </a:cubicBezTo>
                    <a:cubicBezTo>
                      <a:pt x="2566" y="3405"/>
                      <a:pt x="2568" y="3409"/>
                      <a:pt x="2569" y="3413"/>
                    </a:cubicBezTo>
                    <a:cubicBezTo>
                      <a:pt x="2556" y="3429"/>
                      <a:pt x="2554" y="3453"/>
                      <a:pt x="2564" y="3471"/>
                    </a:cubicBezTo>
                    <a:cubicBezTo>
                      <a:pt x="2562" y="3485"/>
                      <a:pt x="2564" y="3499"/>
                      <a:pt x="2576" y="3509"/>
                    </a:cubicBezTo>
                    <a:cubicBezTo>
                      <a:pt x="2803" y="3712"/>
                      <a:pt x="3051" y="3883"/>
                      <a:pt x="3310" y="4037"/>
                    </a:cubicBezTo>
                    <a:cubicBezTo>
                      <a:pt x="2260" y="4044"/>
                      <a:pt x="1207" y="4035"/>
                      <a:pt x="158" y="4081"/>
                    </a:cubicBezTo>
                    <a:cubicBezTo>
                      <a:pt x="650" y="3626"/>
                      <a:pt x="1136" y="3146"/>
                      <a:pt x="1594" y="2657"/>
                    </a:cubicBezTo>
                    <a:cubicBezTo>
                      <a:pt x="1619" y="2631"/>
                      <a:pt x="1616" y="2601"/>
                      <a:pt x="1602" y="2578"/>
                    </a:cubicBezTo>
                    <a:cubicBezTo>
                      <a:pt x="1610" y="2560"/>
                      <a:pt x="1610" y="2536"/>
                      <a:pt x="1593" y="2516"/>
                    </a:cubicBezTo>
                    <a:cubicBezTo>
                      <a:pt x="1146" y="1980"/>
                      <a:pt x="716" y="1433"/>
                      <a:pt x="374" y="823"/>
                    </a:cubicBezTo>
                    <a:lnTo>
                      <a:pt x="374" y="823"/>
                    </a:lnTo>
                    <a:cubicBezTo>
                      <a:pt x="883" y="857"/>
                      <a:pt x="1409" y="888"/>
                      <a:pt x="1927" y="888"/>
                    </a:cubicBezTo>
                    <a:cubicBezTo>
                      <a:pt x="2119" y="888"/>
                      <a:pt x="2310" y="884"/>
                      <a:pt x="2498" y="874"/>
                    </a:cubicBezTo>
                    <a:cubicBezTo>
                      <a:pt x="2536" y="873"/>
                      <a:pt x="2553" y="846"/>
                      <a:pt x="2553" y="820"/>
                    </a:cubicBezTo>
                    <a:cubicBezTo>
                      <a:pt x="2553" y="793"/>
                      <a:pt x="2535" y="765"/>
                      <a:pt x="2498" y="762"/>
                    </a:cubicBezTo>
                    <a:cubicBezTo>
                      <a:pt x="2051" y="717"/>
                      <a:pt x="1588" y="704"/>
                      <a:pt x="1128" y="704"/>
                    </a:cubicBezTo>
                    <a:cubicBezTo>
                      <a:pt x="861" y="704"/>
                      <a:pt x="595" y="709"/>
                      <a:pt x="333" y="714"/>
                    </a:cubicBezTo>
                    <a:cubicBezTo>
                      <a:pt x="320" y="715"/>
                      <a:pt x="311" y="719"/>
                      <a:pt x="301" y="726"/>
                    </a:cubicBezTo>
                    <a:cubicBezTo>
                      <a:pt x="296" y="724"/>
                      <a:pt x="291" y="723"/>
                      <a:pt x="286" y="723"/>
                    </a:cubicBezTo>
                    <a:cubicBezTo>
                      <a:pt x="248" y="723"/>
                      <a:pt x="208" y="764"/>
                      <a:pt x="233" y="809"/>
                    </a:cubicBezTo>
                    <a:cubicBezTo>
                      <a:pt x="582" y="1448"/>
                      <a:pt x="973" y="2057"/>
                      <a:pt x="1487" y="2577"/>
                    </a:cubicBezTo>
                    <a:cubicBezTo>
                      <a:pt x="989" y="3022"/>
                      <a:pt x="505" y="3514"/>
                      <a:pt x="67" y="4018"/>
                    </a:cubicBezTo>
                    <a:cubicBezTo>
                      <a:pt x="47" y="4041"/>
                      <a:pt x="50" y="4067"/>
                      <a:pt x="63" y="4085"/>
                    </a:cubicBezTo>
                    <a:cubicBezTo>
                      <a:pt x="1" y="4092"/>
                      <a:pt x="1" y="4185"/>
                      <a:pt x="66" y="4187"/>
                    </a:cubicBezTo>
                    <a:cubicBezTo>
                      <a:pt x="379" y="4195"/>
                      <a:pt x="693" y="4199"/>
                      <a:pt x="1007" y="4199"/>
                    </a:cubicBezTo>
                    <a:cubicBezTo>
                      <a:pt x="1843" y="4199"/>
                      <a:pt x="2679" y="4175"/>
                      <a:pt x="3514" y="4164"/>
                    </a:cubicBezTo>
                    <a:cubicBezTo>
                      <a:pt x="3556" y="4164"/>
                      <a:pt x="3576" y="4131"/>
                      <a:pt x="3575" y="4098"/>
                    </a:cubicBezTo>
                    <a:cubicBezTo>
                      <a:pt x="3598" y="4094"/>
                      <a:pt x="3616" y="4077"/>
                      <a:pt x="3614" y="4045"/>
                    </a:cubicBezTo>
                    <a:cubicBezTo>
                      <a:pt x="3601" y="3862"/>
                      <a:pt x="3600" y="3681"/>
                      <a:pt x="3601" y="3499"/>
                    </a:cubicBezTo>
                    <a:cubicBezTo>
                      <a:pt x="5697" y="3493"/>
                      <a:pt x="7794" y="3412"/>
                      <a:pt x="9890" y="3402"/>
                    </a:cubicBezTo>
                    <a:cubicBezTo>
                      <a:pt x="10674" y="3397"/>
                      <a:pt x="11459" y="3395"/>
                      <a:pt x="12243" y="3395"/>
                    </a:cubicBezTo>
                    <a:cubicBezTo>
                      <a:pt x="13691" y="3395"/>
                      <a:pt x="15139" y="3402"/>
                      <a:pt x="16586" y="3415"/>
                    </a:cubicBezTo>
                    <a:cubicBezTo>
                      <a:pt x="16600" y="3637"/>
                      <a:pt x="16604" y="3856"/>
                      <a:pt x="16603" y="4078"/>
                    </a:cubicBezTo>
                    <a:cubicBezTo>
                      <a:pt x="16562" y="4094"/>
                      <a:pt x="16561" y="4159"/>
                      <a:pt x="16611" y="4159"/>
                    </a:cubicBezTo>
                    <a:cubicBezTo>
                      <a:pt x="16612" y="4159"/>
                      <a:pt x="16612" y="4159"/>
                      <a:pt x="16613" y="4159"/>
                    </a:cubicBezTo>
                    <a:cubicBezTo>
                      <a:pt x="17330" y="4140"/>
                      <a:pt x="18044" y="4114"/>
                      <a:pt x="18760" y="4114"/>
                    </a:cubicBezTo>
                    <a:cubicBezTo>
                      <a:pt x="18953" y="4114"/>
                      <a:pt x="19147" y="4116"/>
                      <a:pt x="19341" y="4121"/>
                    </a:cubicBezTo>
                    <a:cubicBezTo>
                      <a:pt x="19342" y="4121"/>
                      <a:pt x="19343" y="4121"/>
                      <a:pt x="19343" y="4121"/>
                    </a:cubicBezTo>
                    <a:cubicBezTo>
                      <a:pt x="19374" y="4121"/>
                      <a:pt x="19391" y="4101"/>
                      <a:pt x="19396" y="4077"/>
                    </a:cubicBezTo>
                    <a:cubicBezTo>
                      <a:pt x="19396" y="4077"/>
                      <a:pt x="19397" y="4077"/>
                      <a:pt x="19398" y="4077"/>
                    </a:cubicBezTo>
                    <a:cubicBezTo>
                      <a:pt x="19427" y="4077"/>
                      <a:pt x="19456" y="4044"/>
                      <a:pt x="19437" y="4014"/>
                    </a:cubicBezTo>
                    <a:cubicBezTo>
                      <a:pt x="19103" y="3446"/>
                      <a:pt x="18737" y="2909"/>
                      <a:pt x="18260" y="2451"/>
                    </a:cubicBezTo>
                    <a:cubicBezTo>
                      <a:pt x="18254" y="2444"/>
                      <a:pt x="18247" y="2440"/>
                      <a:pt x="18240" y="2437"/>
                    </a:cubicBezTo>
                    <a:cubicBezTo>
                      <a:pt x="18246" y="2435"/>
                      <a:pt x="18252" y="2432"/>
                      <a:pt x="18258" y="2426"/>
                    </a:cubicBezTo>
                    <a:cubicBezTo>
                      <a:pt x="18751" y="1988"/>
                      <a:pt x="19157" y="1443"/>
                      <a:pt x="19491" y="876"/>
                    </a:cubicBezTo>
                    <a:cubicBezTo>
                      <a:pt x="19513" y="838"/>
                      <a:pt x="19498" y="802"/>
                      <a:pt x="19472" y="780"/>
                    </a:cubicBezTo>
                    <a:cubicBezTo>
                      <a:pt x="19475" y="746"/>
                      <a:pt x="19450" y="715"/>
                      <a:pt x="19418" y="703"/>
                    </a:cubicBezTo>
                    <a:cubicBezTo>
                      <a:pt x="19313" y="666"/>
                      <a:pt x="19189" y="655"/>
                      <a:pt x="19059" y="655"/>
                    </a:cubicBezTo>
                    <a:cubicBezTo>
                      <a:pt x="18865" y="655"/>
                      <a:pt x="18661" y="680"/>
                      <a:pt x="18495" y="681"/>
                    </a:cubicBezTo>
                    <a:cubicBezTo>
                      <a:pt x="18123" y="682"/>
                      <a:pt x="17753" y="683"/>
                      <a:pt x="17383" y="705"/>
                    </a:cubicBezTo>
                    <a:cubicBezTo>
                      <a:pt x="17369" y="516"/>
                      <a:pt x="17353" y="327"/>
                      <a:pt x="17339" y="139"/>
                    </a:cubicBezTo>
                    <a:cubicBezTo>
                      <a:pt x="17335" y="95"/>
                      <a:pt x="17299" y="73"/>
                      <a:pt x="17265" y="73"/>
                    </a:cubicBezTo>
                    <a:cubicBezTo>
                      <a:pt x="17249" y="73"/>
                      <a:pt x="17233" y="78"/>
                      <a:pt x="17222" y="88"/>
                    </a:cubicBezTo>
                    <a:cubicBezTo>
                      <a:pt x="17215" y="86"/>
                      <a:pt x="17209" y="85"/>
                      <a:pt x="17202" y="85"/>
                    </a:cubicBezTo>
                    <a:cubicBezTo>
                      <a:pt x="15550" y="46"/>
                      <a:pt x="13897" y="44"/>
                      <a:pt x="12243" y="44"/>
                    </a:cubicBezTo>
                    <a:cubicBezTo>
                      <a:pt x="11980" y="44"/>
                      <a:pt x="11716" y="44"/>
                      <a:pt x="11453" y="44"/>
                    </a:cubicBezTo>
                    <a:cubicBezTo>
                      <a:pt x="10924" y="44"/>
                      <a:pt x="10396" y="43"/>
                      <a:pt x="9868" y="42"/>
                    </a:cubicBezTo>
                    <a:cubicBezTo>
                      <a:pt x="8650" y="38"/>
                      <a:pt x="7431" y="34"/>
                      <a:pt x="6211" y="30"/>
                    </a:cubicBezTo>
                    <a:cubicBezTo>
                      <a:pt x="5404" y="26"/>
                      <a:pt x="4591" y="1"/>
                      <a:pt x="378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295;p46"/>
              <p:cNvSpPr/>
              <p:nvPr/>
            </p:nvSpPr>
            <p:spPr>
              <a:xfrm>
                <a:off x="8699454" y="1976013"/>
                <a:ext cx="38699" cy="471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89" extrusionOk="0">
                    <a:moveTo>
                      <a:pt x="438" y="1"/>
                    </a:moveTo>
                    <a:cubicBezTo>
                      <a:pt x="307" y="1"/>
                      <a:pt x="174" y="9"/>
                      <a:pt x="45" y="10"/>
                    </a:cubicBezTo>
                    <a:cubicBezTo>
                      <a:pt x="0" y="11"/>
                      <a:pt x="0" y="79"/>
                      <a:pt x="45" y="79"/>
                    </a:cubicBezTo>
                    <a:cubicBezTo>
                      <a:pt x="177" y="81"/>
                      <a:pt x="312" y="89"/>
                      <a:pt x="446" y="89"/>
                    </a:cubicBezTo>
                    <a:cubicBezTo>
                      <a:pt x="528" y="89"/>
                      <a:pt x="610" y="86"/>
                      <a:pt x="690" y="76"/>
                    </a:cubicBezTo>
                    <a:cubicBezTo>
                      <a:pt x="730" y="71"/>
                      <a:pt x="730" y="20"/>
                      <a:pt x="690" y="14"/>
                    </a:cubicBezTo>
                    <a:cubicBezTo>
                      <a:pt x="607" y="4"/>
                      <a:pt x="523" y="1"/>
                      <a:pt x="43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296;p46"/>
              <p:cNvSpPr/>
              <p:nvPr/>
            </p:nvSpPr>
            <p:spPr>
              <a:xfrm>
                <a:off x="8683444" y="2106157"/>
                <a:ext cx="38964" cy="8323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57" extrusionOk="0">
                    <a:moveTo>
                      <a:pt x="45" y="0"/>
                    </a:moveTo>
                    <a:cubicBezTo>
                      <a:pt x="12" y="0"/>
                      <a:pt x="1" y="52"/>
                      <a:pt x="38" y="63"/>
                    </a:cubicBezTo>
                    <a:cubicBezTo>
                      <a:pt x="230" y="119"/>
                      <a:pt x="432" y="156"/>
                      <a:pt x="634" y="156"/>
                    </a:cubicBezTo>
                    <a:cubicBezTo>
                      <a:pt x="654" y="156"/>
                      <a:pt x="674" y="156"/>
                      <a:pt x="694" y="155"/>
                    </a:cubicBezTo>
                    <a:cubicBezTo>
                      <a:pt x="735" y="154"/>
                      <a:pt x="734" y="96"/>
                      <a:pt x="694" y="93"/>
                    </a:cubicBezTo>
                    <a:cubicBezTo>
                      <a:pt x="477" y="76"/>
                      <a:pt x="266" y="54"/>
                      <a:pt x="54" y="1"/>
                    </a:cubicBezTo>
                    <a:cubicBezTo>
                      <a:pt x="51" y="0"/>
                      <a:pt x="48" y="0"/>
                      <a:pt x="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297;p46"/>
              <p:cNvSpPr/>
              <p:nvPr/>
            </p:nvSpPr>
            <p:spPr>
              <a:xfrm>
                <a:off x="8652326" y="1971136"/>
                <a:ext cx="30694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" extrusionOk="0">
                    <a:moveTo>
                      <a:pt x="371" y="1"/>
                    </a:moveTo>
                    <a:cubicBezTo>
                      <a:pt x="261" y="1"/>
                      <a:pt x="150" y="5"/>
                      <a:pt x="40" y="8"/>
                    </a:cubicBezTo>
                    <a:cubicBezTo>
                      <a:pt x="1" y="10"/>
                      <a:pt x="0" y="67"/>
                      <a:pt x="40" y="68"/>
                    </a:cubicBezTo>
                    <a:cubicBezTo>
                      <a:pt x="150" y="71"/>
                      <a:pt x="261" y="74"/>
                      <a:pt x="371" y="74"/>
                    </a:cubicBezTo>
                    <a:cubicBezTo>
                      <a:pt x="426" y="74"/>
                      <a:pt x="481" y="73"/>
                      <a:pt x="535" y="71"/>
                    </a:cubicBezTo>
                    <a:cubicBezTo>
                      <a:pt x="578" y="68"/>
                      <a:pt x="578" y="7"/>
                      <a:pt x="535" y="5"/>
                    </a:cubicBezTo>
                    <a:cubicBezTo>
                      <a:pt x="481" y="2"/>
                      <a:pt x="426" y="1"/>
                      <a:pt x="37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98;p46"/>
              <p:cNvSpPr/>
              <p:nvPr/>
            </p:nvSpPr>
            <p:spPr>
              <a:xfrm>
                <a:off x="8609705" y="1944577"/>
                <a:ext cx="31012" cy="4453"/>
              </a:xfrm>
              <a:custGeom>
                <a:avLst/>
                <a:gdLst/>
                <a:ahLst/>
                <a:cxnLst/>
                <a:rect l="l" t="t" r="r" b="b"/>
                <a:pathLst>
                  <a:path w="585" h="84" extrusionOk="0">
                    <a:moveTo>
                      <a:pt x="316" y="1"/>
                    </a:moveTo>
                    <a:cubicBezTo>
                      <a:pt x="227" y="1"/>
                      <a:pt x="137" y="4"/>
                      <a:pt x="49" y="5"/>
                    </a:cubicBezTo>
                    <a:cubicBezTo>
                      <a:pt x="1" y="6"/>
                      <a:pt x="1" y="78"/>
                      <a:pt x="49" y="78"/>
                    </a:cubicBezTo>
                    <a:cubicBezTo>
                      <a:pt x="141" y="80"/>
                      <a:pt x="234" y="83"/>
                      <a:pt x="327" y="83"/>
                    </a:cubicBezTo>
                    <a:cubicBezTo>
                      <a:pt x="401" y="83"/>
                      <a:pt x="474" y="81"/>
                      <a:pt x="546" y="73"/>
                    </a:cubicBezTo>
                    <a:cubicBezTo>
                      <a:pt x="584" y="69"/>
                      <a:pt x="584" y="16"/>
                      <a:pt x="546" y="12"/>
                    </a:cubicBezTo>
                    <a:cubicBezTo>
                      <a:pt x="470" y="3"/>
                      <a:pt x="393" y="1"/>
                      <a:pt x="31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99;p46"/>
              <p:cNvSpPr/>
              <p:nvPr/>
            </p:nvSpPr>
            <p:spPr>
              <a:xfrm>
                <a:off x="8594013" y="2065868"/>
                <a:ext cx="28680" cy="6945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1" extrusionOk="0">
                    <a:moveTo>
                      <a:pt x="43" y="0"/>
                    </a:moveTo>
                    <a:cubicBezTo>
                      <a:pt x="7" y="0"/>
                      <a:pt x="0" y="63"/>
                      <a:pt x="38" y="70"/>
                    </a:cubicBezTo>
                    <a:cubicBezTo>
                      <a:pt x="187" y="95"/>
                      <a:pt x="342" y="130"/>
                      <a:pt x="493" y="131"/>
                    </a:cubicBezTo>
                    <a:cubicBezTo>
                      <a:pt x="494" y="131"/>
                      <a:pt x="494" y="131"/>
                      <a:pt x="494" y="131"/>
                    </a:cubicBezTo>
                    <a:cubicBezTo>
                      <a:pt x="532" y="131"/>
                      <a:pt x="540" y="72"/>
                      <a:pt x="502" y="63"/>
                    </a:cubicBezTo>
                    <a:cubicBezTo>
                      <a:pt x="356" y="24"/>
                      <a:pt x="198" y="16"/>
                      <a:pt x="47" y="1"/>
                    </a:cubicBezTo>
                    <a:cubicBezTo>
                      <a:pt x="46" y="1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300;p46"/>
              <p:cNvSpPr/>
              <p:nvPr/>
            </p:nvSpPr>
            <p:spPr>
              <a:xfrm>
                <a:off x="8549378" y="1947069"/>
                <a:ext cx="36261" cy="614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16" extrusionOk="0">
                    <a:moveTo>
                      <a:pt x="43" y="0"/>
                    </a:moveTo>
                    <a:cubicBezTo>
                      <a:pt x="0" y="0"/>
                      <a:pt x="3" y="66"/>
                      <a:pt x="45" y="71"/>
                    </a:cubicBezTo>
                    <a:cubicBezTo>
                      <a:pt x="244" y="90"/>
                      <a:pt x="442" y="111"/>
                      <a:pt x="641" y="116"/>
                    </a:cubicBezTo>
                    <a:cubicBezTo>
                      <a:pt x="641" y="116"/>
                      <a:pt x="642" y="116"/>
                      <a:pt x="642" y="116"/>
                    </a:cubicBezTo>
                    <a:cubicBezTo>
                      <a:pt x="675" y="116"/>
                      <a:pt x="683" y="61"/>
                      <a:pt x="650" y="56"/>
                    </a:cubicBezTo>
                    <a:cubicBezTo>
                      <a:pt x="450" y="27"/>
                      <a:pt x="248" y="15"/>
                      <a:pt x="45" y="0"/>
                    </a:cubicBezTo>
                    <a:cubicBezTo>
                      <a:pt x="44" y="0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301;p46"/>
              <p:cNvSpPr/>
              <p:nvPr/>
            </p:nvSpPr>
            <p:spPr>
              <a:xfrm>
                <a:off x="8541638" y="2065921"/>
                <a:ext cx="30482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5" h="75" extrusionOk="0">
                    <a:moveTo>
                      <a:pt x="316" y="0"/>
                    </a:moveTo>
                    <a:cubicBezTo>
                      <a:pt x="225" y="0"/>
                      <a:pt x="133" y="4"/>
                      <a:pt x="42" y="6"/>
                    </a:cubicBezTo>
                    <a:cubicBezTo>
                      <a:pt x="2" y="7"/>
                      <a:pt x="1" y="68"/>
                      <a:pt x="42" y="68"/>
                    </a:cubicBezTo>
                    <a:cubicBezTo>
                      <a:pt x="135" y="70"/>
                      <a:pt x="228" y="74"/>
                      <a:pt x="320" y="74"/>
                    </a:cubicBezTo>
                    <a:cubicBezTo>
                      <a:pt x="393" y="74"/>
                      <a:pt x="466" y="72"/>
                      <a:pt x="538" y="65"/>
                    </a:cubicBezTo>
                    <a:cubicBezTo>
                      <a:pt x="574" y="62"/>
                      <a:pt x="574" y="12"/>
                      <a:pt x="538" y="9"/>
                    </a:cubicBezTo>
                    <a:cubicBezTo>
                      <a:pt x="464" y="3"/>
                      <a:pt x="390" y="0"/>
                      <a:pt x="31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302;p46"/>
              <p:cNvSpPr/>
              <p:nvPr/>
            </p:nvSpPr>
            <p:spPr>
              <a:xfrm>
                <a:off x="8480886" y="1942032"/>
                <a:ext cx="36208" cy="4294"/>
              </a:xfrm>
              <a:custGeom>
                <a:avLst/>
                <a:gdLst/>
                <a:ahLst/>
                <a:cxnLst/>
                <a:rect l="l" t="t" r="r" b="b"/>
                <a:pathLst>
                  <a:path w="683" h="81" extrusionOk="0">
                    <a:moveTo>
                      <a:pt x="378" y="1"/>
                    </a:moveTo>
                    <a:cubicBezTo>
                      <a:pt x="267" y="1"/>
                      <a:pt x="156" y="4"/>
                      <a:pt x="45" y="6"/>
                    </a:cubicBezTo>
                    <a:cubicBezTo>
                      <a:pt x="1" y="6"/>
                      <a:pt x="1" y="76"/>
                      <a:pt x="45" y="76"/>
                    </a:cubicBezTo>
                    <a:cubicBezTo>
                      <a:pt x="154" y="77"/>
                      <a:pt x="263" y="80"/>
                      <a:pt x="371" y="80"/>
                    </a:cubicBezTo>
                    <a:cubicBezTo>
                      <a:pt x="461" y="80"/>
                      <a:pt x="551" y="78"/>
                      <a:pt x="641" y="72"/>
                    </a:cubicBezTo>
                    <a:cubicBezTo>
                      <a:pt x="682" y="70"/>
                      <a:pt x="682" y="12"/>
                      <a:pt x="641" y="9"/>
                    </a:cubicBezTo>
                    <a:cubicBezTo>
                      <a:pt x="554" y="3"/>
                      <a:pt x="466" y="1"/>
                      <a:pt x="37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303;p46"/>
              <p:cNvSpPr/>
              <p:nvPr/>
            </p:nvSpPr>
            <p:spPr>
              <a:xfrm>
                <a:off x="8483431" y="2069314"/>
                <a:ext cx="30694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15" extrusionOk="0">
                    <a:moveTo>
                      <a:pt x="44" y="1"/>
                    </a:moveTo>
                    <a:cubicBezTo>
                      <a:pt x="12" y="1"/>
                      <a:pt x="1" y="52"/>
                      <a:pt x="36" y="63"/>
                    </a:cubicBezTo>
                    <a:cubicBezTo>
                      <a:pt x="143" y="95"/>
                      <a:pt x="254" y="114"/>
                      <a:pt x="365" y="114"/>
                    </a:cubicBezTo>
                    <a:cubicBezTo>
                      <a:pt x="427" y="114"/>
                      <a:pt x="489" y="108"/>
                      <a:pt x="551" y="95"/>
                    </a:cubicBezTo>
                    <a:cubicBezTo>
                      <a:pt x="579" y="89"/>
                      <a:pt x="573" y="42"/>
                      <a:pt x="545" y="42"/>
                    </a:cubicBezTo>
                    <a:cubicBezTo>
                      <a:pt x="545" y="42"/>
                      <a:pt x="544" y="42"/>
                      <a:pt x="543" y="42"/>
                    </a:cubicBezTo>
                    <a:cubicBezTo>
                      <a:pt x="495" y="46"/>
                      <a:pt x="446" y="48"/>
                      <a:pt x="399" y="48"/>
                    </a:cubicBezTo>
                    <a:cubicBezTo>
                      <a:pt x="282" y="48"/>
                      <a:pt x="167" y="36"/>
                      <a:pt x="53" y="2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304;p46"/>
              <p:cNvSpPr/>
              <p:nvPr/>
            </p:nvSpPr>
            <p:spPr>
              <a:xfrm>
                <a:off x="8428935" y="2071434"/>
                <a:ext cx="24651" cy="556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05" extrusionOk="0">
                    <a:moveTo>
                      <a:pt x="162" y="0"/>
                    </a:moveTo>
                    <a:cubicBezTo>
                      <a:pt x="117" y="0"/>
                      <a:pt x="72" y="4"/>
                      <a:pt x="25" y="12"/>
                    </a:cubicBezTo>
                    <a:cubicBezTo>
                      <a:pt x="1" y="16"/>
                      <a:pt x="6" y="58"/>
                      <a:pt x="29" y="58"/>
                    </a:cubicBezTo>
                    <a:cubicBezTo>
                      <a:pt x="30" y="58"/>
                      <a:pt x="31" y="58"/>
                      <a:pt x="32" y="58"/>
                    </a:cubicBezTo>
                    <a:cubicBezTo>
                      <a:pt x="68" y="53"/>
                      <a:pt x="104" y="51"/>
                      <a:pt x="139" y="51"/>
                    </a:cubicBezTo>
                    <a:cubicBezTo>
                      <a:pt x="237" y="51"/>
                      <a:pt x="332" y="68"/>
                      <a:pt x="424" y="103"/>
                    </a:cubicBezTo>
                    <a:cubicBezTo>
                      <a:pt x="427" y="104"/>
                      <a:pt x="430" y="105"/>
                      <a:pt x="433" y="105"/>
                    </a:cubicBezTo>
                    <a:cubicBezTo>
                      <a:pt x="457" y="105"/>
                      <a:pt x="465" y="65"/>
                      <a:pt x="438" y="55"/>
                    </a:cubicBezTo>
                    <a:cubicBezTo>
                      <a:pt x="347" y="18"/>
                      <a:pt x="256" y="0"/>
                      <a:pt x="162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305;p46"/>
              <p:cNvSpPr/>
              <p:nvPr/>
            </p:nvSpPr>
            <p:spPr>
              <a:xfrm>
                <a:off x="8421089" y="1940654"/>
                <a:ext cx="30217" cy="5407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2" extrusionOk="0">
                    <a:moveTo>
                      <a:pt x="530" y="1"/>
                    </a:moveTo>
                    <a:cubicBezTo>
                      <a:pt x="530" y="1"/>
                      <a:pt x="530" y="1"/>
                      <a:pt x="529" y="1"/>
                    </a:cubicBezTo>
                    <a:cubicBezTo>
                      <a:pt x="364" y="5"/>
                      <a:pt x="197" y="33"/>
                      <a:pt x="32" y="51"/>
                    </a:cubicBezTo>
                    <a:cubicBezTo>
                      <a:pt x="1" y="55"/>
                      <a:pt x="0" y="101"/>
                      <a:pt x="30" y="101"/>
                    </a:cubicBezTo>
                    <a:cubicBezTo>
                      <a:pt x="30" y="101"/>
                      <a:pt x="31" y="101"/>
                      <a:pt x="32" y="101"/>
                    </a:cubicBezTo>
                    <a:cubicBezTo>
                      <a:pt x="200" y="89"/>
                      <a:pt x="371" y="85"/>
                      <a:pt x="538" y="59"/>
                    </a:cubicBezTo>
                    <a:cubicBezTo>
                      <a:pt x="569" y="53"/>
                      <a:pt x="562" y="1"/>
                      <a:pt x="530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306;p46"/>
              <p:cNvSpPr/>
              <p:nvPr/>
            </p:nvSpPr>
            <p:spPr>
              <a:xfrm>
                <a:off x="8370887" y="2069101"/>
                <a:ext cx="27566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3" extrusionOk="0">
                    <a:moveTo>
                      <a:pt x="483" y="0"/>
                    </a:moveTo>
                    <a:cubicBezTo>
                      <a:pt x="480" y="0"/>
                      <a:pt x="477" y="1"/>
                      <a:pt x="474" y="2"/>
                    </a:cubicBezTo>
                    <a:cubicBezTo>
                      <a:pt x="363" y="34"/>
                      <a:pt x="254" y="55"/>
                      <a:pt x="140" y="55"/>
                    </a:cubicBezTo>
                    <a:cubicBezTo>
                      <a:pt x="106" y="55"/>
                      <a:pt x="71" y="53"/>
                      <a:pt x="35" y="49"/>
                    </a:cubicBezTo>
                    <a:cubicBezTo>
                      <a:pt x="34" y="49"/>
                      <a:pt x="33" y="48"/>
                      <a:pt x="32" y="48"/>
                    </a:cubicBezTo>
                    <a:cubicBezTo>
                      <a:pt x="6" y="48"/>
                      <a:pt x="1" y="96"/>
                      <a:pt x="29" y="100"/>
                    </a:cubicBezTo>
                    <a:cubicBezTo>
                      <a:pt x="82" y="108"/>
                      <a:pt x="136" y="112"/>
                      <a:pt x="189" y="112"/>
                    </a:cubicBezTo>
                    <a:cubicBezTo>
                      <a:pt x="292" y="112"/>
                      <a:pt x="393" y="96"/>
                      <a:pt x="490" y="55"/>
                    </a:cubicBezTo>
                    <a:cubicBezTo>
                      <a:pt x="519" y="43"/>
                      <a:pt x="512" y="0"/>
                      <a:pt x="48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307;p46"/>
              <p:cNvSpPr/>
              <p:nvPr/>
            </p:nvSpPr>
            <p:spPr>
              <a:xfrm>
                <a:off x="8357952" y="1939276"/>
                <a:ext cx="24598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" extrusionOk="0">
                    <a:moveTo>
                      <a:pt x="224" y="1"/>
                    </a:moveTo>
                    <a:cubicBezTo>
                      <a:pt x="157" y="1"/>
                      <a:pt x="91" y="5"/>
                      <a:pt x="29" y="5"/>
                    </a:cubicBezTo>
                    <a:cubicBezTo>
                      <a:pt x="7" y="5"/>
                      <a:pt x="0" y="41"/>
                      <a:pt x="23" y="44"/>
                    </a:cubicBezTo>
                    <a:cubicBezTo>
                      <a:pt x="127" y="58"/>
                      <a:pt x="241" y="83"/>
                      <a:pt x="349" y="83"/>
                    </a:cubicBezTo>
                    <a:cubicBezTo>
                      <a:pt x="378" y="83"/>
                      <a:pt x="407" y="81"/>
                      <a:pt x="435" y="77"/>
                    </a:cubicBezTo>
                    <a:cubicBezTo>
                      <a:pt x="464" y="73"/>
                      <a:pt x="460" y="31"/>
                      <a:pt x="435" y="25"/>
                    </a:cubicBezTo>
                    <a:cubicBezTo>
                      <a:pt x="369" y="6"/>
                      <a:pt x="296" y="1"/>
                      <a:pt x="22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308;p46"/>
              <p:cNvSpPr/>
              <p:nvPr/>
            </p:nvSpPr>
            <p:spPr>
              <a:xfrm>
                <a:off x="8318353" y="2074350"/>
                <a:ext cx="2936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" extrusionOk="0">
                    <a:moveTo>
                      <a:pt x="271" y="0"/>
                    </a:moveTo>
                    <a:cubicBezTo>
                      <a:pt x="192" y="0"/>
                      <a:pt x="112" y="2"/>
                      <a:pt x="33" y="3"/>
                    </a:cubicBezTo>
                    <a:cubicBezTo>
                      <a:pt x="1" y="3"/>
                      <a:pt x="1" y="52"/>
                      <a:pt x="33" y="52"/>
                    </a:cubicBezTo>
                    <a:cubicBezTo>
                      <a:pt x="108" y="53"/>
                      <a:pt x="184" y="54"/>
                      <a:pt x="259" y="54"/>
                    </a:cubicBezTo>
                    <a:cubicBezTo>
                      <a:pt x="349" y="54"/>
                      <a:pt x="439" y="53"/>
                      <a:pt x="529" y="47"/>
                    </a:cubicBezTo>
                    <a:cubicBezTo>
                      <a:pt x="554" y="45"/>
                      <a:pt x="554" y="9"/>
                      <a:pt x="529" y="8"/>
                    </a:cubicBezTo>
                    <a:cubicBezTo>
                      <a:pt x="443" y="2"/>
                      <a:pt x="357" y="0"/>
                      <a:pt x="27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309;p46"/>
              <p:cNvSpPr/>
              <p:nvPr/>
            </p:nvSpPr>
            <p:spPr>
              <a:xfrm>
                <a:off x="8281509" y="1940018"/>
                <a:ext cx="29793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09" extrusionOk="0">
                    <a:moveTo>
                      <a:pt x="531" y="1"/>
                    </a:moveTo>
                    <a:cubicBezTo>
                      <a:pt x="530" y="1"/>
                      <a:pt x="529" y="1"/>
                      <a:pt x="529" y="1"/>
                    </a:cubicBezTo>
                    <a:cubicBezTo>
                      <a:pt x="361" y="15"/>
                      <a:pt x="195" y="39"/>
                      <a:pt x="27" y="62"/>
                    </a:cubicBezTo>
                    <a:cubicBezTo>
                      <a:pt x="1" y="66"/>
                      <a:pt x="6" y="109"/>
                      <a:pt x="31" y="109"/>
                    </a:cubicBezTo>
                    <a:cubicBezTo>
                      <a:pt x="31" y="109"/>
                      <a:pt x="32" y="109"/>
                      <a:pt x="33" y="109"/>
                    </a:cubicBezTo>
                    <a:cubicBezTo>
                      <a:pt x="201" y="92"/>
                      <a:pt x="369" y="75"/>
                      <a:pt x="534" y="49"/>
                    </a:cubicBezTo>
                    <a:cubicBezTo>
                      <a:pt x="561" y="45"/>
                      <a:pt x="556" y="1"/>
                      <a:pt x="53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310;p46"/>
              <p:cNvSpPr/>
              <p:nvPr/>
            </p:nvSpPr>
            <p:spPr>
              <a:xfrm>
                <a:off x="8266454" y="2071805"/>
                <a:ext cx="23538" cy="2757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2" extrusionOk="0">
                    <a:moveTo>
                      <a:pt x="314" y="0"/>
                    </a:moveTo>
                    <a:cubicBezTo>
                      <a:pt x="216" y="0"/>
                      <a:pt x="116" y="9"/>
                      <a:pt x="18" y="12"/>
                    </a:cubicBezTo>
                    <a:cubicBezTo>
                      <a:pt x="1" y="13"/>
                      <a:pt x="1" y="39"/>
                      <a:pt x="18" y="40"/>
                    </a:cubicBezTo>
                    <a:cubicBezTo>
                      <a:pt x="114" y="43"/>
                      <a:pt x="213" y="52"/>
                      <a:pt x="310" y="52"/>
                    </a:cubicBezTo>
                    <a:cubicBezTo>
                      <a:pt x="346" y="52"/>
                      <a:pt x="381" y="51"/>
                      <a:pt x="415" y="48"/>
                    </a:cubicBezTo>
                    <a:cubicBezTo>
                      <a:pt x="443" y="45"/>
                      <a:pt x="443" y="6"/>
                      <a:pt x="415" y="4"/>
                    </a:cubicBezTo>
                    <a:cubicBezTo>
                      <a:pt x="382" y="1"/>
                      <a:pt x="348" y="0"/>
                      <a:pt x="31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311;p46"/>
              <p:cNvSpPr/>
              <p:nvPr/>
            </p:nvSpPr>
            <p:spPr>
              <a:xfrm>
                <a:off x="8207293" y="2074138"/>
                <a:ext cx="33186" cy="625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18" extrusionOk="0">
                    <a:moveTo>
                      <a:pt x="44" y="0"/>
                    </a:moveTo>
                    <a:cubicBezTo>
                      <a:pt x="13" y="0"/>
                      <a:pt x="1" y="48"/>
                      <a:pt x="35" y="57"/>
                    </a:cubicBezTo>
                    <a:cubicBezTo>
                      <a:pt x="174" y="93"/>
                      <a:pt x="317" y="118"/>
                      <a:pt x="460" y="118"/>
                    </a:cubicBezTo>
                    <a:cubicBezTo>
                      <a:pt x="503" y="118"/>
                      <a:pt x="545" y="116"/>
                      <a:pt x="588" y="111"/>
                    </a:cubicBezTo>
                    <a:cubicBezTo>
                      <a:pt x="625" y="106"/>
                      <a:pt x="626" y="55"/>
                      <a:pt x="588" y="54"/>
                    </a:cubicBezTo>
                    <a:cubicBezTo>
                      <a:pt x="407" y="45"/>
                      <a:pt x="229" y="38"/>
                      <a:pt x="50" y="1"/>
                    </a:cubicBezTo>
                    <a:cubicBezTo>
                      <a:pt x="48" y="0"/>
                      <a:pt x="46" y="0"/>
                      <a:pt x="4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312;p46"/>
              <p:cNvSpPr/>
              <p:nvPr/>
            </p:nvSpPr>
            <p:spPr>
              <a:xfrm>
                <a:off x="8202204" y="1942085"/>
                <a:ext cx="36473" cy="6202"/>
              </a:xfrm>
              <a:custGeom>
                <a:avLst/>
                <a:gdLst/>
                <a:ahLst/>
                <a:cxnLst/>
                <a:rect l="l" t="t" r="r" b="b"/>
                <a:pathLst>
                  <a:path w="688" h="117" extrusionOk="0">
                    <a:moveTo>
                      <a:pt x="37" y="0"/>
                    </a:moveTo>
                    <a:cubicBezTo>
                      <a:pt x="1" y="0"/>
                      <a:pt x="3" y="57"/>
                      <a:pt x="40" y="61"/>
                    </a:cubicBezTo>
                    <a:cubicBezTo>
                      <a:pt x="237" y="82"/>
                      <a:pt x="437" y="113"/>
                      <a:pt x="635" y="117"/>
                    </a:cubicBezTo>
                    <a:cubicBezTo>
                      <a:pt x="635" y="117"/>
                      <a:pt x="636" y="117"/>
                      <a:pt x="636" y="117"/>
                    </a:cubicBezTo>
                    <a:cubicBezTo>
                      <a:pt x="677" y="117"/>
                      <a:pt x="687" y="49"/>
                      <a:pt x="645" y="44"/>
                    </a:cubicBezTo>
                    <a:cubicBezTo>
                      <a:pt x="446" y="16"/>
                      <a:pt x="240" y="13"/>
                      <a:pt x="40" y="0"/>
                    </a:cubicBezTo>
                    <a:cubicBezTo>
                      <a:pt x="39" y="0"/>
                      <a:pt x="38" y="0"/>
                      <a:pt x="3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313;p46"/>
              <p:cNvSpPr/>
              <p:nvPr/>
            </p:nvSpPr>
            <p:spPr>
              <a:xfrm>
                <a:off x="8157568" y="2073767"/>
                <a:ext cx="25075" cy="408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7" extrusionOk="0">
                    <a:moveTo>
                      <a:pt x="306" y="1"/>
                    </a:moveTo>
                    <a:cubicBezTo>
                      <a:pt x="216" y="1"/>
                      <a:pt x="125" y="9"/>
                      <a:pt x="36" y="11"/>
                    </a:cubicBezTo>
                    <a:cubicBezTo>
                      <a:pt x="1" y="11"/>
                      <a:pt x="1" y="65"/>
                      <a:pt x="36" y="66"/>
                    </a:cubicBezTo>
                    <a:cubicBezTo>
                      <a:pt x="123" y="69"/>
                      <a:pt x="213" y="76"/>
                      <a:pt x="301" y="76"/>
                    </a:cubicBezTo>
                    <a:cubicBezTo>
                      <a:pt x="346" y="76"/>
                      <a:pt x="391" y="74"/>
                      <a:pt x="434" y="69"/>
                    </a:cubicBezTo>
                    <a:cubicBezTo>
                      <a:pt x="473" y="64"/>
                      <a:pt x="473" y="13"/>
                      <a:pt x="434" y="8"/>
                    </a:cubicBezTo>
                    <a:cubicBezTo>
                      <a:pt x="392" y="2"/>
                      <a:pt x="350" y="1"/>
                      <a:pt x="30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314;p46"/>
              <p:cNvSpPr/>
              <p:nvPr/>
            </p:nvSpPr>
            <p:spPr>
              <a:xfrm>
                <a:off x="8138802" y="1939594"/>
                <a:ext cx="28150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" extrusionOk="0">
                    <a:moveTo>
                      <a:pt x="256" y="0"/>
                    </a:moveTo>
                    <a:cubicBezTo>
                      <a:pt x="185" y="0"/>
                      <a:pt x="114" y="2"/>
                      <a:pt x="43" y="4"/>
                    </a:cubicBezTo>
                    <a:cubicBezTo>
                      <a:pt x="0" y="6"/>
                      <a:pt x="0" y="68"/>
                      <a:pt x="43" y="70"/>
                    </a:cubicBezTo>
                    <a:cubicBezTo>
                      <a:pt x="121" y="72"/>
                      <a:pt x="199" y="74"/>
                      <a:pt x="276" y="74"/>
                    </a:cubicBezTo>
                    <a:cubicBezTo>
                      <a:pt x="347" y="74"/>
                      <a:pt x="418" y="72"/>
                      <a:pt x="489" y="69"/>
                    </a:cubicBezTo>
                    <a:cubicBezTo>
                      <a:pt x="531" y="67"/>
                      <a:pt x="531" y="7"/>
                      <a:pt x="489" y="6"/>
                    </a:cubicBezTo>
                    <a:cubicBezTo>
                      <a:pt x="412" y="2"/>
                      <a:pt x="334" y="0"/>
                      <a:pt x="25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315;p46"/>
              <p:cNvSpPr/>
              <p:nvPr/>
            </p:nvSpPr>
            <p:spPr>
              <a:xfrm>
                <a:off x="8091568" y="2071964"/>
                <a:ext cx="33345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113" extrusionOk="0">
                    <a:moveTo>
                      <a:pt x="39" y="0"/>
                    </a:moveTo>
                    <a:cubicBezTo>
                      <a:pt x="10" y="0"/>
                      <a:pt x="1" y="45"/>
                      <a:pt x="32" y="54"/>
                    </a:cubicBezTo>
                    <a:cubicBezTo>
                      <a:pt x="159" y="92"/>
                      <a:pt x="288" y="113"/>
                      <a:pt x="419" y="113"/>
                    </a:cubicBezTo>
                    <a:cubicBezTo>
                      <a:pt x="477" y="113"/>
                      <a:pt x="536" y="109"/>
                      <a:pt x="594" y="100"/>
                    </a:cubicBezTo>
                    <a:cubicBezTo>
                      <a:pt x="628" y="96"/>
                      <a:pt x="621" y="38"/>
                      <a:pt x="588" y="38"/>
                    </a:cubicBezTo>
                    <a:cubicBezTo>
                      <a:pt x="587" y="38"/>
                      <a:pt x="586" y="38"/>
                      <a:pt x="585" y="38"/>
                    </a:cubicBezTo>
                    <a:cubicBezTo>
                      <a:pt x="527" y="43"/>
                      <a:pt x="470" y="46"/>
                      <a:pt x="413" y="46"/>
                    </a:cubicBezTo>
                    <a:cubicBezTo>
                      <a:pt x="290" y="46"/>
                      <a:pt x="169" y="33"/>
                      <a:pt x="46" y="1"/>
                    </a:cubicBezTo>
                    <a:cubicBezTo>
                      <a:pt x="43" y="0"/>
                      <a:pt x="41" y="0"/>
                      <a:pt x="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316;p46"/>
              <p:cNvSpPr/>
              <p:nvPr/>
            </p:nvSpPr>
            <p:spPr>
              <a:xfrm>
                <a:off x="8073067" y="1935565"/>
                <a:ext cx="30535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3" extrusionOk="0">
                    <a:moveTo>
                      <a:pt x="539" y="0"/>
                    </a:moveTo>
                    <a:cubicBezTo>
                      <a:pt x="538" y="0"/>
                      <a:pt x="536" y="0"/>
                      <a:pt x="535" y="1"/>
                    </a:cubicBezTo>
                    <a:cubicBezTo>
                      <a:pt x="416" y="22"/>
                      <a:pt x="301" y="42"/>
                      <a:pt x="183" y="42"/>
                    </a:cubicBezTo>
                    <a:cubicBezTo>
                      <a:pt x="139" y="42"/>
                      <a:pt x="94" y="39"/>
                      <a:pt x="49" y="33"/>
                    </a:cubicBezTo>
                    <a:cubicBezTo>
                      <a:pt x="47" y="32"/>
                      <a:pt x="46" y="32"/>
                      <a:pt x="44" y="32"/>
                    </a:cubicBezTo>
                    <a:cubicBezTo>
                      <a:pt x="13" y="32"/>
                      <a:pt x="0" y="81"/>
                      <a:pt x="34" y="86"/>
                    </a:cubicBezTo>
                    <a:cubicBezTo>
                      <a:pt x="100" y="96"/>
                      <a:pt x="167" y="103"/>
                      <a:pt x="233" y="103"/>
                    </a:cubicBezTo>
                    <a:cubicBezTo>
                      <a:pt x="342" y="103"/>
                      <a:pt x="450" y="86"/>
                      <a:pt x="551" y="41"/>
                    </a:cubicBezTo>
                    <a:cubicBezTo>
                      <a:pt x="575" y="31"/>
                      <a:pt x="559" y="0"/>
                      <a:pt x="5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317;p46"/>
              <p:cNvSpPr/>
              <p:nvPr/>
            </p:nvSpPr>
            <p:spPr>
              <a:xfrm>
                <a:off x="8041578" y="2074032"/>
                <a:ext cx="27673" cy="3552"/>
              </a:xfrm>
              <a:custGeom>
                <a:avLst/>
                <a:gdLst/>
                <a:ahLst/>
                <a:cxnLst/>
                <a:rect l="l" t="t" r="r" b="b"/>
                <a:pathLst>
                  <a:path w="522" h="67" extrusionOk="0">
                    <a:moveTo>
                      <a:pt x="273" y="0"/>
                    </a:moveTo>
                    <a:cubicBezTo>
                      <a:pt x="195" y="0"/>
                      <a:pt x="117" y="2"/>
                      <a:pt x="39" y="3"/>
                    </a:cubicBezTo>
                    <a:cubicBezTo>
                      <a:pt x="1" y="4"/>
                      <a:pt x="1" y="64"/>
                      <a:pt x="39" y="64"/>
                    </a:cubicBezTo>
                    <a:cubicBezTo>
                      <a:pt x="120" y="65"/>
                      <a:pt x="201" y="67"/>
                      <a:pt x="281" y="67"/>
                    </a:cubicBezTo>
                    <a:cubicBezTo>
                      <a:pt x="350" y="67"/>
                      <a:pt x="418" y="65"/>
                      <a:pt x="486" y="60"/>
                    </a:cubicBezTo>
                    <a:cubicBezTo>
                      <a:pt x="521" y="57"/>
                      <a:pt x="521" y="9"/>
                      <a:pt x="486" y="7"/>
                    </a:cubicBezTo>
                    <a:cubicBezTo>
                      <a:pt x="415" y="2"/>
                      <a:pt x="344" y="0"/>
                      <a:pt x="27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318;p46"/>
              <p:cNvSpPr/>
              <p:nvPr/>
            </p:nvSpPr>
            <p:spPr>
              <a:xfrm>
                <a:off x="8007810" y="1940018"/>
                <a:ext cx="27036" cy="3022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7" extrusionOk="0">
                    <a:moveTo>
                      <a:pt x="289" y="0"/>
                    </a:moveTo>
                    <a:cubicBezTo>
                      <a:pt x="203" y="0"/>
                      <a:pt x="117" y="2"/>
                      <a:pt x="31" y="4"/>
                    </a:cubicBezTo>
                    <a:cubicBezTo>
                      <a:pt x="0" y="4"/>
                      <a:pt x="0" y="52"/>
                      <a:pt x="31" y="53"/>
                    </a:cubicBezTo>
                    <a:cubicBezTo>
                      <a:pt x="122" y="55"/>
                      <a:pt x="212" y="57"/>
                      <a:pt x="302" y="57"/>
                    </a:cubicBezTo>
                    <a:cubicBezTo>
                      <a:pt x="361" y="57"/>
                      <a:pt x="419" y="56"/>
                      <a:pt x="478" y="53"/>
                    </a:cubicBezTo>
                    <a:cubicBezTo>
                      <a:pt x="510" y="52"/>
                      <a:pt x="510" y="5"/>
                      <a:pt x="478" y="4"/>
                    </a:cubicBezTo>
                    <a:cubicBezTo>
                      <a:pt x="414" y="1"/>
                      <a:pt x="352" y="0"/>
                      <a:pt x="28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319;p46"/>
              <p:cNvSpPr/>
              <p:nvPr/>
            </p:nvSpPr>
            <p:spPr>
              <a:xfrm>
                <a:off x="7992331" y="2074509"/>
                <a:ext cx="24015" cy="25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9" extrusionOk="0">
                    <a:moveTo>
                      <a:pt x="345" y="0"/>
                    </a:moveTo>
                    <a:cubicBezTo>
                      <a:pt x="238" y="0"/>
                      <a:pt x="131" y="5"/>
                      <a:pt x="25" y="6"/>
                    </a:cubicBezTo>
                    <a:cubicBezTo>
                      <a:pt x="0" y="6"/>
                      <a:pt x="0" y="43"/>
                      <a:pt x="25" y="44"/>
                    </a:cubicBezTo>
                    <a:cubicBezTo>
                      <a:pt x="131" y="45"/>
                      <a:pt x="237" y="49"/>
                      <a:pt x="344" y="49"/>
                    </a:cubicBezTo>
                    <a:cubicBezTo>
                      <a:pt x="370" y="49"/>
                      <a:pt x="396" y="49"/>
                      <a:pt x="422" y="48"/>
                    </a:cubicBezTo>
                    <a:cubicBezTo>
                      <a:pt x="452" y="47"/>
                      <a:pt x="452" y="2"/>
                      <a:pt x="422" y="1"/>
                    </a:cubicBezTo>
                    <a:cubicBezTo>
                      <a:pt x="397" y="0"/>
                      <a:pt x="371" y="0"/>
                      <a:pt x="3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1320;p46"/>
              <p:cNvSpPr/>
              <p:nvPr/>
            </p:nvSpPr>
            <p:spPr>
              <a:xfrm>
                <a:off x="7933435" y="1936784"/>
                <a:ext cx="33504" cy="4241"/>
              </a:xfrm>
              <a:custGeom>
                <a:avLst/>
                <a:gdLst/>
                <a:ahLst/>
                <a:cxnLst/>
                <a:rect l="l" t="t" r="r" b="b"/>
                <a:pathLst>
                  <a:path w="632" h="80" extrusionOk="0">
                    <a:moveTo>
                      <a:pt x="376" y="1"/>
                    </a:moveTo>
                    <a:cubicBezTo>
                      <a:pt x="265" y="1"/>
                      <a:pt x="154" y="5"/>
                      <a:pt x="43" y="7"/>
                    </a:cubicBezTo>
                    <a:cubicBezTo>
                      <a:pt x="0" y="7"/>
                      <a:pt x="0" y="73"/>
                      <a:pt x="43" y="74"/>
                    </a:cubicBezTo>
                    <a:cubicBezTo>
                      <a:pt x="152" y="76"/>
                      <a:pt x="262" y="79"/>
                      <a:pt x="371" y="79"/>
                    </a:cubicBezTo>
                    <a:cubicBezTo>
                      <a:pt x="444" y="79"/>
                      <a:pt x="517" y="78"/>
                      <a:pt x="589" y="73"/>
                    </a:cubicBezTo>
                    <a:cubicBezTo>
                      <a:pt x="632" y="69"/>
                      <a:pt x="632" y="11"/>
                      <a:pt x="589" y="7"/>
                    </a:cubicBezTo>
                    <a:cubicBezTo>
                      <a:pt x="518" y="2"/>
                      <a:pt x="447" y="1"/>
                      <a:pt x="37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1321;p46"/>
              <p:cNvSpPr/>
              <p:nvPr/>
            </p:nvSpPr>
            <p:spPr>
              <a:xfrm>
                <a:off x="7928398" y="2072017"/>
                <a:ext cx="32868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3" extrusionOk="0">
                    <a:moveTo>
                      <a:pt x="275" y="1"/>
                    </a:moveTo>
                    <a:cubicBezTo>
                      <a:pt x="192" y="1"/>
                      <a:pt x="108" y="11"/>
                      <a:pt x="29" y="31"/>
                    </a:cubicBezTo>
                    <a:cubicBezTo>
                      <a:pt x="0" y="37"/>
                      <a:pt x="12" y="75"/>
                      <a:pt x="38" y="75"/>
                    </a:cubicBezTo>
                    <a:cubicBezTo>
                      <a:pt x="39" y="75"/>
                      <a:pt x="40" y="75"/>
                      <a:pt x="41" y="75"/>
                    </a:cubicBezTo>
                    <a:cubicBezTo>
                      <a:pt x="97" y="67"/>
                      <a:pt x="152" y="64"/>
                      <a:pt x="205" y="64"/>
                    </a:cubicBezTo>
                    <a:cubicBezTo>
                      <a:pt x="329" y="64"/>
                      <a:pt x="447" y="82"/>
                      <a:pt x="574" y="111"/>
                    </a:cubicBezTo>
                    <a:cubicBezTo>
                      <a:pt x="577" y="112"/>
                      <a:pt x="580" y="112"/>
                      <a:pt x="583" y="112"/>
                    </a:cubicBezTo>
                    <a:cubicBezTo>
                      <a:pt x="612" y="112"/>
                      <a:pt x="619" y="69"/>
                      <a:pt x="588" y="58"/>
                    </a:cubicBezTo>
                    <a:cubicBezTo>
                      <a:pt x="490" y="19"/>
                      <a:pt x="382" y="1"/>
                      <a:pt x="275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1322;p46"/>
              <p:cNvSpPr/>
              <p:nvPr/>
            </p:nvSpPr>
            <p:spPr>
              <a:xfrm>
                <a:off x="7862876" y="2116123"/>
                <a:ext cx="16646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09" extrusionOk="0">
                    <a:moveTo>
                      <a:pt x="218" y="0"/>
                    </a:moveTo>
                    <a:cubicBezTo>
                      <a:pt x="148" y="0"/>
                      <a:pt x="75" y="29"/>
                      <a:pt x="22" y="64"/>
                    </a:cubicBezTo>
                    <a:cubicBezTo>
                      <a:pt x="0" y="78"/>
                      <a:pt x="13" y="109"/>
                      <a:pt x="34" y="109"/>
                    </a:cubicBezTo>
                    <a:cubicBezTo>
                      <a:pt x="38" y="109"/>
                      <a:pt x="42" y="107"/>
                      <a:pt x="46" y="105"/>
                    </a:cubicBezTo>
                    <a:cubicBezTo>
                      <a:pt x="80" y="82"/>
                      <a:pt x="118" y="68"/>
                      <a:pt x="160" y="60"/>
                    </a:cubicBezTo>
                    <a:cubicBezTo>
                      <a:pt x="172" y="58"/>
                      <a:pt x="185" y="57"/>
                      <a:pt x="197" y="57"/>
                    </a:cubicBezTo>
                    <a:cubicBezTo>
                      <a:pt x="225" y="57"/>
                      <a:pt x="253" y="61"/>
                      <a:pt x="281" y="61"/>
                    </a:cubicBezTo>
                    <a:cubicBezTo>
                      <a:pt x="282" y="61"/>
                      <a:pt x="282" y="61"/>
                      <a:pt x="282" y="61"/>
                    </a:cubicBezTo>
                    <a:cubicBezTo>
                      <a:pt x="311" y="61"/>
                      <a:pt x="313" y="21"/>
                      <a:pt x="289" y="12"/>
                    </a:cubicBezTo>
                    <a:cubicBezTo>
                      <a:pt x="266" y="4"/>
                      <a:pt x="242" y="0"/>
                      <a:pt x="218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1323;p46"/>
              <p:cNvSpPr/>
              <p:nvPr/>
            </p:nvSpPr>
            <p:spPr>
              <a:xfrm>
                <a:off x="7844269" y="1976808"/>
                <a:ext cx="19297" cy="3234"/>
              </a:xfrm>
              <a:custGeom>
                <a:avLst/>
                <a:gdLst/>
                <a:ahLst/>
                <a:cxnLst/>
                <a:rect l="l" t="t" r="r" b="b"/>
                <a:pathLst>
                  <a:path w="364" h="61" extrusionOk="0">
                    <a:moveTo>
                      <a:pt x="186" y="0"/>
                    </a:moveTo>
                    <a:cubicBezTo>
                      <a:pt x="137" y="0"/>
                      <a:pt x="87" y="2"/>
                      <a:pt x="37" y="2"/>
                    </a:cubicBezTo>
                    <a:cubicBezTo>
                      <a:pt x="1" y="2"/>
                      <a:pt x="1" y="57"/>
                      <a:pt x="37" y="58"/>
                    </a:cubicBezTo>
                    <a:cubicBezTo>
                      <a:pt x="87" y="58"/>
                      <a:pt x="137" y="60"/>
                      <a:pt x="186" y="60"/>
                    </a:cubicBezTo>
                    <a:cubicBezTo>
                      <a:pt x="236" y="60"/>
                      <a:pt x="285" y="58"/>
                      <a:pt x="334" y="53"/>
                    </a:cubicBezTo>
                    <a:cubicBezTo>
                      <a:pt x="363" y="48"/>
                      <a:pt x="363" y="12"/>
                      <a:pt x="334" y="8"/>
                    </a:cubicBezTo>
                    <a:cubicBezTo>
                      <a:pt x="285" y="2"/>
                      <a:pt x="236" y="0"/>
                      <a:pt x="18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1324;p46"/>
              <p:cNvSpPr/>
              <p:nvPr/>
            </p:nvSpPr>
            <p:spPr>
              <a:xfrm>
                <a:off x="7820838" y="2113207"/>
                <a:ext cx="24969" cy="413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78" extrusionOk="0">
                    <a:moveTo>
                      <a:pt x="310" y="0"/>
                    </a:moveTo>
                    <a:cubicBezTo>
                      <a:pt x="217" y="0"/>
                      <a:pt x="124" y="10"/>
                      <a:pt x="33" y="15"/>
                    </a:cubicBezTo>
                    <a:cubicBezTo>
                      <a:pt x="1" y="16"/>
                      <a:pt x="1" y="62"/>
                      <a:pt x="33" y="64"/>
                    </a:cubicBezTo>
                    <a:cubicBezTo>
                      <a:pt x="124" y="68"/>
                      <a:pt x="217" y="78"/>
                      <a:pt x="310" y="78"/>
                    </a:cubicBezTo>
                    <a:cubicBezTo>
                      <a:pt x="350" y="78"/>
                      <a:pt x="390" y="76"/>
                      <a:pt x="429" y="71"/>
                    </a:cubicBezTo>
                    <a:cubicBezTo>
                      <a:pt x="471" y="67"/>
                      <a:pt x="471" y="12"/>
                      <a:pt x="429" y="7"/>
                    </a:cubicBezTo>
                    <a:cubicBezTo>
                      <a:pt x="390" y="2"/>
                      <a:pt x="350" y="0"/>
                      <a:pt x="31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1325;p46"/>
              <p:cNvSpPr/>
              <p:nvPr/>
            </p:nvSpPr>
            <p:spPr>
              <a:xfrm>
                <a:off x="7805411" y="1974211"/>
                <a:ext cx="26771" cy="312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9" extrusionOk="0">
                    <a:moveTo>
                      <a:pt x="325" y="0"/>
                    </a:moveTo>
                    <a:cubicBezTo>
                      <a:pt x="225" y="0"/>
                      <a:pt x="124" y="6"/>
                      <a:pt x="25" y="10"/>
                    </a:cubicBezTo>
                    <a:cubicBezTo>
                      <a:pt x="0" y="11"/>
                      <a:pt x="0" y="48"/>
                      <a:pt x="25" y="49"/>
                    </a:cubicBezTo>
                    <a:cubicBezTo>
                      <a:pt x="127" y="53"/>
                      <a:pt x="231" y="59"/>
                      <a:pt x="335" y="59"/>
                    </a:cubicBezTo>
                    <a:cubicBezTo>
                      <a:pt x="381" y="59"/>
                      <a:pt x="426" y="58"/>
                      <a:pt x="472" y="55"/>
                    </a:cubicBezTo>
                    <a:cubicBezTo>
                      <a:pt x="504" y="51"/>
                      <a:pt x="504" y="8"/>
                      <a:pt x="472" y="5"/>
                    </a:cubicBezTo>
                    <a:cubicBezTo>
                      <a:pt x="423" y="2"/>
                      <a:pt x="374" y="0"/>
                      <a:pt x="32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1326;p46"/>
              <p:cNvSpPr/>
              <p:nvPr/>
            </p:nvSpPr>
            <p:spPr>
              <a:xfrm>
                <a:off x="7770689" y="2115964"/>
                <a:ext cx="25075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4" extrusionOk="0">
                    <a:moveTo>
                      <a:pt x="303" y="0"/>
                    </a:moveTo>
                    <a:cubicBezTo>
                      <a:pt x="213" y="0"/>
                      <a:pt x="124" y="6"/>
                      <a:pt x="34" y="11"/>
                    </a:cubicBezTo>
                    <a:cubicBezTo>
                      <a:pt x="0" y="12"/>
                      <a:pt x="0" y="62"/>
                      <a:pt x="34" y="64"/>
                    </a:cubicBezTo>
                    <a:cubicBezTo>
                      <a:pt x="123" y="68"/>
                      <a:pt x="212" y="74"/>
                      <a:pt x="301" y="74"/>
                    </a:cubicBezTo>
                    <a:cubicBezTo>
                      <a:pt x="345" y="74"/>
                      <a:pt x="388" y="72"/>
                      <a:pt x="432" y="68"/>
                    </a:cubicBezTo>
                    <a:cubicBezTo>
                      <a:pt x="472" y="65"/>
                      <a:pt x="472" y="10"/>
                      <a:pt x="432" y="5"/>
                    </a:cubicBezTo>
                    <a:cubicBezTo>
                      <a:pt x="389" y="2"/>
                      <a:pt x="346" y="0"/>
                      <a:pt x="30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1327;p46"/>
              <p:cNvSpPr/>
              <p:nvPr/>
            </p:nvSpPr>
            <p:spPr>
              <a:xfrm>
                <a:off x="7753990" y="1968856"/>
                <a:ext cx="34352" cy="7104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4" extrusionOk="0">
                    <a:moveTo>
                      <a:pt x="49" y="0"/>
                    </a:moveTo>
                    <a:cubicBezTo>
                      <a:pt x="12" y="0"/>
                      <a:pt x="0" y="57"/>
                      <a:pt x="41" y="71"/>
                    </a:cubicBezTo>
                    <a:cubicBezTo>
                      <a:pt x="162" y="110"/>
                      <a:pt x="288" y="134"/>
                      <a:pt x="414" y="134"/>
                    </a:cubicBezTo>
                    <a:cubicBezTo>
                      <a:pt x="479" y="134"/>
                      <a:pt x="543" y="128"/>
                      <a:pt x="608" y="114"/>
                    </a:cubicBezTo>
                    <a:cubicBezTo>
                      <a:pt x="647" y="105"/>
                      <a:pt x="639" y="41"/>
                      <a:pt x="598" y="41"/>
                    </a:cubicBezTo>
                    <a:cubicBezTo>
                      <a:pt x="598" y="41"/>
                      <a:pt x="598" y="41"/>
                      <a:pt x="597" y="41"/>
                    </a:cubicBezTo>
                    <a:cubicBezTo>
                      <a:pt x="555" y="43"/>
                      <a:pt x="512" y="43"/>
                      <a:pt x="470" y="43"/>
                    </a:cubicBezTo>
                    <a:cubicBezTo>
                      <a:pt x="332" y="43"/>
                      <a:pt x="196" y="34"/>
                      <a:pt x="60" y="2"/>
                    </a:cubicBezTo>
                    <a:cubicBezTo>
                      <a:pt x="56" y="1"/>
                      <a:pt x="53" y="0"/>
                      <a:pt x="4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8" name="Picture 2" descr="وسائل العمل في الاركان وحدة صلاتي رياض الاطفال - مؤسسة التحاضير الحديثة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238" y="2110383"/>
              <a:ext cx="2143672" cy="1856956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9" name="Picture 4" descr="يلا نصلي - صباح كيوت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747" y="2127914"/>
              <a:ext cx="1419839" cy="839509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0" name="Picture 2" descr="الحصول على تعليم الصلاة فى الاسلام - Microsoft Store في ar-SA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65" y="2072352"/>
              <a:ext cx="1298210" cy="1298210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11" name="مربع نص 10"/>
            <p:cNvSpPr txBox="1"/>
            <p:nvPr/>
          </p:nvSpPr>
          <p:spPr>
            <a:xfrm>
              <a:off x="1259632" y="1917350"/>
              <a:ext cx="6463105" cy="1581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99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وقت الصلاة</a:t>
              </a:r>
            </a:p>
            <a:p>
              <a:pPr algn="ctr"/>
              <a:r>
                <a:rPr lang="ar-SA" sz="99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 الصلاة أهم</a:t>
              </a:r>
            </a:p>
          </p:txBody>
        </p:sp>
      </p:grpSp>
      <p:pic>
        <p:nvPicPr>
          <p:cNvPr id="51" name="Picture 2" descr="A picture containing music, guitar&#10;&#10;Description automatically generated">
            <a:extLst>
              <a:ext uri="{FF2B5EF4-FFF2-40B4-BE49-F238E27FC236}">
                <a16:creationId xmlns="" xmlns:a16="http://schemas.microsoft.com/office/drawing/2014/main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4000" cy="9144000"/>
          </a:xfrm>
          <a:prstGeom prst="rect">
            <a:avLst/>
          </a:prstGeom>
        </p:spPr>
      </p:pic>
      <p:pic>
        <p:nvPicPr>
          <p:cNvPr id="52" name="Picture 4">
            <a:extLst>
              <a:ext uri="{FF2B5EF4-FFF2-40B4-BE49-F238E27FC236}">
                <a16:creationId xmlns="" xmlns:a16="http://schemas.microsoft.com/office/drawing/2014/main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667" y="7697092"/>
            <a:ext cx="4541534" cy="22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9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0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06023" y="905810"/>
            <a:ext cx="3699335" cy="1834072"/>
          </a:xfrm>
          <a:prstGeom prst="rect">
            <a:avLst/>
          </a:prstGeom>
        </p:spPr>
      </p:pic>
      <p:pic>
        <p:nvPicPr>
          <p:cNvPr id="2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178015" y="252812"/>
            <a:ext cx="3521799" cy="1746051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4965410" y="1333501"/>
            <a:ext cx="8146140" cy="12464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  <a:cs typeface="PT Bold Heading" pitchFamily="2" charset="-78"/>
              </a:rPr>
              <a:t>اجب عن الأسئلة التالية</a:t>
            </a:r>
            <a:endParaRPr lang="en-US" sz="72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5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275935" y="2921197"/>
            <a:ext cx="2858666" cy="850706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7866193" y="3014828"/>
            <a:ext cx="2042435" cy="538601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r>
              <a:rPr lang="ar-SA" sz="2900" dirty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فكر وجواب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52C5B386-53FD-448F-965E-FE5B8EBC04CE}"/>
              </a:ext>
            </a:extLst>
          </p:cNvPr>
          <p:cNvGrpSpPr/>
          <p:nvPr/>
        </p:nvGrpSpPr>
        <p:grpSpPr>
          <a:xfrm>
            <a:off x="13111550" y="726862"/>
            <a:ext cx="1752600" cy="3190871"/>
            <a:chOff x="9635563" y="-591901"/>
            <a:chExt cx="1753287" cy="2941693"/>
          </a:xfrm>
        </p:grpSpPr>
        <p:pic>
          <p:nvPicPr>
            <p:cNvPr id="7" name="BE0C18F9-FDEC-46D3-8EC0-84918E30E11B-L0-001.jpeg">
              <a:extLst>
                <a:ext uri="{FF2B5EF4-FFF2-40B4-BE49-F238E27FC236}">
                  <a16:creationId xmlns:a16="http://schemas.microsoft.com/office/drawing/2014/main" xmlns="" id="{065BFE29-7724-44FC-A1C2-B7B742CB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rcRect l="44" r="4" b="7796"/>
            <a:stretch>
              <a:fillRect/>
            </a:stretch>
          </p:blipFill>
          <p:spPr>
            <a:xfrm rot="20522056" flipH="1">
              <a:off x="9635563" y="625650"/>
              <a:ext cx="1753287" cy="17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0411" y="0"/>
                  </a:moveTo>
                  <a:cubicBezTo>
                    <a:pt x="19251" y="0"/>
                    <a:pt x="19226" y="1"/>
                    <a:pt x="19019" y="102"/>
                  </a:cubicBezTo>
                  <a:cubicBezTo>
                    <a:pt x="18747" y="236"/>
                    <a:pt x="18493" y="520"/>
                    <a:pt x="18327" y="874"/>
                  </a:cubicBezTo>
                  <a:cubicBezTo>
                    <a:pt x="18116" y="1323"/>
                    <a:pt x="18051" y="1671"/>
                    <a:pt x="18051" y="2333"/>
                  </a:cubicBezTo>
                  <a:cubicBezTo>
                    <a:pt x="18052" y="2982"/>
                    <a:pt x="18110" y="3235"/>
                    <a:pt x="18383" y="3744"/>
                  </a:cubicBezTo>
                  <a:lnTo>
                    <a:pt x="18526" y="4011"/>
                  </a:lnTo>
                  <a:lnTo>
                    <a:pt x="18420" y="4221"/>
                  </a:lnTo>
                  <a:cubicBezTo>
                    <a:pt x="18332" y="4394"/>
                    <a:pt x="18316" y="4474"/>
                    <a:pt x="18332" y="4672"/>
                  </a:cubicBezTo>
                  <a:cubicBezTo>
                    <a:pt x="18356" y="4959"/>
                    <a:pt x="18486" y="5235"/>
                    <a:pt x="18656" y="5362"/>
                  </a:cubicBezTo>
                  <a:cubicBezTo>
                    <a:pt x="18725" y="5414"/>
                    <a:pt x="18790" y="5514"/>
                    <a:pt x="18804" y="5589"/>
                  </a:cubicBezTo>
                  <a:cubicBezTo>
                    <a:pt x="18819" y="5662"/>
                    <a:pt x="18864" y="5756"/>
                    <a:pt x="18903" y="5799"/>
                  </a:cubicBezTo>
                  <a:cubicBezTo>
                    <a:pt x="18969" y="5873"/>
                    <a:pt x="18968" y="5885"/>
                    <a:pt x="18881" y="5966"/>
                  </a:cubicBezTo>
                  <a:cubicBezTo>
                    <a:pt x="18772" y="6069"/>
                    <a:pt x="18755" y="6316"/>
                    <a:pt x="18852" y="6398"/>
                  </a:cubicBezTo>
                  <a:cubicBezTo>
                    <a:pt x="18887" y="6428"/>
                    <a:pt x="18978" y="6467"/>
                    <a:pt x="19054" y="6487"/>
                  </a:cubicBezTo>
                  <a:cubicBezTo>
                    <a:pt x="19260" y="6541"/>
                    <a:pt x="19808" y="6504"/>
                    <a:pt x="20000" y="6422"/>
                  </a:cubicBezTo>
                  <a:cubicBezTo>
                    <a:pt x="20093" y="6383"/>
                    <a:pt x="20213" y="6308"/>
                    <a:pt x="20265" y="6258"/>
                  </a:cubicBezTo>
                  <a:cubicBezTo>
                    <a:pt x="20368" y="6160"/>
                    <a:pt x="20394" y="5970"/>
                    <a:pt x="20316" y="5891"/>
                  </a:cubicBezTo>
                  <a:cubicBezTo>
                    <a:pt x="20282" y="5856"/>
                    <a:pt x="20333" y="5803"/>
                    <a:pt x="20504" y="5691"/>
                  </a:cubicBezTo>
                  <a:cubicBezTo>
                    <a:pt x="20826" y="5482"/>
                    <a:pt x="20978" y="5214"/>
                    <a:pt x="20973" y="4871"/>
                  </a:cubicBezTo>
                  <a:cubicBezTo>
                    <a:pt x="20970" y="4624"/>
                    <a:pt x="20974" y="4618"/>
                    <a:pt x="21149" y="4496"/>
                  </a:cubicBezTo>
                  <a:cubicBezTo>
                    <a:pt x="21260" y="4419"/>
                    <a:pt x="21362" y="4295"/>
                    <a:pt x="21424" y="4165"/>
                  </a:cubicBezTo>
                  <a:cubicBezTo>
                    <a:pt x="21479" y="4050"/>
                    <a:pt x="21540" y="3920"/>
                    <a:pt x="21560" y="3879"/>
                  </a:cubicBezTo>
                  <a:cubicBezTo>
                    <a:pt x="21579" y="3837"/>
                    <a:pt x="21594" y="2948"/>
                    <a:pt x="21594" y="1902"/>
                  </a:cubicBezTo>
                  <a:lnTo>
                    <a:pt x="21594" y="0"/>
                  </a:lnTo>
                  <a:lnTo>
                    <a:pt x="20411" y="0"/>
                  </a:lnTo>
                  <a:close/>
                  <a:moveTo>
                    <a:pt x="14159" y="3118"/>
                  </a:moveTo>
                  <a:cubicBezTo>
                    <a:pt x="14090" y="3129"/>
                    <a:pt x="14018" y="3158"/>
                    <a:pt x="13941" y="3207"/>
                  </a:cubicBezTo>
                  <a:lnTo>
                    <a:pt x="13790" y="3304"/>
                  </a:lnTo>
                  <a:lnTo>
                    <a:pt x="14007" y="3328"/>
                  </a:lnTo>
                  <a:cubicBezTo>
                    <a:pt x="14264" y="3356"/>
                    <a:pt x="14414" y="3447"/>
                    <a:pt x="14570" y="3671"/>
                  </a:cubicBezTo>
                  <a:cubicBezTo>
                    <a:pt x="14708" y="3871"/>
                    <a:pt x="14746" y="3795"/>
                    <a:pt x="14644" y="3523"/>
                  </a:cubicBezTo>
                  <a:cubicBezTo>
                    <a:pt x="14531" y="3222"/>
                    <a:pt x="14364" y="3085"/>
                    <a:pt x="14159" y="3118"/>
                  </a:cubicBezTo>
                  <a:close/>
                  <a:moveTo>
                    <a:pt x="12377" y="3148"/>
                  </a:moveTo>
                  <a:cubicBezTo>
                    <a:pt x="12287" y="3150"/>
                    <a:pt x="12196" y="3172"/>
                    <a:pt x="12135" y="3212"/>
                  </a:cubicBezTo>
                  <a:cubicBezTo>
                    <a:pt x="12005" y="3300"/>
                    <a:pt x="11874" y="3520"/>
                    <a:pt x="11772" y="3822"/>
                  </a:cubicBezTo>
                  <a:cubicBezTo>
                    <a:pt x="11727" y="3955"/>
                    <a:pt x="11703" y="4063"/>
                    <a:pt x="11719" y="4062"/>
                  </a:cubicBezTo>
                  <a:cubicBezTo>
                    <a:pt x="11735" y="4061"/>
                    <a:pt x="11817" y="3949"/>
                    <a:pt x="11899" y="3817"/>
                  </a:cubicBezTo>
                  <a:cubicBezTo>
                    <a:pt x="12081" y="3523"/>
                    <a:pt x="12267" y="3372"/>
                    <a:pt x="12528" y="3304"/>
                  </a:cubicBezTo>
                  <a:cubicBezTo>
                    <a:pt x="12718" y="3255"/>
                    <a:pt x="12722" y="3254"/>
                    <a:pt x="12626" y="3202"/>
                  </a:cubicBezTo>
                  <a:cubicBezTo>
                    <a:pt x="12558" y="3165"/>
                    <a:pt x="12467" y="3145"/>
                    <a:pt x="12377" y="3148"/>
                  </a:cubicBezTo>
                  <a:close/>
                  <a:moveTo>
                    <a:pt x="5477" y="3806"/>
                  </a:moveTo>
                  <a:cubicBezTo>
                    <a:pt x="5383" y="3810"/>
                    <a:pt x="5279" y="3838"/>
                    <a:pt x="5185" y="3887"/>
                  </a:cubicBezTo>
                  <a:cubicBezTo>
                    <a:pt x="5046" y="3959"/>
                    <a:pt x="4668" y="4323"/>
                    <a:pt x="4668" y="4386"/>
                  </a:cubicBezTo>
                  <a:cubicBezTo>
                    <a:pt x="4668" y="4430"/>
                    <a:pt x="4733" y="4406"/>
                    <a:pt x="4859" y="4318"/>
                  </a:cubicBezTo>
                  <a:cubicBezTo>
                    <a:pt x="5088" y="4160"/>
                    <a:pt x="5458" y="3983"/>
                    <a:pt x="5625" y="3952"/>
                  </a:cubicBezTo>
                  <a:cubicBezTo>
                    <a:pt x="5776" y="3923"/>
                    <a:pt x="5783" y="3917"/>
                    <a:pt x="5710" y="3863"/>
                  </a:cubicBezTo>
                  <a:cubicBezTo>
                    <a:pt x="5654" y="3821"/>
                    <a:pt x="5570" y="3802"/>
                    <a:pt x="5477" y="3806"/>
                  </a:cubicBezTo>
                  <a:close/>
                  <a:moveTo>
                    <a:pt x="14729" y="4839"/>
                  </a:moveTo>
                  <a:cubicBezTo>
                    <a:pt x="14663" y="4839"/>
                    <a:pt x="14591" y="4856"/>
                    <a:pt x="14517" y="4890"/>
                  </a:cubicBezTo>
                  <a:cubicBezTo>
                    <a:pt x="14400" y="4944"/>
                    <a:pt x="14244" y="5165"/>
                    <a:pt x="14153" y="5403"/>
                  </a:cubicBezTo>
                  <a:cubicBezTo>
                    <a:pt x="14067" y="5629"/>
                    <a:pt x="14028" y="5662"/>
                    <a:pt x="13854" y="5662"/>
                  </a:cubicBezTo>
                  <a:cubicBezTo>
                    <a:pt x="13721" y="5662"/>
                    <a:pt x="13675" y="5637"/>
                    <a:pt x="13581" y="5511"/>
                  </a:cubicBezTo>
                  <a:cubicBezTo>
                    <a:pt x="13356" y="5211"/>
                    <a:pt x="12916" y="5098"/>
                    <a:pt x="12642" y="5268"/>
                  </a:cubicBezTo>
                  <a:cubicBezTo>
                    <a:pt x="12569" y="5313"/>
                    <a:pt x="12453" y="5459"/>
                    <a:pt x="12377" y="5605"/>
                  </a:cubicBezTo>
                  <a:lnTo>
                    <a:pt x="12244" y="5861"/>
                  </a:lnTo>
                  <a:lnTo>
                    <a:pt x="11913" y="5915"/>
                  </a:lnTo>
                  <a:cubicBezTo>
                    <a:pt x="11547" y="5977"/>
                    <a:pt x="10312" y="6288"/>
                    <a:pt x="10221" y="6341"/>
                  </a:cubicBezTo>
                  <a:cubicBezTo>
                    <a:pt x="10176" y="6368"/>
                    <a:pt x="10393" y="7141"/>
                    <a:pt x="11244" y="9985"/>
                  </a:cubicBezTo>
                  <a:cubicBezTo>
                    <a:pt x="11839" y="11970"/>
                    <a:pt x="12672" y="14750"/>
                    <a:pt x="13095" y="16165"/>
                  </a:cubicBezTo>
                  <a:cubicBezTo>
                    <a:pt x="13519" y="17579"/>
                    <a:pt x="13882" y="18800"/>
                    <a:pt x="13904" y="18878"/>
                  </a:cubicBezTo>
                  <a:cubicBezTo>
                    <a:pt x="13941" y="19009"/>
                    <a:pt x="13957" y="19019"/>
                    <a:pt x="14082" y="18997"/>
                  </a:cubicBezTo>
                  <a:cubicBezTo>
                    <a:pt x="14156" y="18984"/>
                    <a:pt x="14626" y="18916"/>
                    <a:pt x="15126" y="18846"/>
                  </a:cubicBezTo>
                  <a:cubicBezTo>
                    <a:pt x="15627" y="18776"/>
                    <a:pt x="16040" y="18712"/>
                    <a:pt x="16044" y="18706"/>
                  </a:cubicBezTo>
                  <a:cubicBezTo>
                    <a:pt x="16055" y="18690"/>
                    <a:pt x="16667" y="6062"/>
                    <a:pt x="16664" y="5894"/>
                  </a:cubicBezTo>
                  <a:lnTo>
                    <a:pt x="16662" y="5759"/>
                  </a:lnTo>
                  <a:lnTo>
                    <a:pt x="16375" y="5734"/>
                  </a:lnTo>
                  <a:cubicBezTo>
                    <a:pt x="16218" y="5720"/>
                    <a:pt x="15930" y="5696"/>
                    <a:pt x="15736" y="5681"/>
                  </a:cubicBezTo>
                  <a:lnTo>
                    <a:pt x="15384" y="5651"/>
                  </a:lnTo>
                  <a:lnTo>
                    <a:pt x="15243" y="5341"/>
                  </a:lnTo>
                  <a:cubicBezTo>
                    <a:pt x="15089" y="5002"/>
                    <a:pt x="14926" y="4840"/>
                    <a:pt x="14729" y="4839"/>
                  </a:cubicBezTo>
                  <a:close/>
                  <a:moveTo>
                    <a:pt x="4480" y="5074"/>
                  </a:moveTo>
                  <a:cubicBezTo>
                    <a:pt x="4161" y="5107"/>
                    <a:pt x="3782" y="5312"/>
                    <a:pt x="3507" y="5621"/>
                  </a:cubicBezTo>
                  <a:cubicBezTo>
                    <a:pt x="3305" y="5848"/>
                    <a:pt x="3241" y="5889"/>
                    <a:pt x="2942" y="5991"/>
                  </a:cubicBezTo>
                  <a:cubicBezTo>
                    <a:pt x="1550" y="6463"/>
                    <a:pt x="636" y="7449"/>
                    <a:pt x="179" y="8969"/>
                  </a:cubicBezTo>
                  <a:cubicBezTo>
                    <a:pt x="114" y="9182"/>
                    <a:pt x="43" y="9383"/>
                    <a:pt x="20" y="9414"/>
                  </a:cubicBezTo>
                  <a:cubicBezTo>
                    <a:pt x="-6" y="9447"/>
                    <a:pt x="-6" y="9484"/>
                    <a:pt x="17" y="9505"/>
                  </a:cubicBezTo>
                  <a:cubicBezTo>
                    <a:pt x="38" y="9525"/>
                    <a:pt x="380" y="9615"/>
                    <a:pt x="778" y="9705"/>
                  </a:cubicBezTo>
                  <a:cubicBezTo>
                    <a:pt x="1762" y="9927"/>
                    <a:pt x="1698" y="9894"/>
                    <a:pt x="1682" y="10169"/>
                  </a:cubicBezTo>
                  <a:cubicBezTo>
                    <a:pt x="1672" y="10359"/>
                    <a:pt x="1657" y="10396"/>
                    <a:pt x="1584" y="10406"/>
                  </a:cubicBezTo>
                  <a:cubicBezTo>
                    <a:pt x="1280" y="10451"/>
                    <a:pt x="1294" y="11211"/>
                    <a:pt x="1608" y="11596"/>
                  </a:cubicBezTo>
                  <a:cubicBezTo>
                    <a:pt x="1852" y="11894"/>
                    <a:pt x="2097" y="11952"/>
                    <a:pt x="2194" y="11736"/>
                  </a:cubicBezTo>
                  <a:lnTo>
                    <a:pt x="2239" y="11633"/>
                  </a:lnTo>
                  <a:lnTo>
                    <a:pt x="2443" y="11712"/>
                  </a:lnTo>
                  <a:cubicBezTo>
                    <a:pt x="3094" y="11963"/>
                    <a:pt x="3708" y="11800"/>
                    <a:pt x="3942" y="11312"/>
                  </a:cubicBezTo>
                  <a:cubicBezTo>
                    <a:pt x="3990" y="11212"/>
                    <a:pt x="4106" y="11056"/>
                    <a:pt x="4199" y="10965"/>
                  </a:cubicBezTo>
                  <a:cubicBezTo>
                    <a:pt x="4297" y="10868"/>
                    <a:pt x="4401" y="10703"/>
                    <a:pt x="4448" y="10573"/>
                  </a:cubicBezTo>
                  <a:cubicBezTo>
                    <a:pt x="4546" y="10304"/>
                    <a:pt x="4636" y="10251"/>
                    <a:pt x="5111" y="10180"/>
                  </a:cubicBezTo>
                  <a:cubicBezTo>
                    <a:pt x="5300" y="10151"/>
                    <a:pt x="5502" y="10103"/>
                    <a:pt x="5559" y="10072"/>
                  </a:cubicBezTo>
                  <a:cubicBezTo>
                    <a:pt x="5657" y="10018"/>
                    <a:pt x="5676" y="10027"/>
                    <a:pt x="5848" y="10220"/>
                  </a:cubicBezTo>
                  <a:cubicBezTo>
                    <a:pt x="6200" y="10615"/>
                    <a:pt x="6238" y="11079"/>
                    <a:pt x="5970" y="11652"/>
                  </a:cubicBezTo>
                  <a:cubicBezTo>
                    <a:pt x="5724" y="12180"/>
                    <a:pt x="5142" y="12680"/>
                    <a:pt x="4498" y="12917"/>
                  </a:cubicBezTo>
                  <a:cubicBezTo>
                    <a:pt x="3935" y="13126"/>
                    <a:pt x="3738" y="13158"/>
                    <a:pt x="3011" y="13157"/>
                  </a:cubicBezTo>
                  <a:cubicBezTo>
                    <a:pt x="2325" y="13157"/>
                    <a:pt x="2238" y="13147"/>
                    <a:pt x="1483" y="12961"/>
                  </a:cubicBezTo>
                  <a:cubicBezTo>
                    <a:pt x="1441" y="12950"/>
                    <a:pt x="1401" y="13037"/>
                    <a:pt x="1346" y="13268"/>
                  </a:cubicBezTo>
                  <a:cubicBezTo>
                    <a:pt x="897" y="15127"/>
                    <a:pt x="597" y="16404"/>
                    <a:pt x="606" y="16413"/>
                  </a:cubicBezTo>
                  <a:cubicBezTo>
                    <a:pt x="612" y="16419"/>
                    <a:pt x="1399" y="16511"/>
                    <a:pt x="2356" y="16615"/>
                  </a:cubicBezTo>
                  <a:cubicBezTo>
                    <a:pt x="3312" y="16720"/>
                    <a:pt x="4115" y="16807"/>
                    <a:pt x="4140" y="16810"/>
                  </a:cubicBezTo>
                  <a:cubicBezTo>
                    <a:pt x="4168" y="16812"/>
                    <a:pt x="4243" y="16419"/>
                    <a:pt x="4331" y="15809"/>
                  </a:cubicBezTo>
                  <a:cubicBezTo>
                    <a:pt x="4490" y="14714"/>
                    <a:pt x="4512" y="14652"/>
                    <a:pt x="4764" y="14652"/>
                  </a:cubicBezTo>
                  <a:cubicBezTo>
                    <a:pt x="4977" y="14652"/>
                    <a:pt x="5609" y="14531"/>
                    <a:pt x="6020" y="14412"/>
                  </a:cubicBezTo>
                  <a:cubicBezTo>
                    <a:pt x="6500" y="14272"/>
                    <a:pt x="7247" y="13898"/>
                    <a:pt x="7619" y="13611"/>
                  </a:cubicBezTo>
                  <a:cubicBezTo>
                    <a:pt x="8611" y="12845"/>
                    <a:pt x="9204" y="11248"/>
                    <a:pt x="9054" y="9748"/>
                  </a:cubicBezTo>
                  <a:cubicBezTo>
                    <a:pt x="8895" y="8150"/>
                    <a:pt x="8111" y="6942"/>
                    <a:pt x="6797" y="6269"/>
                  </a:cubicBezTo>
                  <a:cubicBezTo>
                    <a:pt x="6555" y="6144"/>
                    <a:pt x="6531" y="6122"/>
                    <a:pt x="6596" y="6074"/>
                  </a:cubicBezTo>
                  <a:cubicBezTo>
                    <a:pt x="6662" y="6025"/>
                    <a:pt x="6634" y="5975"/>
                    <a:pt x="6299" y="5581"/>
                  </a:cubicBezTo>
                  <a:cubicBezTo>
                    <a:pt x="6095" y="5340"/>
                    <a:pt x="5913" y="5144"/>
                    <a:pt x="5896" y="5144"/>
                  </a:cubicBezTo>
                  <a:cubicBezTo>
                    <a:pt x="5829" y="5144"/>
                    <a:pt x="5980" y="5527"/>
                    <a:pt x="6103" y="5670"/>
                  </a:cubicBezTo>
                  <a:cubicBezTo>
                    <a:pt x="6183" y="5764"/>
                    <a:pt x="6112" y="5804"/>
                    <a:pt x="5967" y="5748"/>
                  </a:cubicBezTo>
                  <a:cubicBezTo>
                    <a:pt x="5810" y="5687"/>
                    <a:pt x="5626" y="5695"/>
                    <a:pt x="5456" y="5767"/>
                  </a:cubicBezTo>
                  <a:cubicBezTo>
                    <a:pt x="5285" y="5839"/>
                    <a:pt x="5247" y="5809"/>
                    <a:pt x="5204" y="5567"/>
                  </a:cubicBezTo>
                  <a:cubicBezTo>
                    <a:pt x="5169" y="5374"/>
                    <a:pt x="4981" y="5168"/>
                    <a:pt x="4772" y="5098"/>
                  </a:cubicBezTo>
                  <a:cubicBezTo>
                    <a:pt x="4684" y="5069"/>
                    <a:pt x="4586" y="5062"/>
                    <a:pt x="4480" y="5074"/>
                  </a:cubicBezTo>
                  <a:close/>
                  <a:moveTo>
                    <a:pt x="855" y="18026"/>
                  </a:moveTo>
                  <a:cubicBezTo>
                    <a:pt x="774" y="18025"/>
                    <a:pt x="758" y="18060"/>
                    <a:pt x="712" y="18336"/>
                  </a:cubicBezTo>
                  <a:cubicBezTo>
                    <a:pt x="683" y="18509"/>
                    <a:pt x="587" y="19059"/>
                    <a:pt x="500" y="19558"/>
                  </a:cubicBezTo>
                  <a:cubicBezTo>
                    <a:pt x="412" y="20057"/>
                    <a:pt x="344" y="20470"/>
                    <a:pt x="348" y="20475"/>
                  </a:cubicBezTo>
                  <a:cubicBezTo>
                    <a:pt x="353" y="20481"/>
                    <a:pt x="1113" y="20602"/>
                    <a:pt x="2035" y="20742"/>
                  </a:cubicBezTo>
                  <a:cubicBezTo>
                    <a:pt x="2957" y="20883"/>
                    <a:pt x="3724" y="20999"/>
                    <a:pt x="3740" y="21001"/>
                  </a:cubicBezTo>
                  <a:cubicBezTo>
                    <a:pt x="3781" y="21008"/>
                    <a:pt x="3800" y="20896"/>
                    <a:pt x="3952" y="19698"/>
                  </a:cubicBezTo>
                  <a:cubicBezTo>
                    <a:pt x="4027" y="19110"/>
                    <a:pt x="4075" y="18615"/>
                    <a:pt x="4058" y="18598"/>
                  </a:cubicBezTo>
                  <a:cubicBezTo>
                    <a:pt x="4027" y="18566"/>
                    <a:pt x="1014" y="18028"/>
                    <a:pt x="855" y="18026"/>
                  </a:cubicBezTo>
                  <a:close/>
                  <a:moveTo>
                    <a:pt x="15980" y="19434"/>
                  </a:moveTo>
                  <a:cubicBezTo>
                    <a:pt x="15945" y="19437"/>
                    <a:pt x="15500" y="19513"/>
                    <a:pt x="14991" y="19604"/>
                  </a:cubicBezTo>
                  <a:cubicBezTo>
                    <a:pt x="14155" y="19753"/>
                    <a:pt x="14068" y="19778"/>
                    <a:pt x="14068" y="19855"/>
                  </a:cubicBezTo>
                  <a:cubicBezTo>
                    <a:pt x="14068" y="19902"/>
                    <a:pt x="14117" y="20308"/>
                    <a:pt x="14177" y="20758"/>
                  </a:cubicBezTo>
                  <a:cubicBezTo>
                    <a:pt x="14235" y="21190"/>
                    <a:pt x="14267" y="21539"/>
                    <a:pt x="14259" y="21600"/>
                  </a:cubicBezTo>
                  <a:lnTo>
                    <a:pt x="16063" y="21600"/>
                  </a:lnTo>
                  <a:lnTo>
                    <a:pt x="16055" y="20553"/>
                  </a:lnTo>
                  <a:cubicBezTo>
                    <a:pt x="16047" y="19585"/>
                    <a:pt x="16035" y="19430"/>
                    <a:pt x="15980" y="19434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Picture 6" descr="Get In Touch – Growth Mindset by K.J Walton">
              <a:extLst>
                <a:ext uri="{FF2B5EF4-FFF2-40B4-BE49-F238E27FC236}">
                  <a16:creationId xmlns:a16="http://schemas.microsoft.com/office/drawing/2014/main" xmlns="" id="{1FDD63B0-6AD1-4129-8C57-EA3596C8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9" r="63472"/>
            <a:stretch>
              <a:fillRect/>
            </a:stretch>
          </p:blipFill>
          <p:spPr bwMode="auto">
            <a:xfrm rot="2778675">
              <a:off x="9911461" y="-648858"/>
              <a:ext cx="1103583" cy="12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2FB5C6B8-F302-DC40-BCA5-306FD9D6A5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874" b="95402" l="9483" r="89943">
                        <a14:foregroundMark x1="47989" y1="7184" x2="47989" y2="7184"/>
                        <a14:foregroundMark x1="47414" y1="2874" x2="47414" y2="2874"/>
                        <a14:foregroundMark x1="46264" y1="88793" x2="46264" y2="88793"/>
                        <a14:foregroundMark x1="44540" y1="95402" x2="44540" y2="954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26474" y="472270"/>
            <a:ext cx="2278884" cy="2067765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2238614" y="2753110"/>
            <a:ext cx="2388637" cy="22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4995040" y="2912952"/>
            <a:ext cx="8111360" cy="1867068"/>
          </a:xfrm>
          <a:prstGeom prst="roundRect">
            <a:avLst/>
          </a:prstGeom>
          <a:gradFill>
            <a:gsLst>
              <a:gs pos="0">
                <a:schemeClr val="bg2">
                  <a:lumMod val="90000"/>
                  <a:alpha val="56000"/>
                </a:schemeClr>
              </a:gs>
              <a:gs pos="42000">
                <a:srgbClr val="7030A0">
                  <a:alpha val="27000"/>
                </a:srgbClr>
              </a:gs>
              <a:gs pos="75000">
                <a:schemeClr val="accent2">
                  <a:alpha val="61000"/>
                </a:schemeClr>
              </a:gs>
              <a:gs pos="99000">
                <a:schemeClr val="bg2">
                  <a:alpha val="46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السوال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="" xmlns:a16="http://schemas.microsoft.com/office/drawing/2014/main" id="{D56E8813-9BC2-4594-B06B-42C073A413BA}"/>
              </a:ext>
            </a:extLst>
          </p:cNvPr>
          <p:cNvSpPr/>
          <p:nvPr/>
        </p:nvSpPr>
        <p:spPr>
          <a:xfrm>
            <a:off x="12412376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="" xmlns:a16="http://schemas.microsoft.com/office/drawing/2014/main" id="{06285D39-2249-43FB-8F06-8DC606448870}"/>
              </a:ext>
            </a:extLst>
          </p:cNvPr>
          <p:cNvSpPr/>
          <p:nvPr/>
        </p:nvSpPr>
        <p:spPr>
          <a:xfrm>
            <a:off x="11642556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="" xmlns:a16="http://schemas.microsoft.com/office/drawing/2014/main" id="{9280A398-1287-4D99-A653-E3D1F2A06278}"/>
              </a:ext>
            </a:extLst>
          </p:cNvPr>
          <p:cNvSpPr/>
          <p:nvPr/>
        </p:nvSpPr>
        <p:spPr>
          <a:xfrm>
            <a:off x="10872731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="" xmlns:a16="http://schemas.microsoft.com/office/drawing/2014/main" id="{47ACD5F8-12B1-4071-A9CB-8C0E6AAB7C49}"/>
              </a:ext>
            </a:extLst>
          </p:cNvPr>
          <p:cNvSpPr/>
          <p:nvPr/>
        </p:nvSpPr>
        <p:spPr>
          <a:xfrm>
            <a:off x="10102905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="" xmlns:a16="http://schemas.microsoft.com/office/drawing/2014/main" id="{8D14455A-285F-40E7-B39A-396F5ECEFCBB}"/>
              </a:ext>
            </a:extLst>
          </p:cNvPr>
          <p:cNvSpPr/>
          <p:nvPr/>
        </p:nvSpPr>
        <p:spPr>
          <a:xfrm>
            <a:off x="9333080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="" xmlns:a16="http://schemas.microsoft.com/office/drawing/2014/main" id="{FEEDEE7E-E13D-43B4-BC38-A2D8FB578FE6}"/>
              </a:ext>
            </a:extLst>
          </p:cNvPr>
          <p:cNvSpPr/>
          <p:nvPr/>
        </p:nvSpPr>
        <p:spPr>
          <a:xfrm>
            <a:off x="8563254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="" xmlns:a16="http://schemas.microsoft.com/office/drawing/2014/main" id="{DDCA8182-E863-4240-B546-F231C7A8738C}"/>
              </a:ext>
            </a:extLst>
          </p:cNvPr>
          <p:cNvSpPr/>
          <p:nvPr/>
        </p:nvSpPr>
        <p:spPr>
          <a:xfrm>
            <a:off x="7793429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="" xmlns:a16="http://schemas.microsoft.com/office/drawing/2014/main" id="{E68136D1-1DFF-40FA-ACE2-DA852B2959DA}"/>
              </a:ext>
            </a:extLst>
          </p:cNvPr>
          <p:cNvSpPr/>
          <p:nvPr/>
        </p:nvSpPr>
        <p:spPr>
          <a:xfrm>
            <a:off x="7023603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="" xmlns:a16="http://schemas.microsoft.com/office/drawing/2014/main" id="{854D67D5-DA34-4B47-B737-CA4BF2F19F5D}"/>
              </a:ext>
            </a:extLst>
          </p:cNvPr>
          <p:cNvSpPr/>
          <p:nvPr/>
        </p:nvSpPr>
        <p:spPr>
          <a:xfrm>
            <a:off x="6253778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="" xmlns:a16="http://schemas.microsoft.com/office/drawing/2014/main" id="{30141C61-AD9E-4B91-9D1B-065F959202D7}"/>
              </a:ext>
            </a:extLst>
          </p:cNvPr>
          <p:cNvSpPr/>
          <p:nvPr/>
        </p:nvSpPr>
        <p:spPr>
          <a:xfrm>
            <a:off x="5483952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="" xmlns:a16="http://schemas.microsoft.com/office/drawing/2014/main" id="{FECCC197-6F79-4CF3-A048-90420A2F2EBB}"/>
              </a:ext>
            </a:extLst>
          </p:cNvPr>
          <p:cNvSpPr/>
          <p:nvPr/>
        </p:nvSpPr>
        <p:spPr>
          <a:xfrm>
            <a:off x="5061078" y="5092629"/>
            <a:ext cx="8141115" cy="1193871"/>
          </a:xfrm>
          <a:prstGeom prst="roundRect">
            <a:avLst>
              <a:gd name="adj" fmla="val 36475"/>
            </a:avLst>
          </a:prstGeom>
          <a:gradFill>
            <a:gsLst>
              <a:gs pos="0">
                <a:srgbClr val="7030A0">
                  <a:alpha val="56000"/>
                </a:srgbClr>
              </a:gs>
              <a:gs pos="42000">
                <a:schemeClr val="accent3">
                  <a:lumMod val="60000"/>
                  <a:lumOff val="40000"/>
                </a:schemeClr>
              </a:gs>
              <a:gs pos="75000">
                <a:schemeClr val="accent2"/>
              </a:gs>
              <a:gs pos="99000">
                <a:srgbClr val="7030A0">
                  <a:alpha val="51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الاجابة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905958">
            <a:off x="3074543" y="249726"/>
            <a:ext cx="1230357" cy="629826"/>
          </a:xfrm>
          <a:prstGeom prst="rect">
            <a:avLst/>
          </a:prstGeom>
        </p:spPr>
      </p:pic>
      <p:pic>
        <p:nvPicPr>
          <p:cNvPr id="30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1"/>
            <a:ext cx="2016618" cy="1264970"/>
          </a:xfrm>
          <a:prstGeom prst="rect">
            <a:avLst/>
          </a:prstGeom>
        </p:spPr>
      </p:pic>
      <p:pic>
        <p:nvPicPr>
          <p:cNvPr id="31" name="Picture 24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5264006" y="561790"/>
            <a:ext cx="1650789" cy="382832"/>
          </a:xfrm>
          <a:prstGeom prst="rect">
            <a:avLst/>
          </a:prstGeom>
        </p:spPr>
      </p:pic>
      <p:pic>
        <p:nvPicPr>
          <p:cNvPr id="32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r="53063"/>
          <a:stretch>
            <a:fillRect/>
          </a:stretch>
        </p:blipFill>
        <p:spPr>
          <a:xfrm rot="-8598904">
            <a:off x="11351159" y="8788874"/>
            <a:ext cx="1857650" cy="1494408"/>
          </a:xfrm>
          <a:prstGeom prst="rect">
            <a:avLst/>
          </a:prstGeom>
        </p:spPr>
      </p:pic>
      <p:pic>
        <p:nvPicPr>
          <p:cNvPr id="33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142194">
            <a:off x="3491784" y="1084847"/>
            <a:ext cx="625722" cy="1686996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 r="27110"/>
          <a:stretch>
            <a:fillRect/>
          </a:stretch>
        </p:blipFill>
        <p:spPr>
          <a:xfrm>
            <a:off x="3013750" y="8867034"/>
            <a:ext cx="1826648" cy="1458066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l="14249"/>
          <a:stretch>
            <a:fillRect/>
          </a:stretch>
        </p:blipFill>
        <p:spPr>
          <a:xfrm>
            <a:off x="14859000" y="190500"/>
            <a:ext cx="3108555" cy="1100712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6903827" y="6540452"/>
            <a:ext cx="900932" cy="1527002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1952139">
            <a:off x="11684237" y="6719959"/>
            <a:ext cx="840485" cy="1057214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71250" y="8461597"/>
            <a:ext cx="1889108" cy="1850885"/>
          </a:xfrm>
          <a:prstGeom prst="rect">
            <a:avLst/>
          </a:prstGeom>
        </p:spPr>
      </p:pic>
      <p:pic>
        <p:nvPicPr>
          <p:cNvPr id="55" name="Picture 1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 b="24805"/>
          <a:stretch>
            <a:fillRect/>
          </a:stretch>
        </p:blipFill>
        <p:spPr>
          <a:xfrm>
            <a:off x="773304" y="9375433"/>
            <a:ext cx="3268083" cy="95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4995040" y="2912952"/>
            <a:ext cx="8111360" cy="1867068"/>
          </a:xfrm>
          <a:prstGeom prst="roundRect">
            <a:avLst/>
          </a:prstGeom>
          <a:gradFill>
            <a:gsLst>
              <a:gs pos="0">
                <a:schemeClr val="bg2">
                  <a:lumMod val="90000"/>
                  <a:alpha val="56000"/>
                </a:schemeClr>
              </a:gs>
              <a:gs pos="42000">
                <a:srgbClr val="7030A0">
                  <a:alpha val="27000"/>
                </a:srgbClr>
              </a:gs>
              <a:gs pos="75000">
                <a:schemeClr val="accent2">
                  <a:alpha val="61000"/>
                </a:schemeClr>
              </a:gs>
              <a:gs pos="99000">
                <a:schemeClr val="bg2">
                  <a:alpha val="46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السوال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="" xmlns:a16="http://schemas.microsoft.com/office/drawing/2014/main" id="{D56E8813-9BC2-4594-B06B-42C073A413BA}"/>
              </a:ext>
            </a:extLst>
          </p:cNvPr>
          <p:cNvSpPr/>
          <p:nvPr/>
        </p:nvSpPr>
        <p:spPr>
          <a:xfrm>
            <a:off x="12412376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="" xmlns:a16="http://schemas.microsoft.com/office/drawing/2014/main" id="{06285D39-2249-43FB-8F06-8DC606448870}"/>
              </a:ext>
            </a:extLst>
          </p:cNvPr>
          <p:cNvSpPr/>
          <p:nvPr/>
        </p:nvSpPr>
        <p:spPr>
          <a:xfrm>
            <a:off x="11642556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="" xmlns:a16="http://schemas.microsoft.com/office/drawing/2014/main" id="{9280A398-1287-4D99-A653-E3D1F2A06278}"/>
              </a:ext>
            </a:extLst>
          </p:cNvPr>
          <p:cNvSpPr/>
          <p:nvPr/>
        </p:nvSpPr>
        <p:spPr>
          <a:xfrm>
            <a:off x="10872731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="" xmlns:a16="http://schemas.microsoft.com/office/drawing/2014/main" id="{47ACD5F8-12B1-4071-A9CB-8C0E6AAB7C49}"/>
              </a:ext>
            </a:extLst>
          </p:cNvPr>
          <p:cNvSpPr/>
          <p:nvPr/>
        </p:nvSpPr>
        <p:spPr>
          <a:xfrm>
            <a:off x="10102905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="" xmlns:a16="http://schemas.microsoft.com/office/drawing/2014/main" id="{8D14455A-285F-40E7-B39A-396F5ECEFCBB}"/>
              </a:ext>
            </a:extLst>
          </p:cNvPr>
          <p:cNvSpPr/>
          <p:nvPr/>
        </p:nvSpPr>
        <p:spPr>
          <a:xfrm>
            <a:off x="9333080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="" xmlns:a16="http://schemas.microsoft.com/office/drawing/2014/main" id="{FEEDEE7E-E13D-43B4-BC38-A2D8FB578FE6}"/>
              </a:ext>
            </a:extLst>
          </p:cNvPr>
          <p:cNvSpPr/>
          <p:nvPr/>
        </p:nvSpPr>
        <p:spPr>
          <a:xfrm>
            <a:off x="8563254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="" xmlns:a16="http://schemas.microsoft.com/office/drawing/2014/main" id="{DDCA8182-E863-4240-B546-F231C7A8738C}"/>
              </a:ext>
            </a:extLst>
          </p:cNvPr>
          <p:cNvSpPr/>
          <p:nvPr/>
        </p:nvSpPr>
        <p:spPr>
          <a:xfrm>
            <a:off x="7793429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="" xmlns:a16="http://schemas.microsoft.com/office/drawing/2014/main" id="{E68136D1-1DFF-40FA-ACE2-DA852B2959DA}"/>
              </a:ext>
            </a:extLst>
          </p:cNvPr>
          <p:cNvSpPr/>
          <p:nvPr/>
        </p:nvSpPr>
        <p:spPr>
          <a:xfrm>
            <a:off x="7023603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="" xmlns:a16="http://schemas.microsoft.com/office/drawing/2014/main" id="{854D67D5-DA34-4B47-B737-CA4BF2F19F5D}"/>
              </a:ext>
            </a:extLst>
          </p:cNvPr>
          <p:cNvSpPr/>
          <p:nvPr/>
        </p:nvSpPr>
        <p:spPr>
          <a:xfrm>
            <a:off x="6253778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="" xmlns:a16="http://schemas.microsoft.com/office/drawing/2014/main" id="{30141C61-AD9E-4B91-9D1B-065F959202D7}"/>
              </a:ext>
            </a:extLst>
          </p:cNvPr>
          <p:cNvSpPr/>
          <p:nvPr/>
        </p:nvSpPr>
        <p:spPr>
          <a:xfrm>
            <a:off x="5483952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="" xmlns:a16="http://schemas.microsoft.com/office/drawing/2014/main" id="{FECCC197-6F79-4CF3-A048-90420A2F2EBB}"/>
              </a:ext>
            </a:extLst>
          </p:cNvPr>
          <p:cNvSpPr/>
          <p:nvPr/>
        </p:nvSpPr>
        <p:spPr>
          <a:xfrm>
            <a:off x="5061078" y="5092629"/>
            <a:ext cx="8141115" cy="1193871"/>
          </a:xfrm>
          <a:prstGeom prst="roundRect">
            <a:avLst>
              <a:gd name="adj" fmla="val 36475"/>
            </a:avLst>
          </a:prstGeom>
          <a:gradFill>
            <a:gsLst>
              <a:gs pos="0">
                <a:srgbClr val="7030A0">
                  <a:alpha val="56000"/>
                </a:srgbClr>
              </a:gs>
              <a:gs pos="42000">
                <a:schemeClr val="accent3">
                  <a:lumMod val="60000"/>
                  <a:lumOff val="40000"/>
                </a:schemeClr>
              </a:gs>
              <a:gs pos="75000">
                <a:schemeClr val="accent2"/>
              </a:gs>
              <a:gs pos="99000">
                <a:srgbClr val="7030A0">
                  <a:alpha val="51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الاجابة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905958">
            <a:off x="3074543" y="249726"/>
            <a:ext cx="1230357" cy="629826"/>
          </a:xfrm>
          <a:prstGeom prst="rect">
            <a:avLst/>
          </a:prstGeom>
        </p:spPr>
      </p:pic>
      <p:pic>
        <p:nvPicPr>
          <p:cNvPr id="30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1"/>
            <a:ext cx="2016618" cy="1264970"/>
          </a:xfrm>
          <a:prstGeom prst="rect">
            <a:avLst/>
          </a:prstGeom>
        </p:spPr>
      </p:pic>
      <p:pic>
        <p:nvPicPr>
          <p:cNvPr id="31" name="Picture 24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5264006" y="561790"/>
            <a:ext cx="1650789" cy="382832"/>
          </a:xfrm>
          <a:prstGeom prst="rect">
            <a:avLst/>
          </a:prstGeom>
        </p:spPr>
      </p:pic>
      <p:pic>
        <p:nvPicPr>
          <p:cNvPr id="32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r="53063"/>
          <a:stretch>
            <a:fillRect/>
          </a:stretch>
        </p:blipFill>
        <p:spPr>
          <a:xfrm rot="-8598904">
            <a:off x="11351159" y="8788874"/>
            <a:ext cx="1857650" cy="1494408"/>
          </a:xfrm>
          <a:prstGeom prst="rect">
            <a:avLst/>
          </a:prstGeom>
        </p:spPr>
      </p:pic>
      <p:pic>
        <p:nvPicPr>
          <p:cNvPr id="33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142194">
            <a:off x="3491784" y="1084847"/>
            <a:ext cx="625722" cy="1686996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 r="27110"/>
          <a:stretch>
            <a:fillRect/>
          </a:stretch>
        </p:blipFill>
        <p:spPr>
          <a:xfrm>
            <a:off x="3013750" y="8867034"/>
            <a:ext cx="1826648" cy="1458066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l="14249"/>
          <a:stretch>
            <a:fillRect/>
          </a:stretch>
        </p:blipFill>
        <p:spPr>
          <a:xfrm>
            <a:off x="14859000" y="190500"/>
            <a:ext cx="3108555" cy="1100712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6903827" y="6540452"/>
            <a:ext cx="900932" cy="1527002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1952139">
            <a:off x="11684237" y="6719959"/>
            <a:ext cx="840485" cy="1057214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71250" y="8461597"/>
            <a:ext cx="1889108" cy="1850885"/>
          </a:xfrm>
          <a:prstGeom prst="rect">
            <a:avLst/>
          </a:prstGeom>
        </p:spPr>
      </p:pic>
      <p:pic>
        <p:nvPicPr>
          <p:cNvPr id="55" name="Picture 1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 b="24805"/>
          <a:stretch>
            <a:fillRect/>
          </a:stretch>
        </p:blipFill>
        <p:spPr>
          <a:xfrm>
            <a:off x="773304" y="9375433"/>
            <a:ext cx="3268083" cy="95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9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="" xmlns:a16="http://schemas.microsoft.com/office/drawing/2014/main" id="{A20CE076-A375-4C4A-AA5D-33468A5A5353}"/>
              </a:ext>
            </a:extLst>
          </p:cNvPr>
          <p:cNvSpPr/>
          <p:nvPr/>
        </p:nvSpPr>
        <p:spPr>
          <a:xfrm>
            <a:off x="939010" y="826164"/>
            <a:ext cx="16409963" cy="8593602"/>
          </a:xfrm>
          <a:custGeom>
            <a:avLst/>
            <a:gdLst>
              <a:gd name="connsiteX0" fmla="*/ 0 w 10939975"/>
              <a:gd name="connsiteY0" fmla="*/ 0 h 5729068"/>
              <a:gd name="connsiteX1" fmla="*/ 575788 w 10939975"/>
              <a:gd name="connsiteY1" fmla="*/ 0 h 5729068"/>
              <a:gd name="connsiteX2" fmla="*/ 1370376 w 10939975"/>
              <a:gd name="connsiteY2" fmla="*/ 0 h 5729068"/>
              <a:gd name="connsiteX3" fmla="*/ 1727364 w 10939975"/>
              <a:gd name="connsiteY3" fmla="*/ 0 h 5729068"/>
              <a:gd name="connsiteX4" fmla="*/ 2084353 w 10939975"/>
              <a:gd name="connsiteY4" fmla="*/ 0 h 5729068"/>
              <a:gd name="connsiteX5" fmla="*/ 2331942 w 10939975"/>
              <a:gd name="connsiteY5" fmla="*/ 0 h 5729068"/>
              <a:gd name="connsiteX6" fmla="*/ 3017130 w 10939975"/>
              <a:gd name="connsiteY6" fmla="*/ 0 h 5729068"/>
              <a:gd name="connsiteX7" fmla="*/ 3811718 w 10939975"/>
              <a:gd name="connsiteY7" fmla="*/ 0 h 5729068"/>
              <a:gd name="connsiteX8" fmla="*/ 4278106 w 10939975"/>
              <a:gd name="connsiteY8" fmla="*/ 0 h 5729068"/>
              <a:gd name="connsiteX9" fmla="*/ 4963294 w 10939975"/>
              <a:gd name="connsiteY9" fmla="*/ 0 h 5729068"/>
              <a:gd name="connsiteX10" fmla="*/ 5320283 w 10939975"/>
              <a:gd name="connsiteY10" fmla="*/ 0 h 5729068"/>
              <a:gd name="connsiteX11" fmla="*/ 5786671 w 10939975"/>
              <a:gd name="connsiteY11" fmla="*/ 0 h 5729068"/>
              <a:gd name="connsiteX12" fmla="*/ 6581259 w 10939975"/>
              <a:gd name="connsiteY12" fmla="*/ 0 h 5729068"/>
              <a:gd name="connsiteX13" fmla="*/ 7157047 w 10939975"/>
              <a:gd name="connsiteY13" fmla="*/ 0 h 5729068"/>
              <a:gd name="connsiteX14" fmla="*/ 7623435 w 10939975"/>
              <a:gd name="connsiteY14" fmla="*/ 0 h 5729068"/>
              <a:gd name="connsiteX15" fmla="*/ 8418023 w 10939975"/>
              <a:gd name="connsiteY15" fmla="*/ 0 h 5729068"/>
              <a:gd name="connsiteX16" fmla="*/ 8775012 w 10939975"/>
              <a:gd name="connsiteY16" fmla="*/ 0 h 5729068"/>
              <a:gd name="connsiteX17" fmla="*/ 9350800 w 10939975"/>
              <a:gd name="connsiteY17" fmla="*/ 0 h 5729068"/>
              <a:gd name="connsiteX18" fmla="*/ 9817188 w 10939975"/>
              <a:gd name="connsiteY18" fmla="*/ 0 h 5729068"/>
              <a:gd name="connsiteX19" fmla="*/ 10392976 w 10939975"/>
              <a:gd name="connsiteY19" fmla="*/ 0 h 5729068"/>
              <a:gd name="connsiteX20" fmla="*/ 10939975 w 10939975"/>
              <a:gd name="connsiteY20" fmla="*/ 0 h 5729068"/>
              <a:gd name="connsiteX21" fmla="*/ 10939975 w 10939975"/>
              <a:gd name="connsiteY21" fmla="*/ 687488 h 5729068"/>
              <a:gd name="connsiteX22" fmla="*/ 10939975 w 10939975"/>
              <a:gd name="connsiteY22" fmla="*/ 1374976 h 5729068"/>
              <a:gd name="connsiteX23" fmla="*/ 10939975 w 10939975"/>
              <a:gd name="connsiteY23" fmla="*/ 2005174 h 5729068"/>
              <a:gd name="connsiteX24" fmla="*/ 10939975 w 10939975"/>
              <a:gd name="connsiteY24" fmla="*/ 2406209 h 5729068"/>
              <a:gd name="connsiteX25" fmla="*/ 10939975 w 10939975"/>
              <a:gd name="connsiteY25" fmla="*/ 3036406 h 5729068"/>
              <a:gd name="connsiteX26" fmla="*/ 10939975 w 10939975"/>
              <a:gd name="connsiteY26" fmla="*/ 3609313 h 5729068"/>
              <a:gd name="connsiteX27" fmla="*/ 10939975 w 10939975"/>
              <a:gd name="connsiteY27" fmla="*/ 4182220 h 5729068"/>
              <a:gd name="connsiteX28" fmla="*/ 10939975 w 10939975"/>
              <a:gd name="connsiteY28" fmla="*/ 4869708 h 5729068"/>
              <a:gd name="connsiteX29" fmla="*/ 10939975 w 10939975"/>
              <a:gd name="connsiteY29" fmla="*/ 5729068 h 5729068"/>
              <a:gd name="connsiteX30" fmla="*/ 10364187 w 10939975"/>
              <a:gd name="connsiteY30" fmla="*/ 5729068 h 5729068"/>
              <a:gd name="connsiteX31" fmla="*/ 9569599 w 10939975"/>
              <a:gd name="connsiteY31" fmla="*/ 5729068 h 5729068"/>
              <a:gd name="connsiteX32" fmla="*/ 8993811 w 10939975"/>
              <a:gd name="connsiteY32" fmla="*/ 5729068 h 5729068"/>
              <a:gd name="connsiteX33" fmla="*/ 8746222 w 10939975"/>
              <a:gd name="connsiteY33" fmla="*/ 5729068 h 5729068"/>
              <a:gd name="connsiteX34" fmla="*/ 8279834 w 10939975"/>
              <a:gd name="connsiteY34" fmla="*/ 5729068 h 5729068"/>
              <a:gd name="connsiteX35" fmla="*/ 7704046 w 10939975"/>
              <a:gd name="connsiteY35" fmla="*/ 5729068 h 5729068"/>
              <a:gd name="connsiteX36" fmla="*/ 7018858 w 10939975"/>
              <a:gd name="connsiteY36" fmla="*/ 5729068 h 5729068"/>
              <a:gd name="connsiteX37" fmla="*/ 6661869 w 10939975"/>
              <a:gd name="connsiteY37" fmla="*/ 5729068 h 5729068"/>
              <a:gd name="connsiteX38" fmla="*/ 6414280 w 10939975"/>
              <a:gd name="connsiteY38" fmla="*/ 5729068 h 5729068"/>
              <a:gd name="connsiteX39" fmla="*/ 6166691 w 10939975"/>
              <a:gd name="connsiteY39" fmla="*/ 5729068 h 5729068"/>
              <a:gd name="connsiteX40" fmla="*/ 5372104 w 10939975"/>
              <a:gd name="connsiteY40" fmla="*/ 5729068 h 5729068"/>
              <a:gd name="connsiteX41" fmla="*/ 4686916 w 10939975"/>
              <a:gd name="connsiteY41" fmla="*/ 5729068 h 5729068"/>
              <a:gd name="connsiteX42" fmla="*/ 4439327 w 10939975"/>
              <a:gd name="connsiteY42" fmla="*/ 5729068 h 5729068"/>
              <a:gd name="connsiteX43" fmla="*/ 3863539 w 10939975"/>
              <a:gd name="connsiteY43" fmla="*/ 5729068 h 5729068"/>
              <a:gd name="connsiteX44" fmla="*/ 3178351 w 10939975"/>
              <a:gd name="connsiteY44" fmla="*/ 5729068 h 5729068"/>
              <a:gd name="connsiteX45" fmla="*/ 2930762 w 10939975"/>
              <a:gd name="connsiteY45" fmla="*/ 5729068 h 5729068"/>
              <a:gd name="connsiteX46" fmla="*/ 2573773 w 10939975"/>
              <a:gd name="connsiteY46" fmla="*/ 5729068 h 5729068"/>
              <a:gd name="connsiteX47" fmla="*/ 1997985 w 10939975"/>
              <a:gd name="connsiteY47" fmla="*/ 5729068 h 5729068"/>
              <a:gd name="connsiteX48" fmla="*/ 1312797 w 10939975"/>
              <a:gd name="connsiteY48" fmla="*/ 5729068 h 5729068"/>
              <a:gd name="connsiteX49" fmla="*/ 1065208 w 10939975"/>
              <a:gd name="connsiteY49" fmla="*/ 5729068 h 5729068"/>
              <a:gd name="connsiteX50" fmla="*/ 0 w 10939975"/>
              <a:gd name="connsiteY50" fmla="*/ 5729068 h 5729068"/>
              <a:gd name="connsiteX51" fmla="*/ 0 w 10939975"/>
              <a:gd name="connsiteY51" fmla="*/ 5213452 h 5729068"/>
              <a:gd name="connsiteX52" fmla="*/ 0 w 10939975"/>
              <a:gd name="connsiteY52" fmla="*/ 4640545 h 5729068"/>
              <a:gd name="connsiteX53" fmla="*/ 0 w 10939975"/>
              <a:gd name="connsiteY53" fmla="*/ 4124929 h 5729068"/>
              <a:gd name="connsiteX54" fmla="*/ 0 w 10939975"/>
              <a:gd name="connsiteY54" fmla="*/ 3437441 h 5729068"/>
              <a:gd name="connsiteX55" fmla="*/ 0 w 10939975"/>
              <a:gd name="connsiteY55" fmla="*/ 2749953 h 5729068"/>
              <a:gd name="connsiteX56" fmla="*/ 0 w 10939975"/>
              <a:gd name="connsiteY56" fmla="*/ 2062464 h 5729068"/>
              <a:gd name="connsiteX57" fmla="*/ 0 w 10939975"/>
              <a:gd name="connsiteY57" fmla="*/ 1489558 h 5729068"/>
              <a:gd name="connsiteX58" fmla="*/ 0 w 10939975"/>
              <a:gd name="connsiteY58" fmla="*/ 1031232 h 5729068"/>
              <a:gd name="connsiteX59" fmla="*/ 0 w 10939975"/>
              <a:gd name="connsiteY59" fmla="*/ 0 h 572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939975" h="5729068" fill="none" extrusionOk="0">
                <a:moveTo>
                  <a:pt x="0" y="0"/>
                </a:moveTo>
                <a:cubicBezTo>
                  <a:pt x="170950" y="-4194"/>
                  <a:pt x="440084" y="40006"/>
                  <a:pt x="575788" y="0"/>
                </a:cubicBezTo>
                <a:cubicBezTo>
                  <a:pt x="711492" y="-40006"/>
                  <a:pt x="1095858" y="86234"/>
                  <a:pt x="1370376" y="0"/>
                </a:cubicBezTo>
                <a:cubicBezTo>
                  <a:pt x="1644894" y="-86234"/>
                  <a:pt x="1642772" y="8870"/>
                  <a:pt x="1727364" y="0"/>
                </a:cubicBezTo>
                <a:cubicBezTo>
                  <a:pt x="1811956" y="-8870"/>
                  <a:pt x="1926734" y="21313"/>
                  <a:pt x="2084353" y="0"/>
                </a:cubicBezTo>
                <a:cubicBezTo>
                  <a:pt x="2241972" y="-21313"/>
                  <a:pt x="2273416" y="865"/>
                  <a:pt x="2331942" y="0"/>
                </a:cubicBezTo>
                <a:cubicBezTo>
                  <a:pt x="2390468" y="-865"/>
                  <a:pt x="2681776" y="20347"/>
                  <a:pt x="3017130" y="0"/>
                </a:cubicBezTo>
                <a:cubicBezTo>
                  <a:pt x="3352484" y="-20347"/>
                  <a:pt x="3587653" y="79013"/>
                  <a:pt x="3811718" y="0"/>
                </a:cubicBezTo>
                <a:cubicBezTo>
                  <a:pt x="4035783" y="-79013"/>
                  <a:pt x="4064129" y="51133"/>
                  <a:pt x="4278106" y="0"/>
                </a:cubicBezTo>
                <a:cubicBezTo>
                  <a:pt x="4492083" y="-51133"/>
                  <a:pt x="4788131" y="14918"/>
                  <a:pt x="4963294" y="0"/>
                </a:cubicBezTo>
                <a:cubicBezTo>
                  <a:pt x="5138457" y="-14918"/>
                  <a:pt x="5163573" y="30879"/>
                  <a:pt x="5320283" y="0"/>
                </a:cubicBezTo>
                <a:cubicBezTo>
                  <a:pt x="5476993" y="-30879"/>
                  <a:pt x="5689816" y="13391"/>
                  <a:pt x="5786671" y="0"/>
                </a:cubicBezTo>
                <a:cubicBezTo>
                  <a:pt x="5883526" y="-13391"/>
                  <a:pt x="6383973" y="8203"/>
                  <a:pt x="6581259" y="0"/>
                </a:cubicBezTo>
                <a:cubicBezTo>
                  <a:pt x="6778545" y="-8203"/>
                  <a:pt x="6892199" y="54494"/>
                  <a:pt x="7157047" y="0"/>
                </a:cubicBezTo>
                <a:cubicBezTo>
                  <a:pt x="7421895" y="-54494"/>
                  <a:pt x="7416511" y="957"/>
                  <a:pt x="7623435" y="0"/>
                </a:cubicBezTo>
                <a:cubicBezTo>
                  <a:pt x="7830359" y="-957"/>
                  <a:pt x="8144998" y="84152"/>
                  <a:pt x="8418023" y="0"/>
                </a:cubicBezTo>
                <a:cubicBezTo>
                  <a:pt x="8691048" y="-84152"/>
                  <a:pt x="8632893" y="26167"/>
                  <a:pt x="8775012" y="0"/>
                </a:cubicBezTo>
                <a:cubicBezTo>
                  <a:pt x="8917131" y="-26167"/>
                  <a:pt x="9106831" y="59924"/>
                  <a:pt x="9350800" y="0"/>
                </a:cubicBezTo>
                <a:cubicBezTo>
                  <a:pt x="9594769" y="-59924"/>
                  <a:pt x="9648508" y="15358"/>
                  <a:pt x="9817188" y="0"/>
                </a:cubicBezTo>
                <a:cubicBezTo>
                  <a:pt x="9985868" y="-15358"/>
                  <a:pt x="10129192" y="48217"/>
                  <a:pt x="10392976" y="0"/>
                </a:cubicBezTo>
                <a:cubicBezTo>
                  <a:pt x="10656760" y="-48217"/>
                  <a:pt x="10712351" y="10947"/>
                  <a:pt x="10939975" y="0"/>
                </a:cubicBezTo>
                <a:cubicBezTo>
                  <a:pt x="10993320" y="325462"/>
                  <a:pt x="10935473" y="453943"/>
                  <a:pt x="10939975" y="687488"/>
                </a:cubicBezTo>
                <a:cubicBezTo>
                  <a:pt x="10944477" y="921033"/>
                  <a:pt x="10860374" y="1060419"/>
                  <a:pt x="10939975" y="1374976"/>
                </a:cubicBezTo>
                <a:cubicBezTo>
                  <a:pt x="11019576" y="1689533"/>
                  <a:pt x="10906886" y="1709133"/>
                  <a:pt x="10939975" y="2005174"/>
                </a:cubicBezTo>
                <a:cubicBezTo>
                  <a:pt x="10973064" y="2301215"/>
                  <a:pt x="10899668" y="2290652"/>
                  <a:pt x="10939975" y="2406209"/>
                </a:cubicBezTo>
                <a:cubicBezTo>
                  <a:pt x="10980282" y="2521767"/>
                  <a:pt x="10885837" y="2804691"/>
                  <a:pt x="10939975" y="3036406"/>
                </a:cubicBezTo>
                <a:cubicBezTo>
                  <a:pt x="10994113" y="3268121"/>
                  <a:pt x="10902278" y="3374996"/>
                  <a:pt x="10939975" y="3609313"/>
                </a:cubicBezTo>
                <a:cubicBezTo>
                  <a:pt x="10977672" y="3843630"/>
                  <a:pt x="10905182" y="3912317"/>
                  <a:pt x="10939975" y="4182220"/>
                </a:cubicBezTo>
                <a:cubicBezTo>
                  <a:pt x="10974768" y="4452123"/>
                  <a:pt x="10864904" y="4725141"/>
                  <a:pt x="10939975" y="4869708"/>
                </a:cubicBezTo>
                <a:cubicBezTo>
                  <a:pt x="11015046" y="5014275"/>
                  <a:pt x="10895768" y="5542148"/>
                  <a:pt x="10939975" y="5729068"/>
                </a:cubicBezTo>
                <a:cubicBezTo>
                  <a:pt x="10701047" y="5776703"/>
                  <a:pt x="10643572" y="5670744"/>
                  <a:pt x="10364187" y="5729068"/>
                </a:cubicBezTo>
                <a:cubicBezTo>
                  <a:pt x="10084802" y="5787392"/>
                  <a:pt x="9811339" y="5642351"/>
                  <a:pt x="9569599" y="5729068"/>
                </a:cubicBezTo>
                <a:cubicBezTo>
                  <a:pt x="9327859" y="5815785"/>
                  <a:pt x="9122511" y="5714723"/>
                  <a:pt x="8993811" y="5729068"/>
                </a:cubicBezTo>
                <a:cubicBezTo>
                  <a:pt x="8865111" y="5743413"/>
                  <a:pt x="8857862" y="5703419"/>
                  <a:pt x="8746222" y="5729068"/>
                </a:cubicBezTo>
                <a:cubicBezTo>
                  <a:pt x="8634582" y="5754717"/>
                  <a:pt x="8433554" y="5678188"/>
                  <a:pt x="8279834" y="5729068"/>
                </a:cubicBezTo>
                <a:cubicBezTo>
                  <a:pt x="8126114" y="5779948"/>
                  <a:pt x="7953211" y="5666115"/>
                  <a:pt x="7704046" y="5729068"/>
                </a:cubicBezTo>
                <a:cubicBezTo>
                  <a:pt x="7454881" y="5792021"/>
                  <a:pt x="7236650" y="5665304"/>
                  <a:pt x="7018858" y="5729068"/>
                </a:cubicBezTo>
                <a:cubicBezTo>
                  <a:pt x="6801066" y="5792832"/>
                  <a:pt x="6742246" y="5715835"/>
                  <a:pt x="6661869" y="5729068"/>
                </a:cubicBezTo>
                <a:cubicBezTo>
                  <a:pt x="6581492" y="5742301"/>
                  <a:pt x="6525606" y="5714790"/>
                  <a:pt x="6414280" y="5729068"/>
                </a:cubicBezTo>
                <a:cubicBezTo>
                  <a:pt x="6302954" y="5743346"/>
                  <a:pt x="6273609" y="5702924"/>
                  <a:pt x="6166691" y="5729068"/>
                </a:cubicBezTo>
                <a:cubicBezTo>
                  <a:pt x="6059773" y="5755212"/>
                  <a:pt x="5700071" y="5720231"/>
                  <a:pt x="5372104" y="5729068"/>
                </a:cubicBezTo>
                <a:cubicBezTo>
                  <a:pt x="5044137" y="5737905"/>
                  <a:pt x="4887750" y="5726846"/>
                  <a:pt x="4686916" y="5729068"/>
                </a:cubicBezTo>
                <a:cubicBezTo>
                  <a:pt x="4486082" y="5731290"/>
                  <a:pt x="4517142" y="5704084"/>
                  <a:pt x="4439327" y="5729068"/>
                </a:cubicBezTo>
                <a:cubicBezTo>
                  <a:pt x="4361512" y="5754052"/>
                  <a:pt x="4033652" y="5665347"/>
                  <a:pt x="3863539" y="5729068"/>
                </a:cubicBezTo>
                <a:cubicBezTo>
                  <a:pt x="3693426" y="5792789"/>
                  <a:pt x="3404487" y="5664503"/>
                  <a:pt x="3178351" y="5729068"/>
                </a:cubicBezTo>
                <a:cubicBezTo>
                  <a:pt x="2952215" y="5793633"/>
                  <a:pt x="2980852" y="5708352"/>
                  <a:pt x="2930762" y="5729068"/>
                </a:cubicBezTo>
                <a:cubicBezTo>
                  <a:pt x="2880672" y="5749784"/>
                  <a:pt x="2722928" y="5698055"/>
                  <a:pt x="2573773" y="5729068"/>
                </a:cubicBezTo>
                <a:cubicBezTo>
                  <a:pt x="2424618" y="5760081"/>
                  <a:pt x="2132835" y="5722889"/>
                  <a:pt x="1997985" y="5729068"/>
                </a:cubicBezTo>
                <a:cubicBezTo>
                  <a:pt x="1863135" y="5735247"/>
                  <a:pt x="1453961" y="5664624"/>
                  <a:pt x="1312797" y="5729068"/>
                </a:cubicBezTo>
                <a:cubicBezTo>
                  <a:pt x="1171633" y="5793512"/>
                  <a:pt x="1153688" y="5727580"/>
                  <a:pt x="1065208" y="5729068"/>
                </a:cubicBezTo>
                <a:cubicBezTo>
                  <a:pt x="976728" y="5730556"/>
                  <a:pt x="306640" y="5607393"/>
                  <a:pt x="0" y="5729068"/>
                </a:cubicBezTo>
                <a:cubicBezTo>
                  <a:pt x="-61856" y="5588071"/>
                  <a:pt x="15601" y="5334195"/>
                  <a:pt x="0" y="5213452"/>
                </a:cubicBezTo>
                <a:cubicBezTo>
                  <a:pt x="-15601" y="5092709"/>
                  <a:pt x="16143" y="4765292"/>
                  <a:pt x="0" y="4640545"/>
                </a:cubicBezTo>
                <a:cubicBezTo>
                  <a:pt x="-16143" y="4515798"/>
                  <a:pt x="13541" y="4254591"/>
                  <a:pt x="0" y="4124929"/>
                </a:cubicBezTo>
                <a:cubicBezTo>
                  <a:pt x="-13541" y="3995267"/>
                  <a:pt x="16251" y="3751964"/>
                  <a:pt x="0" y="3437441"/>
                </a:cubicBezTo>
                <a:cubicBezTo>
                  <a:pt x="-16251" y="3122918"/>
                  <a:pt x="30503" y="2954412"/>
                  <a:pt x="0" y="2749953"/>
                </a:cubicBezTo>
                <a:cubicBezTo>
                  <a:pt x="-30503" y="2545494"/>
                  <a:pt x="57532" y="2278913"/>
                  <a:pt x="0" y="2062464"/>
                </a:cubicBezTo>
                <a:cubicBezTo>
                  <a:pt x="-57532" y="1846015"/>
                  <a:pt x="3284" y="1674468"/>
                  <a:pt x="0" y="1489558"/>
                </a:cubicBezTo>
                <a:cubicBezTo>
                  <a:pt x="-3284" y="1304648"/>
                  <a:pt x="52274" y="1238386"/>
                  <a:pt x="0" y="1031232"/>
                </a:cubicBezTo>
                <a:cubicBezTo>
                  <a:pt x="-52274" y="824078"/>
                  <a:pt x="18187" y="498487"/>
                  <a:pt x="0" y="0"/>
                </a:cubicBezTo>
                <a:close/>
              </a:path>
              <a:path w="10939975" h="5729068" stroke="0" extrusionOk="0">
                <a:moveTo>
                  <a:pt x="0" y="0"/>
                </a:moveTo>
                <a:cubicBezTo>
                  <a:pt x="173052" y="-85829"/>
                  <a:pt x="527045" y="85639"/>
                  <a:pt x="794588" y="0"/>
                </a:cubicBezTo>
                <a:cubicBezTo>
                  <a:pt x="1062131" y="-85639"/>
                  <a:pt x="1037871" y="21487"/>
                  <a:pt x="1260976" y="0"/>
                </a:cubicBezTo>
                <a:cubicBezTo>
                  <a:pt x="1484081" y="-21487"/>
                  <a:pt x="1782597" y="15517"/>
                  <a:pt x="2055564" y="0"/>
                </a:cubicBezTo>
                <a:cubicBezTo>
                  <a:pt x="2328531" y="-15517"/>
                  <a:pt x="2400043" y="16704"/>
                  <a:pt x="2521952" y="0"/>
                </a:cubicBezTo>
                <a:cubicBezTo>
                  <a:pt x="2643861" y="-16704"/>
                  <a:pt x="2736673" y="21474"/>
                  <a:pt x="2878941" y="0"/>
                </a:cubicBezTo>
                <a:cubicBezTo>
                  <a:pt x="3021209" y="-21474"/>
                  <a:pt x="3485527" y="80943"/>
                  <a:pt x="3673528" y="0"/>
                </a:cubicBezTo>
                <a:cubicBezTo>
                  <a:pt x="3861529" y="-80943"/>
                  <a:pt x="3881334" y="39466"/>
                  <a:pt x="4030517" y="0"/>
                </a:cubicBezTo>
                <a:cubicBezTo>
                  <a:pt x="4179700" y="-39466"/>
                  <a:pt x="4221914" y="1073"/>
                  <a:pt x="4278106" y="0"/>
                </a:cubicBezTo>
                <a:cubicBezTo>
                  <a:pt x="4334298" y="-1073"/>
                  <a:pt x="4523816" y="26098"/>
                  <a:pt x="4744494" y="0"/>
                </a:cubicBezTo>
                <a:cubicBezTo>
                  <a:pt x="4965172" y="-26098"/>
                  <a:pt x="5142452" y="61228"/>
                  <a:pt x="5320283" y="0"/>
                </a:cubicBezTo>
                <a:cubicBezTo>
                  <a:pt x="5498114" y="-61228"/>
                  <a:pt x="5556018" y="127"/>
                  <a:pt x="5786671" y="0"/>
                </a:cubicBezTo>
                <a:cubicBezTo>
                  <a:pt x="6017324" y="-127"/>
                  <a:pt x="6239085" y="395"/>
                  <a:pt x="6581259" y="0"/>
                </a:cubicBezTo>
                <a:cubicBezTo>
                  <a:pt x="6923433" y="-395"/>
                  <a:pt x="6773920" y="24892"/>
                  <a:pt x="6828848" y="0"/>
                </a:cubicBezTo>
                <a:cubicBezTo>
                  <a:pt x="6883776" y="-24892"/>
                  <a:pt x="7069480" y="33475"/>
                  <a:pt x="7295236" y="0"/>
                </a:cubicBezTo>
                <a:cubicBezTo>
                  <a:pt x="7520992" y="-33475"/>
                  <a:pt x="7649871" y="52738"/>
                  <a:pt x="7871024" y="0"/>
                </a:cubicBezTo>
                <a:cubicBezTo>
                  <a:pt x="8092177" y="-52738"/>
                  <a:pt x="8385373" y="34945"/>
                  <a:pt x="8556212" y="0"/>
                </a:cubicBezTo>
                <a:cubicBezTo>
                  <a:pt x="8727051" y="-34945"/>
                  <a:pt x="8873061" y="37232"/>
                  <a:pt x="9022600" y="0"/>
                </a:cubicBezTo>
                <a:cubicBezTo>
                  <a:pt x="9172139" y="-37232"/>
                  <a:pt x="9540135" y="12234"/>
                  <a:pt x="9817188" y="0"/>
                </a:cubicBezTo>
                <a:cubicBezTo>
                  <a:pt x="10094241" y="-12234"/>
                  <a:pt x="10650905" y="54575"/>
                  <a:pt x="10939975" y="0"/>
                </a:cubicBezTo>
                <a:cubicBezTo>
                  <a:pt x="10959642" y="174036"/>
                  <a:pt x="10904424" y="398762"/>
                  <a:pt x="10939975" y="515616"/>
                </a:cubicBezTo>
                <a:cubicBezTo>
                  <a:pt x="10975526" y="632470"/>
                  <a:pt x="10927479" y="976695"/>
                  <a:pt x="10939975" y="1203104"/>
                </a:cubicBezTo>
                <a:cubicBezTo>
                  <a:pt x="10952471" y="1429513"/>
                  <a:pt x="10901925" y="1552597"/>
                  <a:pt x="10939975" y="1776011"/>
                </a:cubicBezTo>
                <a:cubicBezTo>
                  <a:pt x="10978025" y="1999425"/>
                  <a:pt x="10911891" y="2208841"/>
                  <a:pt x="10939975" y="2463499"/>
                </a:cubicBezTo>
                <a:cubicBezTo>
                  <a:pt x="10968059" y="2718157"/>
                  <a:pt x="10912706" y="2710821"/>
                  <a:pt x="10939975" y="2921825"/>
                </a:cubicBezTo>
                <a:cubicBezTo>
                  <a:pt x="10967244" y="3132829"/>
                  <a:pt x="10902974" y="3123287"/>
                  <a:pt x="10939975" y="3322859"/>
                </a:cubicBezTo>
                <a:cubicBezTo>
                  <a:pt x="10976976" y="3522431"/>
                  <a:pt x="10898628" y="3609159"/>
                  <a:pt x="10939975" y="3723894"/>
                </a:cubicBezTo>
                <a:cubicBezTo>
                  <a:pt x="10981322" y="3838630"/>
                  <a:pt x="10933772" y="4035633"/>
                  <a:pt x="10939975" y="4296801"/>
                </a:cubicBezTo>
                <a:cubicBezTo>
                  <a:pt x="10946178" y="4557969"/>
                  <a:pt x="10934057" y="4572578"/>
                  <a:pt x="10939975" y="4812417"/>
                </a:cubicBezTo>
                <a:cubicBezTo>
                  <a:pt x="10945893" y="5052256"/>
                  <a:pt x="10924503" y="5323644"/>
                  <a:pt x="10939975" y="5729068"/>
                </a:cubicBezTo>
                <a:cubicBezTo>
                  <a:pt x="10757086" y="5731129"/>
                  <a:pt x="10478973" y="5662059"/>
                  <a:pt x="10145387" y="5729068"/>
                </a:cubicBezTo>
                <a:cubicBezTo>
                  <a:pt x="9811801" y="5796077"/>
                  <a:pt x="9978349" y="5699965"/>
                  <a:pt x="9897798" y="5729068"/>
                </a:cubicBezTo>
                <a:cubicBezTo>
                  <a:pt x="9817247" y="5758171"/>
                  <a:pt x="9506769" y="5698090"/>
                  <a:pt x="9212611" y="5729068"/>
                </a:cubicBezTo>
                <a:cubicBezTo>
                  <a:pt x="8918453" y="5760046"/>
                  <a:pt x="9033919" y="5710760"/>
                  <a:pt x="8855622" y="5729068"/>
                </a:cubicBezTo>
                <a:cubicBezTo>
                  <a:pt x="8677325" y="5747376"/>
                  <a:pt x="8280952" y="5694812"/>
                  <a:pt x="8061034" y="5729068"/>
                </a:cubicBezTo>
                <a:cubicBezTo>
                  <a:pt x="7841116" y="5763324"/>
                  <a:pt x="7439347" y="5677668"/>
                  <a:pt x="7266447" y="5729068"/>
                </a:cubicBezTo>
                <a:cubicBezTo>
                  <a:pt x="7093547" y="5780468"/>
                  <a:pt x="6939896" y="5727266"/>
                  <a:pt x="6690658" y="5729068"/>
                </a:cubicBezTo>
                <a:cubicBezTo>
                  <a:pt x="6441420" y="5730870"/>
                  <a:pt x="6430451" y="5721161"/>
                  <a:pt x="6333670" y="5729068"/>
                </a:cubicBezTo>
                <a:cubicBezTo>
                  <a:pt x="6236889" y="5736975"/>
                  <a:pt x="5933448" y="5669723"/>
                  <a:pt x="5539082" y="5729068"/>
                </a:cubicBezTo>
                <a:cubicBezTo>
                  <a:pt x="5144716" y="5788413"/>
                  <a:pt x="5187922" y="5722323"/>
                  <a:pt x="4963294" y="5729068"/>
                </a:cubicBezTo>
                <a:cubicBezTo>
                  <a:pt x="4738666" y="5735813"/>
                  <a:pt x="4600628" y="5679685"/>
                  <a:pt x="4496906" y="5729068"/>
                </a:cubicBezTo>
                <a:cubicBezTo>
                  <a:pt x="4393184" y="5778451"/>
                  <a:pt x="4334888" y="5715680"/>
                  <a:pt x="4249317" y="5729068"/>
                </a:cubicBezTo>
                <a:cubicBezTo>
                  <a:pt x="4163746" y="5742456"/>
                  <a:pt x="4010754" y="5724725"/>
                  <a:pt x="3892328" y="5729068"/>
                </a:cubicBezTo>
                <a:cubicBezTo>
                  <a:pt x="3773902" y="5733411"/>
                  <a:pt x="3437800" y="5697441"/>
                  <a:pt x="3207140" y="5729068"/>
                </a:cubicBezTo>
                <a:cubicBezTo>
                  <a:pt x="2976480" y="5760695"/>
                  <a:pt x="2955471" y="5699502"/>
                  <a:pt x="2850151" y="5729068"/>
                </a:cubicBezTo>
                <a:cubicBezTo>
                  <a:pt x="2744831" y="5758634"/>
                  <a:pt x="2253151" y="5701800"/>
                  <a:pt x="2055564" y="5729068"/>
                </a:cubicBezTo>
                <a:cubicBezTo>
                  <a:pt x="1857977" y="5756336"/>
                  <a:pt x="1710687" y="5719330"/>
                  <a:pt x="1589175" y="5729068"/>
                </a:cubicBezTo>
                <a:cubicBezTo>
                  <a:pt x="1467663" y="5738806"/>
                  <a:pt x="1186659" y="5686896"/>
                  <a:pt x="1013387" y="5729068"/>
                </a:cubicBezTo>
                <a:cubicBezTo>
                  <a:pt x="840115" y="5771240"/>
                  <a:pt x="670599" y="5702530"/>
                  <a:pt x="546999" y="5729068"/>
                </a:cubicBezTo>
                <a:cubicBezTo>
                  <a:pt x="423399" y="5755606"/>
                  <a:pt x="220560" y="5664541"/>
                  <a:pt x="0" y="5729068"/>
                </a:cubicBezTo>
                <a:cubicBezTo>
                  <a:pt x="-59785" y="5618181"/>
                  <a:pt x="46159" y="5399074"/>
                  <a:pt x="0" y="5213452"/>
                </a:cubicBezTo>
                <a:cubicBezTo>
                  <a:pt x="-46159" y="5027830"/>
                  <a:pt x="41509" y="4847899"/>
                  <a:pt x="0" y="4583254"/>
                </a:cubicBezTo>
                <a:cubicBezTo>
                  <a:pt x="-41509" y="4318609"/>
                  <a:pt x="54387" y="4349082"/>
                  <a:pt x="0" y="4124929"/>
                </a:cubicBezTo>
                <a:cubicBezTo>
                  <a:pt x="-54387" y="3900777"/>
                  <a:pt x="68275" y="3584771"/>
                  <a:pt x="0" y="3437441"/>
                </a:cubicBezTo>
                <a:cubicBezTo>
                  <a:pt x="-68275" y="3290111"/>
                  <a:pt x="24725" y="3157873"/>
                  <a:pt x="0" y="3036406"/>
                </a:cubicBezTo>
                <a:cubicBezTo>
                  <a:pt x="-24725" y="2914939"/>
                  <a:pt x="32935" y="2674307"/>
                  <a:pt x="0" y="2578081"/>
                </a:cubicBezTo>
                <a:cubicBezTo>
                  <a:pt x="-32935" y="2481855"/>
                  <a:pt x="52464" y="2273726"/>
                  <a:pt x="0" y="2119755"/>
                </a:cubicBezTo>
                <a:cubicBezTo>
                  <a:pt x="-52464" y="1965784"/>
                  <a:pt x="18649" y="1867554"/>
                  <a:pt x="0" y="1718720"/>
                </a:cubicBezTo>
                <a:cubicBezTo>
                  <a:pt x="-18649" y="1569886"/>
                  <a:pt x="41987" y="1243069"/>
                  <a:pt x="0" y="1031232"/>
                </a:cubicBezTo>
                <a:cubicBezTo>
                  <a:pt x="-41987" y="819395"/>
                  <a:pt x="35146" y="715454"/>
                  <a:pt x="0" y="630197"/>
                </a:cubicBezTo>
                <a:cubicBezTo>
                  <a:pt x="-35146" y="544940"/>
                  <a:pt x="27787" y="30603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306519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4249"/>
          <a:stretch>
            <a:fillRect/>
          </a:stretch>
        </p:blipFill>
        <p:spPr>
          <a:xfrm>
            <a:off x="-152400" y="190500"/>
            <a:ext cx="3108555" cy="1100712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769461" y="190501"/>
            <a:ext cx="900932" cy="1527002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17ED71CB-2896-407D-A049-313E9BA3E46C}"/>
              </a:ext>
            </a:extLst>
          </p:cNvPr>
          <p:cNvSpPr/>
          <p:nvPr/>
        </p:nvSpPr>
        <p:spPr>
          <a:xfrm>
            <a:off x="4509479" y="1790700"/>
            <a:ext cx="4558322" cy="3352802"/>
          </a:xfrm>
          <a:prstGeom prst="wedgeEllipseCallout">
            <a:avLst>
              <a:gd name="adj1" fmla="val -66602"/>
              <a:gd name="adj2" fmla="val 78435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lvl="0" algn="ctr"/>
            <a:endParaRPr lang="ar-SA" sz="3600" u="sng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3600" u="sng" dirty="0" smtClean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الاجابة</a:t>
            </a:r>
            <a:endParaRPr lang="ar-SA" sz="3600" u="sng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endParaRPr lang="ar-KW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0822AAD6-2AB2-4415-88A4-042BEA7E878F}"/>
              </a:ext>
            </a:extLst>
          </p:cNvPr>
          <p:cNvSpPr/>
          <p:nvPr/>
        </p:nvSpPr>
        <p:spPr>
          <a:xfrm>
            <a:off x="9067801" y="1790700"/>
            <a:ext cx="6973400" cy="4271112"/>
          </a:xfrm>
          <a:prstGeom prst="wedgeEllipseCallout">
            <a:avLst>
              <a:gd name="adj1" fmla="val 41372"/>
              <a:gd name="adj2" fmla="val 72018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r>
              <a:rPr lang="ar-SA" sz="4800" dirty="0" err="1" smtClean="0">
                <a:solidFill>
                  <a:srgbClr val="C00000"/>
                </a:solidFill>
                <a:cs typeface="PT Bold Heading" pitchFamily="2" charset="-78"/>
              </a:rPr>
              <a:t>السوال</a:t>
            </a:r>
            <a:r>
              <a:rPr lang="ar-SA" sz="4800" dirty="0" smtClean="0">
                <a:solidFill>
                  <a:srgbClr val="C00000"/>
                </a:solidFill>
                <a:cs typeface="PT Bold Heading" pitchFamily="2" charset="-78"/>
              </a:rPr>
              <a:t> </a:t>
            </a:r>
            <a:endParaRPr lang="ar-SA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1952139">
            <a:off x="4089236" y="1097054"/>
            <a:ext cx="840485" cy="1057214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9111" y="8417006"/>
            <a:ext cx="1889108" cy="1850885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 b="24805"/>
          <a:stretch>
            <a:fillRect/>
          </a:stretch>
        </p:blipFill>
        <p:spPr>
          <a:xfrm>
            <a:off x="925443" y="9330842"/>
            <a:ext cx="3268083" cy="956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3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="" xmlns:a16="http://schemas.microsoft.com/office/drawing/2014/main" id="{A20CE076-A375-4C4A-AA5D-33468A5A5353}"/>
              </a:ext>
            </a:extLst>
          </p:cNvPr>
          <p:cNvSpPr/>
          <p:nvPr/>
        </p:nvSpPr>
        <p:spPr>
          <a:xfrm>
            <a:off x="939010" y="826164"/>
            <a:ext cx="16409963" cy="8593602"/>
          </a:xfrm>
          <a:custGeom>
            <a:avLst/>
            <a:gdLst>
              <a:gd name="connsiteX0" fmla="*/ 0 w 10939975"/>
              <a:gd name="connsiteY0" fmla="*/ 0 h 5729068"/>
              <a:gd name="connsiteX1" fmla="*/ 575788 w 10939975"/>
              <a:gd name="connsiteY1" fmla="*/ 0 h 5729068"/>
              <a:gd name="connsiteX2" fmla="*/ 1370376 w 10939975"/>
              <a:gd name="connsiteY2" fmla="*/ 0 h 5729068"/>
              <a:gd name="connsiteX3" fmla="*/ 1727364 w 10939975"/>
              <a:gd name="connsiteY3" fmla="*/ 0 h 5729068"/>
              <a:gd name="connsiteX4" fmla="*/ 2084353 w 10939975"/>
              <a:gd name="connsiteY4" fmla="*/ 0 h 5729068"/>
              <a:gd name="connsiteX5" fmla="*/ 2331942 w 10939975"/>
              <a:gd name="connsiteY5" fmla="*/ 0 h 5729068"/>
              <a:gd name="connsiteX6" fmla="*/ 3017130 w 10939975"/>
              <a:gd name="connsiteY6" fmla="*/ 0 h 5729068"/>
              <a:gd name="connsiteX7" fmla="*/ 3811718 w 10939975"/>
              <a:gd name="connsiteY7" fmla="*/ 0 h 5729068"/>
              <a:gd name="connsiteX8" fmla="*/ 4278106 w 10939975"/>
              <a:gd name="connsiteY8" fmla="*/ 0 h 5729068"/>
              <a:gd name="connsiteX9" fmla="*/ 4963294 w 10939975"/>
              <a:gd name="connsiteY9" fmla="*/ 0 h 5729068"/>
              <a:gd name="connsiteX10" fmla="*/ 5320283 w 10939975"/>
              <a:gd name="connsiteY10" fmla="*/ 0 h 5729068"/>
              <a:gd name="connsiteX11" fmla="*/ 5786671 w 10939975"/>
              <a:gd name="connsiteY11" fmla="*/ 0 h 5729068"/>
              <a:gd name="connsiteX12" fmla="*/ 6581259 w 10939975"/>
              <a:gd name="connsiteY12" fmla="*/ 0 h 5729068"/>
              <a:gd name="connsiteX13" fmla="*/ 7157047 w 10939975"/>
              <a:gd name="connsiteY13" fmla="*/ 0 h 5729068"/>
              <a:gd name="connsiteX14" fmla="*/ 7623435 w 10939975"/>
              <a:gd name="connsiteY14" fmla="*/ 0 h 5729068"/>
              <a:gd name="connsiteX15" fmla="*/ 8418023 w 10939975"/>
              <a:gd name="connsiteY15" fmla="*/ 0 h 5729068"/>
              <a:gd name="connsiteX16" fmla="*/ 8775012 w 10939975"/>
              <a:gd name="connsiteY16" fmla="*/ 0 h 5729068"/>
              <a:gd name="connsiteX17" fmla="*/ 9350800 w 10939975"/>
              <a:gd name="connsiteY17" fmla="*/ 0 h 5729068"/>
              <a:gd name="connsiteX18" fmla="*/ 9817188 w 10939975"/>
              <a:gd name="connsiteY18" fmla="*/ 0 h 5729068"/>
              <a:gd name="connsiteX19" fmla="*/ 10392976 w 10939975"/>
              <a:gd name="connsiteY19" fmla="*/ 0 h 5729068"/>
              <a:gd name="connsiteX20" fmla="*/ 10939975 w 10939975"/>
              <a:gd name="connsiteY20" fmla="*/ 0 h 5729068"/>
              <a:gd name="connsiteX21" fmla="*/ 10939975 w 10939975"/>
              <a:gd name="connsiteY21" fmla="*/ 687488 h 5729068"/>
              <a:gd name="connsiteX22" fmla="*/ 10939975 w 10939975"/>
              <a:gd name="connsiteY22" fmla="*/ 1374976 h 5729068"/>
              <a:gd name="connsiteX23" fmla="*/ 10939975 w 10939975"/>
              <a:gd name="connsiteY23" fmla="*/ 2005174 h 5729068"/>
              <a:gd name="connsiteX24" fmla="*/ 10939975 w 10939975"/>
              <a:gd name="connsiteY24" fmla="*/ 2406209 h 5729068"/>
              <a:gd name="connsiteX25" fmla="*/ 10939975 w 10939975"/>
              <a:gd name="connsiteY25" fmla="*/ 3036406 h 5729068"/>
              <a:gd name="connsiteX26" fmla="*/ 10939975 w 10939975"/>
              <a:gd name="connsiteY26" fmla="*/ 3609313 h 5729068"/>
              <a:gd name="connsiteX27" fmla="*/ 10939975 w 10939975"/>
              <a:gd name="connsiteY27" fmla="*/ 4182220 h 5729068"/>
              <a:gd name="connsiteX28" fmla="*/ 10939975 w 10939975"/>
              <a:gd name="connsiteY28" fmla="*/ 4869708 h 5729068"/>
              <a:gd name="connsiteX29" fmla="*/ 10939975 w 10939975"/>
              <a:gd name="connsiteY29" fmla="*/ 5729068 h 5729068"/>
              <a:gd name="connsiteX30" fmla="*/ 10364187 w 10939975"/>
              <a:gd name="connsiteY30" fmla="*/ 5729068 h 5729068"/>
              <a:gd name="connsiteX31" fmla="*/ 9569599 w 10939975"/>
              <a:gd name="connsiteY31" fmla="*/ 5729068 h 5729068"/>
              <a:gd name="connsiteX32" fmla="*/ 8993811 w 10939975"/>
              <a:gd name="connsiteY32" fmla="*/ 5729068 h 5729068"/>
              <a:gd name="connsiteX33" fmla="*/ 8746222 w 10939975"/>
              <a:gd name="connsiteY33" fmla="*/ 5729068 h 5729068"/>
              <a:gd name="connsiteX34" fmla="*/ 8279834 w 10939975"/>
              <a:gd name="connsiteY34" fmla="*/ 5729068 h 5729068"/>
              <a:gd name="connsiteX35" fmla="*/ 7704046 w 10939975"/>
              <a:gd name="connsiteY35" fmla="*/ 5729068 h 5729068"/>
              <a:gd name="connsiteX36" fmla="*/ 7018858 w 10939975"/>
              <a:gd name="connsiteY36" fmla="*/ 5729068 h 5729068"/>
              <a:gd name="connsiteX37" fmla="*/ 6661869 w 10939975"/>
              <a:gd name="connsiteY37" fmla="*/ 5729068 h 5729068"/>
              <a:gd name="connsiteX38" fmla="*/ 6414280 w 10939975"/>
              <a:gd name="connsiteY38" fmla="*/ 5729068 h 5729068"/>
              <a:gd name="connsiteX39" fmla="*/ 6166691 w 10939975"/>
              <a:gd name="connsiteY39" fmla="*/ 5729068 h 5729068"/>
              <a:gd name="connsiteX40" fmla="*/ 5372104 w 10939975"/>
              <a:gd name="connsiteY40" fmla="*/ 5729068 h 5729068"/>
              <a:gd name="connsiteX41" fmla="*/ 4686916 w 10939975"/>
              <a:gd name="connsiteY41" fmla="*/ 5729068 h 5729068"/>
              <a:gd name="connsiteX42" fmla="*/ 4439327 w 10939975"/>
              <a:gd name="connsiteY42" fmla="*/ 5729068 h 5729068"/>
              <a:gd name="connsiteX43" fmla="*/ 3863539 w 10939975"/>
              <a:gd name="connsiteY43" fmla="*/ 5729068 h 5729068"/>
              <a:gd name="connsiteX44" fmla="*/ 3178351 w 10939975"/>
              <a:gd name="connsiteY44" fmla="*/ 5729068 h 5729068"/>
              <a:gd name="connsiteX45" fmla="*/ 2930762 w 10939975"/>
              <a:gd name="connsiteY45" fmla="*/ 5729068 h 5729068"/>
              <a:gd name="connsiteX46" fmla="*/ 2573773 w 10939975"/>
              <a:gd name="connsiteY46" fmla="*/ 5729068 h 5729068"/>
              <a:gd name="connsiteX47" fmla="*/ 1997985 w 10939975"/>
              <a:gd name="connsiteY47" fmla="*/ 5729068 h 5729068"/>
              <a:gd name="connsiteX48" fmla="*/ 1312797 w 10939975"/>
              <a:gd name="connsiteY48" fmla="*/ 5729068 h 5729068"/>
              <a:gd name="connsiteX49" fmla="*/ 1065208 w 10939975"/>
              <a:gd name="connsiteY49" fmla="*/ 5729068 h 5729068"/>
              <a:gd name="connsiteX50" fmla="*/ 0 w 10939975"/>
              <a:gd name="connsiteY50" fmla="*/ 5729068 h 5729068"/>
              <a:gd name="connsiteX51" fmla="*/ 0 w 10939975"/>
              <a:gd name="connsiteY51" fmla="*/ 5213452 h 5729068"/>
              <a:gd name="connsiteX52" fmla="*/ 0 w 10939975"/>
              <a:gd name="connsiteY52" fmla="*/ 4640545 h 5729068"/>
              <a:gd name="connsiteX53" fmla="*/ 0 w 10939975"/>
              <a:gd name="connsiteY53" fmla="*/ 4124929 h 5729068"/>
              <a:gd name="connsiteX54" fmla="*/ 0 w 10939975"/>
              <a:gd name="connsiteY54" fmla="*/ 3437441 h 5729068"/>
              <a:gd name="connsiteX55" fmla="*/ 0 w 10939975"/>
              <a:gd name="connsiteY55" fmla="*/ 2749953 h 5729068"/>
              <a:gd name="connsiteX56" fmla="*/ 0 w 10939975"/>
              <a:gd name="connsiteY56" fmla="*/ 2062464 h 5729068"/>
              <a:gd name="connsiteX57" fmla="*/ 0 w 10939975"/>
              <a:gd name="connsiteY57" fmla="*/ 1489558 h 5729068"/>
              <a:gd name="connsiteX58" fmla="*/ 0 w 10939975"/>
              <a:gd name="connsiteY58" fmla="*/ 1031232 h 5729068"/>
              <a:gd name="connsiteX59" fmla="*/ 0 w 10939975"/>
              <a:gd name="connsiteY59" fmla="*/ 0 h 572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939975" h="5729068" fill="none" extrusionOk="0">
                <a:moveTo>
                  <a:pt x="0" y="0"/>
                </a:moveTo>
                <a:cubicBezTo>
                  <a:pt x="170950" y="-4194"/>
                  <a:pt x="440084" y="40006"/>
                  <a:pt x="575788" y="0"/>
                </a:cubicBezTo>
                <a:cubicBezTo>
                  <a:pt x="711492" y="-40006"/>
                  <a:pt x="1095858" y="86234"/>
                  <a:pt x="1370376" y="0"/>
                </a:cubicBezTo>
                <a:cubicBezTo>
                  <a:pt x="1644894" y="-86234"/>
                  <a:pt x="1642772" y="8870"/>
                  <a:pt x="1727364" y="0"/>
                </a:cubicBezTo>
                <a:cubicBezTo>
                  <a:pt x="1811956" y="-8870"/>
                  <a:pt x="1926734" y="21313"/>
                  <a:pt x="2084353" y="0"/>
                </a:cubicBezTo>
                <a:cubicBezTo>
                  <a:pt x="2241972" y="-21313"/>
                  <a:pt x="2273416" y="865"/>
                  <a:pt x="2331942" y="0"/>
                </a:cubicBezTo>
                <a:cubicBezTo>
                  <a:pt x="2390468" y="-865"/>
                  <a:pt x="2681776" y="20347"/>
                  <a:pt x="3017130" y="0"/>
                </a:cubicBezTo>
                <a:cubicBezTo>
                  <a:pt x="3352484" y="-20347"/>
                  <a:pt x="3587653" y="79013"/>
                  <a:pt x="3811718" y="0"/>
                </a:cubicBezTo>
                <a:cubicBezTo>
                  <a:pt x="4035783" y="-79013"/>
                  <a:pt x="4064129" y="51133"/>
                  <a:pt x="4278106" y="0"/>
                </a:cubicBezTo>
                <a:cubicBezTo>
                  <a:pt x="4492083" y="-51133"/>
                  <a:pt x="4788131" y="14918"/>
                  <a:pt x="4963294" y="0"/>
                </a:cubicBezTo>
                <a:cubicBezTo>
                  <a:pt x="5138457" y="-14918"/>
                  <a:pt x="5163573" y="30879"/>
                  <a:pt x="5320283" y="0"/>
                </a:cubicBezTo>
                <a:cubicBezTo>
                  <a:pt x="5476993" y="-30879"/>
                  <a:pt x="5689816" y="13391"/>
                  <a:pt x="5786671" y="0"/>
                </a:cubicBezTo>
                <a:cubicBezTo>
                  <a:pt x="5883526" y="-13391"/>
                  <a:pt x="6383973" y="8203"/>
                  <a:pt x="6581259" y="0"/>
                </a:cubicBezTo>
                <a:cubicBezTo>
                  <a:pt x="6778545" y="-8203"/>
                  <a:pt x="6892199" y="54494"/>
                  <a:pt x="7157047" y="0"/>
                </a:cubicBezTo>
                <a:cubicBezTo>
                  <a:pt x="7421895" y="-54494"/>
                  <a:pt x="7416511" y="957"/>
                  <a:pt x="7623435" y="0"/>
                </a:cubicBezTo>
                <a:cubicBezTo>
                  <a:pt x="7830359" y="-957"/>
                  <a:pt x="8144998" y="84152"/>
                  <a:pt x="8418023" y="0"/>
                </a:cubicBezTo>
                <a:cubicBezTo>
                  <a:pt x="8691048" y="-84152"/>
                  <a:pt x="8632893" y="26167"/>
                  <a:pt x="8775012" y="0"/>
                </a:cubicBezTo>
                <a:cubicBezTo>
                  <a:pt x="8917131" y="-26167"/>
                  <a:pt x="9106831" y="59924"/>
                  <a:pt x="9350800" y="0"/>
                </a:cubicBezTo>
                <a:cubicBezTo>
                  <a:pt x="9594769" y="-59924"/>
                  <a:pt x="9648508" y="15358"/>
                  <a:pt x="9817188" y="0"/>
                </a:cubicBezTo>
                <a:cubicBezTo>
                  <a:pt x="9985868" y="-15358"/>
                  <a:pt x="10129192" y="48217"/>
                  <a:pt x="10392976" y="0"/>
                </a:cubicBezTo>
                <a:cubicBezTo>
                  <a:pt x="10656760" y="-48217"/>
                  <a:pt x="10712351" y="10947"/>
                  <a:pt x="10939975" y="0"/>
                </a:cubicBezTo>
                <a:cubicBezTo>
                  <a:pt x="10993320" y="325462"/>
                  <a:pt x="10935473" y="453943"/>
                  <a:pt x="10939975" y="687488"/>
                </a:cubicBezTo>
                <a:cubicBezTo>
                  <a:pt x="10944477" y="921033"/>
                  <a:pt x="10860374" y="1060419"/>
                  <a:pt x="10939975" y="1374976"/>
                </a:cubicBezTo>
                <a:cubicBezTo>
                  <a:pt x="11019576" y="1689533"/>
                  <a:pt x="10906886" y="1709133"/>
                  <a:pt x="10939975" y="2005174"/>
                </a:cubicBezTo>
                <a:cubicBezTo>
                  <a:pt x="10973064" y="2301215"/>
                  <a:pt x="10899668" y="2290652"/>
                  <a:pt x="10939975" y="2406209"/>
                </a:cubicBezTo>
                <a:cubicBezTo>
                  <a:pt x="10980282" y="2521767"/>
                  <a:pt x="10885837" y="2804691"/>
                  <a:pt x="10939975" y="3036406"/>
                </a:cubicBezTo>
                <a:cubicBezTo>
                  <a:pt x="10994113" y="3268121"/>
                  <a:pt x="10902278" y="3374996"/>
                  <a:pt x="10939975" y="3609313"/>
                </a:cubicBezTo>
                <a:cubicBezTo>
                  <a:pt x="10977672" y="3843630"/>
                  <a:pt x="10905182" y="3912317"/>
                  <a:pt x="10939975" y="4182220"/>
                </a:cubicBezTo>
                <a:cubicBezTo>
                  <a:pt x="10974768" y="4452123"/>
                  <a:pt x="10864904" y="4725141"/>
                  <a:pt x="10939975" y="4869708"/>
                </a:cubicBezTo>
                <a:cubicBezTo>
                  <a:pt x="11015046" y="5014275"/>
                  <a:pt x="10895768" y="5542148"/>
                  <a:pt x="10939975" y="5729068"/>
                </a:cubicBezTo>
                <a:cubicBezTo>
                  <a:pt x="10701047" y="5776703"/>
                  <a:pt x="10643572" y="5670744"/>
                  <a:pt x="10364187" y="5729068"/>
                </a:cubicBezTo>
                <a:cubicBezTo>
                  <a:pt x="10084802" y="5787392"/>
                  <a:pt x="9811339" y="5642351"/>
                  <a:pt x="9569599" y="5729068"/>
                </a:cubicBezTo>
                <a:cubicBezTo>
                  <a:pt x="9327859" y="5815785"/>
                  <a:pt x="9122511" y="5714723"/>
                  <a:pt x="8993811" y="5729068"/>
                </a:cubicBezTo>
                <a:cubicBezTo>
                  <a:pt x="8865111" y="5743413"/>
                  <a:pt x="8857862" y="5703419"/>
                  <a:pt x="8746222" y="5729068"/>
                </a:cubicBezTo>
                <a:cubicBezTo>
                  <a:pt x="8634582" y="5754717"/>
                  <a:pt x="8433554" y="5678188"/>
                  <a:pt x="8279834" y="5729068"/>
                </a:cubicBezTo>
                <a:cubicBezTo>
                  <a:pt x="8126114" y="5779948"/>
                  <a:pt x="7953211" y="5666115"/>
                  <a:pt x="7704046" y="5729068"/>
                </a:cubicBezTo>
                <a:cubicBezTo>
                  <a:pt x="7454881" y="5792021"/>
                  <a:pt x="7236650" y="5665304"/>
                  <a:pt x="7018858" y="5729068"/>
                </a:cubicBezTo>
                <a:cubicBezTo>
                  <a:pt x="6801066" y="5792832"/>
                  <a:pt x="6742246" y="5715835"/>
                  <a:pt x="6661869" y="5729068"/>
                </a:cubicBezTo>
                <a:cubicBezTo>
                  <a:pt x="6581492" y="5742301"/>
                  <a:pt x="6525606" y="5714790"/>
                  <a:pt x="6414280" y="5729068"/>
                </a:cubicBezTo>
                <a:cubicBezTo>
                  <a:pt x="6302954" y="5743346"/>
                  <a:pt x="6273609" y="5702924"/>
                  <a:pt x="6166691" y="5729068"/>
                </a:cubicBezTo>
                <a:cubicBezTo>
                  <a:pt x="6059773" y="5755212"/>
                  <a:pt x="5700071" y="5720231"/>
                  <a:pt x="5372104" y="5729068"/>
                </a:cubicBezTo>
                <a:cubicBezTo>
                  <a:pt x="5044137" y="5737905"/>
                  <a:pt x="4887750" y="5726846"/>
                  <a:pt x="4686916" y="5729068"/>
                </a:cubicBezTo>
                <a:cubicBezTo>
                  <a:pt x="4486082" y="5731290"/>
                  <a:pt x="4517142" y="5704084"/>
                  <a:pt x="4439327" y="5729068"/>
                </a:cubicBezTo>
                <a:cubicBezTo>
                  <a:pt x="4361512" y="5754052"/>
                  <a:pt x="4033652" y="5665347"/>
                  <a:pt x="3863539" y="5729068"/>
                </a:cubicBezTo>
                <a:cubicBezTo>
                  <a:pt x="3693426" y="5792789"/>
                  <a:pt x="3404487" y="5664503"/>
                  <a:pt x="3178351" y="5729068"/>
                </a:cubicBezTo>
                <a:cubicBezTo>
                  <a:pt x="2952215" y="5793633"/>
                  <a:pt x="2980852" y="5708352"/>
                  <a:pt x="2930762" y="5729068"/>
                </a:cubicBezTo>
                <a:cubicBezTo>
                  <a:pt x="2880672" y="5749784"/>
                  <a:pt x="2722928" y="5698055"/>
                  <a:pt x="2573773" y="5729068"/>
                </a:cubicBezTo>
                <a:cubicBezTo>
                  <a:pt x="2424618" y="5760081"/>
                  <a:pt x="2132835" y="5722889"/>
                  <a:pt x="1997985" y="5729068"/>
                </a:cubicBezTo>
                <a:cubicBezTo>
                  <a:pt x="1863135" y="5735247"/>
                  <a:pt x="1453961" y="5664624"/>
                  <a:pt x="1312797" y="5729068"/>
                </a:cubicBezTo>
                <a:cubicBezTo>
                  <a:pt x="1171633" y="5793512"/>
                  <a:pt x="1153688" y="5727580"/>
                  <a:pt x="1065208" y="5729068"/>
                </a:cubicBezTo>
                <a:cubicBezTo>
                  <a:pt x="976728" y="5730556"/>
                  <a:pt x="306640" y="5607393"/>
                  <a:pt x="0" y="5729068"/>
                </a:cubicBezTo>
                <a:cubicBezTo>
                  <a:pt x="-61856" y="5588071"/>
                  <a:pt x="15601" y="5334195"/>
                  <a:pt x="0" y="5213452"/>
                </a:cubicBezTo>
                <a:cubicBezTo>
                  <a:pt x="-15601" y="5092709"/>
                  <a:pt x="16143" y="4765292"/>
                  <a:pt x="0" y="4640545"/>
                </a:cubicBezTo>
                <a:cubicBezTo>
                  <a:pt x="-16143" y="4515798"/>
                  <a:pt x="13541" y="4254591"/>
                  <a:pt x="0" y="4124929"/>
                </a:cubicBezTo>
                <a:cubicBezTo>
                  <a:pt x="-13541" y="3995267"/>
                  <a:pt x="16251" y="3751964"/>
                  <a:pt x="0" y="3437441"/>
                </a:cubicBezTo>
                <a:cubicBezTo>
                  <a:pt x="-16251" y="3122918"/>
                  <a:pt x="30503" y="2954412"/>
                  <a:pt x="0" y="2749953"/>
                </a:cubicBezTo>
                <a:cubicBezTo>
                  <a:pt x="-30503" y="2545494"/>
                  <a:pt x="57532" y="2278913"/>
                  <a:pt x="0" y="2062464"/>
                </a:cubicBezTo>
                <a:cubicBezTo>
                  <a:pt x="-57532" y="1846015"/>
                  <a:pt x="3284" y="1674468"/>
                  <a:pt x="0" y="1489558"/>
                </a:cubicBezTo>
                <a:cubicBezTo>
                  <a:pt x="-3284" y="1304648"/>
                  <a:pt x="52274" y="1238386"/>
                  <a:pt x="0" y="1031232"/>
                </a:cubicBezTo>
                <a:cubicBezTo>
                  <a:pt x="-52274" y="824078"/>
                  <a:pt x="18187" y="498487"/>
                  <a:pt x="0" y="0"/>
                </a:cubicBezTo>
                <a:close/>
              </a:path>
              <a:path w="10939975" h="5729068" stroke="0" extrusionOk="0">
                <a:moveTo>
                  <a:pt x="0" y="0"/>
                </a:moveTo>
                <a:cubicBezTo>
                  <a:pt x="173052" y="-85829"/>
                  <a:pt x="527045" y="85639"/>
                  <a:pt x="794588" y="0"/>
                </a:cubicBezTo>
                <a:cubicBezTo>
                  <a:pt x="1062131" y="-85639"/>
                  <a:pt x="1037871" y="21487"/>
                  <a:pt x="1260976" y="0"/>
                </a:cubicBezTo>
                <a:cubicBezTo>
                  <a:pt x="1484081" y="-21487"/>
                  <a:pt x="1782597" y="15517"/>
                  <a:pt x="2055564" y="0"/>
                </a:cubicBezTo>
                <a:cubicBezTo>
                  <a:pt x="2328531" y="-15517"/>
                  <a:pt x="2400043" y="16704"/>
                  <a:pt x="2521952" y="0"/>
                </a:cubicBezTo>
                <a:cubicBezTo>
                  <a:pt x="2643861" y="-16704"/>
                  <a:pt x="2736673" y="21474"/>
                  <a:pt x="2878941" y="0"/>
                </a:cubicBezTo>
                <a:cubicBezTo>
                  <a:pt x="3021209" y="-21474"/>
                  <a:pt x="3485527" y="80943"/>
                  <a:pt x="3673528" y="0"/>
                </a:cubicBezTo>
                <a:cubicBezTo>
                  <a:pt x="3861529" y="-80943"/>
                  <a:pt x="3881334" y="39466"/>
                  <a:pt x="4030517" y="0"/>
                </a:cubicBezTo>
                <a:cubicBezTo>
                  <a:pt x="4179700" y="-39466"/>
                  <a:pt x="4221914" y="1073"/>
                  <a:pt x="4278106" y="0"/>
                </a:cubicBezTo>
                <a:cubicBezTo>
                  <a:pt x="4334298" y="-1073"/>
                  <a:pt x="4523816" y="26098"/>
                  <a:pt x="4744494" y="0"/>
                </a:cubicBezTo>
                <a:cubicBezTo>
                  <a:pt x="4965172" y="-26098"/>
                  <a:pt x="5142452" y="61228"/>
                  <a:pt x="5320283" y="0"/>
                </a:cubicBezTo>
                <a:cubicBezTo>
                  <a:pt x="5498114" y="-61228"/>
                  <a:pt x="5556018" y="127"/>
                  <a:pt x="5786671" y="0"/>
                </a:cubicBezTo>
                <a:cubicBezTo>
                  <a:pt x="6017324" y="-127"/>
                  <a:pt x="6239085" y="395"/>
                  <a:pt x="6581259" y="0"/>
                </a:cubicBezTo>
                <a:cubicBezTo>
                  <a:pt x="6923433" y="-395"/>
                  <a:pt x="6773920" y="24892"/>
                  <a:pt x="6828848" y="0"/>
                </a:cubicBezTo>
                <a:cubicBezTo>
                  <a:pt x="6883776" y="-24892"/>
                  <a:pt x="7069480" y="33475"/>
                  <a:pt x="7295236" y="0"/>
                </a:cubicBezTo>
                <a:cubicBezTo>
                  <a:pt x="7520992" y="-33475"/>
                  <a:pt x="7649871" y="52738"/>
                  <a:pt x="7871024" y="0"/>
                </a:cubicBezTo>
                <a:cubicBezTo>
                  <a:pt x="8092177" y="-52738"/>
                  <a:pt x="8385373" y="34945"/>
                  <a:pt x="8556212" y="0"/>
                </a:cubicBezTo>
                <a:cubicBezTo>
                  <a:pt x="8727051" y="-34945"/>
                  <a:pt x="8873061" y="37232"/>
                  <a:pt x="9022600" y="0"/>
                </a:cubicBezTo>
                <a:cubicBezTo>
                  <a:pt x="9172139" y="-37232"/>
                  <a:pt x="9540135" y="12234"/>
                  <a:pt x="9817188" y="0"/>
                </a:cubicBezTo>
                <a:cubicBezTo>
                  <a:pt x="10094241" y="-12234"/>
                  <a:pt x="10650905" y="54575"/>
                  <a:pt x="10939975" y="0"/>
                </a:cubicBezTo>
                <a:cubicBezTo>
                  <a:pt x="10959642" y="174036"/>
                  <a:pt x="10904424" y="398762"/>
                  <a:pt x="10939975" y="515616"/>
                </a:cubicBezTo>
                <a:cubicBezTo>
                  <a:pt x="10975526" y="632470"/>
                  <a:pt x="10927479" y="976695"/>
                  <a:pt x="10939975" y="1203104"/>
                </a:cubicBezTo>
                <a:cubicBezTo>
                  <a:pt x="10952471" y="1429513"/>
                  <a:pt x="10901925" y="1552597"/>
                  <a:pt x="10939975" y="1776011"/>
                </a:cubicBezTo>
                <a:cubicBezTo>
                  <a:pt x="10978025" y="1999425"/>
                  <a:pt x="10911891" y="2208841"/>
                  <a:pt x="10939975" y="2463499"/>
                </a:cubicBezTo>
                <a:cubicBezTo>
                  <a:pt x="10968059" y="2718157"/>
                  <a:pt x="10912706" y="2710821"/>
                  <a:pt x="10939975" y="2921825"/>
                </a:cubicBezTo>
                <a:cubicBezTo>
                  <a:pt x="10967244" y="3132829"/>
                  <a:pt x="10902974" y="3123287"/>
                  <a:pt x="10939975" y="3322859"/>
                </a:cubicBezTo>
                <a:cubicBezTo>
                  <a:pt x="10976976" y="3522431"/>
                  <a:pt x="10898628" y="3609159"/>
                  <a:pt x="10939975" y="3723894"/>
                </a:cubicBezTo>
                <a:cubicBezTo>
                  <a:pt x="10981322" y="3838630"/>
                  <a:pt x="10933772" y="4035633"/>
                  <a:pt x="10939975" y="4296801"/>
                </a:cubicBezTo>
                <a:cubicBezTo>
                  <a:pt x="10946178" y="4557969"/>
                  <a:pt x="10934057" y="4572578"/>
                  <a:pt x="10939975" y="4812417"/>
                </a:cubicBezTo>
                <a:cubicBezTo>
                  <a:pt x="10945893" y="5052256"/>
                  <a:pt x="10924503" y="5323644"/>
                  <a:pt x="10939975" y="5729068"/>
                </a:cubicBezTo>
                <a:cubicBezTo>
                  <a:pt x="10757086" y="5731129"/>
                  <a:pt x="10478973" y="5662059"/>
                  <a:pt x="10145387" y="5729068"/>
                </a:cubicBezTo>
                <a:cubicBezTo>
                  <a:pt x="9811801" y="5796077"/>
                  <a:pt x="9978349" y="5699965"/>
                  <a:pt x="9897798" y="5729068"/>
                </a:cubicBezTo>
                <a:cubicBezTo>
                  <a:pt x="9817247" y="5758171"/>
                  <a:pt x="9506769" y="5698090"/>
                  <a:pt x="9212611" y="5729068"/>
                </a:cubicBezTo>
                <a:cubicBezTo>
                  <a:pt x="8918453" y="5760046"/>
                  <a:pt x="9033919" y="5710760"/>
                  <a:pt x="8855622" y="5729068"/>
                </a:cubicBezTo>
                <a:cubicBezTo>
                  <a:pt x="8677325" y="5747376"/>
                  <a:pt x="8280952" y="5694812"/>
                  <a:pt x="8061034" y="5729068"/>
                </a:cubicBezTo>
                <a:cubicBezTo>
                  <a:pt x="7841116" y="5763324"/>
                  <a:pt x="7439347" y="5677668"/>
                  <a:pt x="7266447" y="5729068"/>
                </a:cubicBezTo>
                <a:cubicBezTo>
                  <a:pt x="7093547" y="5780468"/>
                  <a:pt x="6939896" y="5727266"/>
                  <a:pt x="6690658" y="5729068"/>
                </a:cubicBezTo>
                <a:cubicBezTo>
                  <a:pt x="6441420" y="5730870"/>
                  <a:pt x="6430451" y="5721161"/>
                  <a:pt x="6333670" y="5729068"/>
                </a:cubicBezTo>
                <a:cubicBezTo>
                  <a:pt x="6236889" y="5736975"/>
                  <a:pt x="5933448" y="5669723"/>
                  <a:pt x="5539082" y="5729068"/>
                </a:cubicBezTo>
                <a:cubicBezTo>
                  <a:pt x="5144716" y="5788413"/>
                  <a:pt x="5187922" y="5722323"/>
                  <a:pt x="4963294" y="5729068"/>
                </a:cubicBezTo>
                <a:cubicBezTo>
                  <a:pt x="4738666" y="5735813"/>
                  <a:pt x="4600628" y="5679685"/>
                  <a:pt x="4496906" y="5729068"/>
                </a:cubicBezTo>
                <a:cubicBezTo>
                  <a:pt x="4393184" y="5778451"/>
                  <a:pt x="4334888" y="5715680"/>
                  <a:pt x="4249317" y="5729068"/>
                </a:cubicBezTo>
                <a:cubicBezTo>
                  <a:pt x="4163746" y="5742456"/>
                  <a:pt x="4010754" y="5724725"/>
                  <a:pt x="3892328" y="5729068"/>
                </a:cubicBezTo>
                <a:cubicBezTo>
                  <a:pt x="3773902" y="5733411"/>
                  <a:pt x="3437800" y="5697441"/>
                  <a:pt x="3207140" y="5729068"/>
                </a:cubicBezTo>
                <a:cubicBezTo>
                  <a:pt x="2976480" y="5760695"/>
                  <a:pt x="2955471" y="5699502"/>
                  <a:pt x="2850151" y="5729068"/>
                </a:cubicBezTo>
                <a:cubicBezTo>
                  <a:pt x="2744831" y="5758634"/>
                  <a:pt x="2253151" y="5701800"/>
                  <a:pt x="2055564" y="5729068"/>
                </a:cubicBezTo>
                <a:cubicBezTo>
                  <a:pt x="1857977" y="5756336"/>
                  <a:pt x="1710687" y="5719330"/>
                  <a:pt x="1589175" y="5729068"/>
                </a:cubicBezTo>
                <a:cubicBezTo>
                  <a:pt x="1467663" y="5738806"/>
                  <a:pt x="1186659" y="5686896"/>
                  <a:pt x="1013387" y="5729068"/>
                </a:cubicBezTo>
                <a:cubicBezTo>
                  <a:pt x="840115" y="5771240"/>
                  <a:pt x="670599" y="5702530"/>
                  <a:pt x="546999" y="5729068"/>
                </a:cubicBezTo>
                <a:cubicBezTo>
                  <a:pt x="423399" y="5755606"/>
                  <a:pt x="220560" y="5664541"/>
                  <a:pt x="0" y="5729068"/>
                </a:cubicBezTo>
                <a:cubicBezTo>
                  <a:pt x="-59785" y="5618181"/>
                  <a:pt x="46159" y="5399074"/>
                  <a:pt x="0" y="5213452"/>
                </a:cubicBezTo>
                <a:cubicBezTo>
                  <a:pt x="-46159" y="5027830"/>
                  <a:pt x="41509" y="4847899"/>
                  <a:pt x="0" y="4583254"/>
                </a:cubicBezTo>
                <a:cubicBezTo>
                  <a:pt x="-41509" y="4318609"/>
                  <a:pt x="54387" y="4349082"/>
                  <a:pt x="0" y="4124929"/>
                </a:cubicBezTo>
                <a:cubicBezTo>
                  <a:pt x="-54387" y="3900777"/>
                  <a:pt x="68275" y="3584771"/>
                  <a:pt x="0" y="3437441"/>
                </a:cubicBezTo>
                <a:cubicBezTo>
                  <a:pt x="-68275" y="3290111"/>
                  <a:pt x="24725" y="3157873"/>
                  <a:pt x="0" y="3036406"/>
                </a:cubicBezTo>
                <a:cubicBezTo>
                  <a:pt x="-24725" y="2914939"/>
                  <a:pt x="32935" y="2674307"/>
                  <a:pt x="0" y="2578081"/>
                </a:cubicBezTo>
                <a:cubicBezTo>
                  <a:pt x="-32935" y="2481855"/>
                  <a:pt x="52464" y="2273726"/>
                  <a:pt x="0" y="2119755"/>
                </a:cubicBezTo>
                <a:cubicBezTo>
                  <a:pt x="-52464" y="1965784"/>
                  <a:pt x="18649" y="1867554"/>
                  <a:pt x="0" y="1718720"/>
                </a:cubicBezTo>
                <a:cubicBezTo>
                  <a:pt x="-18649" y="1569886"/>
                  <a:pt x="41987" y="1243069"/>
                  <a:pt x="0" y="1031232"/>
                </a:cubicBezTo>
                <a:cubicBezTo>
                  <a:pt x="-41987" y="819395"/>
                  <a:pt x="35146" y="715454"/>
                  <a:pt x="0" y="630197"/>
                </a:cubicBezTo>
                <a:cubicBezTo>
                  <a:pt x="-35146" y="544940"/>
                  <a:pt x="27787" y="30603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306519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05958">
            <a:off x="3074543" y="249726"/>
            <a:ext cx="1230357" cy="629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1"/>
            <a:ext cx="2016618" cy="12649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264006" y="561790"/>
            <a:ext cx="1650789" cy="3828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305950" y="8877566"/>
            <a:ext cx="1857650" cy="14944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42194">
            <a:off x="3491784" y="1084847"/>
            <a:ext cx="625722" cy="1686996"/>
          </a:xfrm>
          <a:prstGeom prst="rect">
            <a:avLst/>
          </a:prstGeom>
        </p:spPr>
      </p:pic>
      <p:sp>
        <p:nvSpPr>
          <p:cNvPr id="36" name="Speech Bubble: Oval 10">
            <a:extLst>
              <a:ext uri="{FF2B5EF4-FFF2-40B4-BE49-F238E27FC236}">
                <a16:creationId xmlns:a16="http://schemas.microsoft.com/office/drawing/2014/main" xmlns="" id="{0822AAD6-2AB2-4415-88A4-042BEA7E878F}"/>
              </a:ext>
            </a:extLst>
          </p:cNvPr>
          <p:cNvSpPr/>
          <p:nvPr/>
        </p:nvSpPr>
        <p:spPr>
          <a:xfrm>
            <a:off x="7010402" y="969704"/>
            <a:ext cx="6862355" cy="3696948"/>
          </a:xfrm>
          <a:prstGeom prst="wedgeEllipseCallout">
            <a:avLst>
              <a:gd name="adj1" fmla="val 68178"/>
              <a:gd name="adj2" fmla="val -18381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r>
              <a:rPr lang="ar-SA" sz="4200" dirty="0" err="1" smtClean="0">
                <a:solidFill>
                  <a:srgbClr val="C00000"/>
                </a:solidFill>
                <a:cs typeface="PT Bold Heading" pitchFamily="2" charset="-78"/>
              </a:rPr>
              <a:t>السوال</a:t>
            </a:r>
            <a:r>
              <a:rPr lang="ar-SA" sz="4200" dirty="0" smtClean="0">
                <a:solidFill>
                  <a:srgbClr val="C00000"/>
                </a:solidFill>
                <a:cs typeface="PT Bold Heading" pitchFamily="2" charset="-78"/>
              </a:rPr>
              <a:t> </a:t>
            </a:r>
            <a:endParaRPr lang="ar-KW" sz="42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1" name="Speech Bubble: Oval 1">
            <a:extLst>
              <a:ext uri="{FF2B5EF4-FFF2-40B4-BE49-F238E27FC236}">
                <a16:creationId xmlns:a16="http://schemas.microsoft.com/office/drawing/2014/main" xmlns="" id="{17ED71CB-2896-407D-A049-313E9BA3E46C}"/>
              </a:ext>
            </a:extLst>
          </p:cNvPr>
          <p:cNvSpPr/>
          <p:nvPr/>
        </p:nvSpPr>
        <p:spPr>
          <a:xfrm>
            <a:off x="2619387" y="1904998"/>
            <a:ext cx="5724513" cy="3921140"/>
          </a:xfrm>
          <a:prstGeom prst="wedgeEllipseCallout">
            <a:avLst>
              <a:gd name="adj1" fmla="val -57773"/>
              <a:gd name="adj2" fmla="val -6594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lvl="0" algn="ctr"/>
            <a:endParaRPr lang="ar-SA" sz="6000" b="1" u="sng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6000" b="1" u="sng" dirty="0" smtClean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الاجابة</a:t>
            </a:r>
            <a:endParaRPr lang="ar-SA" sz="6000" b="1" u="sng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endParaRPr lang="ar-KW" sz="60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r="27110"/>
          <a:stretch>
            <a:fillRect/>
          </a:stretch>
        </p:blipFill>
        <p:spPr>
          <a:xfrm>
            <a:off x="3013750" y="8867034"/>
            <a:ext cx="1826648" cy="14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2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2" name="Picture 64" descr="Logo Totally Spies, HD Png Download - 600x600 (#3768038) - Pin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5709"/>
            <a:ext cx="4240008" cy="32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4" name="Picture 66" descr="Totally Spies! FREE PNG by TheLivingBluejay on Deviant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399" y="417206"/>
            <a:ext cx="3708565" cy="327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8" name="Picture 70" descr="Totally Spies by AlexHarshegyi on Deviant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3" y="809450"/>
            <a:ext cx="1580712" cy="190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4" name="Picture 76" descr="All Star Vermelho e Rímel: Brushes das Três Espiãs Dema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163" y="3416784"/>
            <a:ext cx="192405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6" name="Picture 78" descr="https://2.bp.blogspot.com/-OCtLA6_2-BA/UWh1BZM8W4I/AAAAAAAALbc/4cCsd0962og/s1600/Tr%C3%AAsEspi%C3%A3sDemais_Brushes_Allstarvermelhoerimel.blogspot.com%2B(6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472" y="3473016"/>
            <a:ext cx="14097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8" name="Picture 80" descr="https://4.bp.blogspot.com/-_lDM3Yw6a1k/UWh0_tTl6FI/AAAAAAAALbc/KAvkjFNbWlE/s1600/Tr%C3%AAsEspi%C3%A3esDemais_Brushes_Allstarvermelhoerimel.blogspot.com%2B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56" y="3506353"/>
            <a:ext cx="192405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82" descr="https://3.bp.blogspot.com/-O6rS5agNuFM/UWhzfpv-ZoI/AAAAAAAALbc/fs45l2A5J9M/s1600/Tr%C3%AAsEspi%C3%A3sDemais_Brushes_Allstarvermelhoerimel.blogspot.com%2B(7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34" y="6923299"/>
            <a:ext cx="387667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88" descr="Totally Spies! - Présentation - Dessins animés à g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06" y="3254860"/>
            <a:ext cx="333375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8" name="Picture 90" descr="Totally Spies - Dessins animés - TopKool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89" y="3691174"/>
            <a:ext cx="3807308" cy="31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4" descr="https://3.bp.blogspot.com/-Yci0P83sTVQ/UWhzhdfKxyI/AAAAAAAALbc/pTOg2Xk38Lw/s1600/Tr%C3%AAsEspi%C3%A3sDemais_Brushes_Allstarvermelhoerimel.blogspot.com%2B(10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55" y="7770791"/>
            <a:ext cx="4097236" cy="19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صور الجاسوسات و شخصياتها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33" y="812475"/>
            <a:ext cx="2050530" cy="19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Detective Conan 名探偵コナン 名偵探柯南 | ytv Program Catalogue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509" y="3919182"/>
            <a:ext cx="533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Detective Conan 名探偵コナン 名偵探柯南 | ytv Program Catalogue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593" y="-212728"/>
            <a:ext cx="5334000" cy="400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7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15" y="2628951"/>
            <a:ext cx="2572785" cy="2572785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12378863" y="3259795"/>
            <a:ext cx="4703210" cy="625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1659508"/>
            <a:ext cx="6335484" cy="2269946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402867"/>
            <a:ext cx="18288000" cy="1332471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2" name="Google Shape;150;p19"/>
          <p:cNvSpPr/>
          <p:nvPr/>
        </p:nvSpPr>
        <p:spPr>
          <a:xfrm>
            <a:off x="76200" y="9785678"/>
            <a:ext cx="18288000" cy="615623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3079717" y="129050"/>
            <a:ext cx="10358573" cy="1846623"/>
          </a:xfrm>
          <a:prstGeom prst="rect">
            <a:avLst/>
          </a:prstGeom>
          <a:noFill/>
        </p:spPr>
        <p:txBody>
          <a:bodyPr wrap="square" lIns="182844" tIns="91422" rIns="182844" bIns="9142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</a:t>
            </a:r>
            <a:endParaRPr lang="ar-SA" sz="5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( </a:t>
            </a:r>
            <a:r>
              <a:rPr lang="ar-SA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بطلة الرماية </a:t>
            </a:r>
            <a:r>
              <a:rPr lang="ar-SA" sz="5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ميريدا</a:t>
            </a:r>
            <a:r>
              <a:rPr lang="ar-SA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 ♥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)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118254" y="2278494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2228903"/>
            <a:ext cx="5706252" cy="2269946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4789439" y="2542869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13571248" y="3274884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28-6-1443هـ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16105">
            <a:off x="12541345" y="559326"/>
            <a:ext cx="5881940" cy="16394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0955" b="13236"/>
          <a:stretch>
            <a:fillRect/>
          </a:stretch>
        </p:blipFill>
        <p:spPr>
          <a:xfrm>
            <a:off x="15722396" y="7600529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17166" b="25104"/>
          <a:stretch>
            <a:fillRect/>
          </a:stretch>
        </p:blipFill>
        <p:spPr>
          <a:xfrm>
            <a:off x="13955172" y="8812390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24338" t="24768"/>
          <a:stretch>
            <a:fillRect/>
          </a:stretch>
        </p:blipFill>
        <p:spPr>
          <a:xfrm>
            <a:off x="-130287" y="1"/>
            <a:ext cx="3097829" cy="17305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761101" y="1827562"/>
            <a:ext cx="1609161" cy="15096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661151" y="1324994"/>
            <a:ext cx="1820192" cy="1217874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38" y="2278494"/>
            <a:ext cx="1513628" cy="1513628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55" y="2337227"/>
            <a:ext cx="1513628" cy="1513628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="" xmlns:a16="http://schemas.microsoft.com/office/drawing/2014/main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5" y="1933931"/>
            <a:ext cx="2000900" cy="2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3649129"/>
            <a:ext cx="6335484" cy="2269946"/>
          </a:xfrm>
          <a:prstGeom prst="rect">
            <a:avLst/>
          </a:prstGeom>
          <a:noFill/>
        </p:spPr>
      </p:pic>
      <p:sp>
        <p:nvSpPr>
          <p:cNvPr id="30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217038" y="4065552"/>
            <a:ext cx="4544167" cy="1154148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66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32 الى 35</a:t>
            </a:r>
            <a:endParaRPr lang="en-US" sz="66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4" descr="الجاسوسات | مفتوح | amino Amino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086600"/>
            <a:ext cx="4762500" cy="278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6927" b="16666"/>
          <a:stretch>
            <a:fillRect/>
          </a:stretch>
        </p:blipFill>
        <p:spPr>
          <a:xfrm>
            <a:off x="-76200" y="8232578"/>
            <a:ext cx="4693283" cy="20925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54476" b="27132"/>
          <a:stretch>
            <a:fillRect/>
          </a:stretch>
        </p:blipFill>
        <p:spPr>
          <a:xfrm>
            <a:off x="-65071" y="8812389"/>
            <a:ext cx="2565152" cy="1597599"/>
          </a:xfrm>
          <a:prstGeom prst="rect">
            <a:avLst/>
          </a:prstGeom>
        </p:spPr>
      </p:pic>
      <p:pic>
        <p:nvPicPr>
          <p:cNvPr id="40" name="Picture 54" descr="Totally Spies Wiki | Fandom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923" y="3752631"/>
            <a:ext cx="3964363" cy="364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6" descr="منتديات مكسات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7086600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98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6" descr="https://i.pinimg.com/originals/69/f7/dc/69f7dce8406766d35cdd8389f1ade3a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0" y="124776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s://i.pinimg.com/564x/ce/19/fb/ce19fbc6e30d909db2d0ff317e6a2b0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13" y="-52568"/>
            <a:ext cx="2407608" cy="240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16" descr="Transparent Detective Clip Art - Png Image Detective Conan Png, Png  Download - kind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682" y="6554406"/>
            <a:ext cx="2197614" cy="37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6" name="Picture 118" descr="المحقق كونان ديرب ، المحقق كونان, 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52" y="2992126"/>
            <a:ext cx="2172172" cy="321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8" name="Picture 120" descr="المحقق جيمي كودو, اليد, المانجا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68" y="2718078"/>
            <a:ext cx="2646863" cy="256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xmlns="" id="{32ACDCA1-E03E-440D-8862-2C19A26A336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96" y="7470218"/>
            <a:ext cx="3951867" cy="2697040"/>
          </a:xfrm>
          <a:prstGeom prst="rect">
            <a:avLst/>
          </a:prstGeom>
        </p:spPr>
      </p:pic>
      <p:pic>
        <p:nvPicPr>
          <p:cNvPr id="32" name="Picture 18" descr="https://i.pinimg.com/564x/81/f2/93/81f293cfe9c200aa9865026bd9e0fb2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631" y="7536825"/>
            <a:ext cx="2218445" cy="29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https://i.pinimg.com/originals/64/5b/2c/645b2c8742062e4228ef7fbf73966234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84" y="6882742"/>
            <a:ext cx="3524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https://i.pinimg.com/originals/79/64/d4/7964d414bb67b9beab0620c2a93b2d35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334" y="-123429"/>
            <a:ext cx="2344733" cy="19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https://i.pinimg.com/originals/0b/87/94/0b87945bd635137063be188811649a5b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938" y="5457958"/>
            <a:ext cx="2361243" cy="181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 descr="https://i.pinimg.com/originals/a7/a6/ad/a7a6add05223f98c6c14b0e6fd78472d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67" y="3181272"/>
            <a:ext cx="2411066" cy="18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6" descr="https://i.pinimg.com/564x/1a/1a/c8/1a1ac8ed1bd0feda8b66895e22b125c5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591" y="7778208"/>
            <a:ext cx="1711926" cy="24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0" descr="https://i.pinimg.com/564x/35/8e/b5/358eb53921f35025fd8438a6279f2f34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554" y="1763012"/>
            <a:ext cx="1992090" cy="283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2" descr="المحقق كونان - Ourboox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189" y="7924800"/>
            <a:ext cx="2258498" cy="22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0" descr="المحلل كونان | Facebook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" y="664494"/>
            <a:ext cx="2258378" cy="225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6" descr="بوابة:المحقق كونان/مقدمة - ويكيبيديا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49" y="-123429"/>
            <a:ext cx="1904134" cy="32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صورة" descr="صورة"/>
          <p:cNvPicPr>
            <a:picLocks noChangeAspect="1"/>
          </p:cNvPicPr>
          <p:nvPr/>
        </p:nvPicPr>
        <p:blipFill>
          <a:blip r:embed="rId21">
            <a:extLst/>
          </a:blip>
          <a:srcRect l="3616" t="1334" r="3562" b="3023"/>
          <a:stretch>
            <a:fillRect/>
          </a:stretch>
        </p:blipFill>
        <p:spPr>
          <a:xfrm>
            <a:off x="11539793" y="664494"/>
            <a:ext cx="1786206" cy="1788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94" extrusionOk="0">
                <a:moveTo>
                  <a:pt x="10617" y="0"/>
                </a:moveTo>
                <a:cubicBezTo>
                  <a:pt x="9250" y="4"/>
                  <a:pt x="8095" y="233"/>
                  <a:pt x="6754" y="753"/>
                </a:cubicBezTo>
                <a:cubicBezTo>
                  <a:pt x="3468" y="2028"/>
                  <a:pt x="1039" y="4885"/>
                  <a:pt x="204" y="8456"/>
                </a:cubicBezTo>
                <a:cubicBezTo>
                  <a:pt x="21" y="9242"/>
                  <a:pt x="3" y="9444"/>
                  <a:pt x="0" y="10770"/>
                </a:cubicBezTo>
                <a:cubicBezTo>
                  <a:pt x="-2" y="12016"/>
                  <a:pt x="21" y="12328"/>
                  <a:pt x="163" y="12973"/>
                </a:cubicBezTo>
                <a:cubicBezTo>
                  <a:pt x="595" y="14942"/>
                  <a:pt x="1397" y="16545"/>
                  <a:pt x="2680" y="18011"/>
                </a:cubicBezTo>
                <a:cubicBezTo>
                  <a:pt x="4376" y="19948"/>
                  <a:pt x="6867" y="21242"/>
                  <a:pt x="9555" y="21578"/>
                </a:cubicBezTo>
                <a:cubicBezTo>
                  <a:pt x="9694" y="21595"/>
                  <a:pt x="10364" y="21599"/>
                  <a:pt x="11043" y="21586"/>
                </a:cubicBezTo>
                <a:cubicBezTo>
                  <a:pt x="12285" y="21563"/>
                  <a:pt x="12905" y="21476"/>
                  <a:pt x="13843" y="21197"/>
                </a:cubicBezTo>
                <a:cubicBezTo>
                  <a:pt x="16762" y="20327"/>
                  <a:pt x="19146" y="18335"/>
                  <a:pt x="20517" y="15622"/>
                </a:cubicBezTo>
                <a:cubicBezTo>
                  <a:pt x="20817" y="15029"/>
                  <a:pt x="21287" y="13609"/>
                  <a:pt x="21450" y="12803"/>
                </a:cubicBezTo>
                <a:cubicBezTo>
                  <a:pt x="21551" y="12303"/>
                  <a:pt x="21598" y="11516"/>
                  <a:pt x="21591" y="10726"/>
                </a:cubicBezTo>
                <a:cubicBezTo>
                  <a:pt x="21584" y="9936"/>
                  <a:pt x="21524" y="9144"/>
                  <a:pt x="21414" y="8636"/>
                </a:cubicBezTo>
                <a:cubicBezTo>
                  <a:pt x="20804" y="5819"/>
                  <a:pt x="19197" y="3396"/>
                  <a:pt x="16941" y="1889"/>
                </a:cubicBezTo>
                <a:cubicBezTo>
                  <a:pt x="15115" y="670"/>
                  <a:pt x="13373" y="99"/>
                  <a:pt x="11217" y="11"/>
                </a:cubicBezTo>
                <a:cubicBezTo>
                  <a:pt x="11012" y="3"/>
                  <a:pt x="10812" y="-1"/>
                  <a:pt x="10617" y="0"/>
                </a:cubicBezTo>
                <a:close/>
              </a:path>
            </a:pathLst>
          </a:cu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50" name="صورة" descr="صورة"/>
          <p:cNvPicPr>
            <a:picLocks noChangeAspect="1"/>
          </p:cNvPicPr>
          <p:nvPr/>
        </p:nvPicPr>
        <p:blipFill>
          <a:blip r:embed="rId22">
            <a:extLst/>
          </a:blip>
          <a:srcRect l="6875" t="1064" r="1252" b="832"/>
          <a:stretch>
            <a:fillRect/>
          </a:stretch>
        </p:blipFill>
        <p:spPr>
          <a:xfrm>
            <a:off x="5898984" y="2832411"/>
            <a:ext cx="2126069" cy="2270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5" extrusionOk="0">
                <a:moveTo>
                  <a:pt x="17093" y="0"/>
                </a:moveTo>
                <a:cubicBezTo>
                  <a:pt x="15752" y="7"/>
                  <a:pt x="15170" y="172"/>
                  <a:pt x="14210" y="813"/>
                </a:cubicBezTo>
                <a:lnTo>
                  <a:pt x="13585" y="1230"/>
                </a:lnTo>
                <a:lnTo>
                  <a:pt x="13057" y="1012"/>
                </a:lnTo>
                <a:cubicBezTo>
                  <a:pt x="11850" y="512"/>
                  <a:pt x="11237" y="389"/>
                  <a:pt x="9698" y="341"/>
                </a:cubicBezTo>
                <a:cubicBezTo>
                  <a:pt x="8414" y="302"/>
                  <a:pt x="8127" y="321"/>
                  <a:pt x="7417" y="492"/>
                </a:cubicBezTo>
                <a:cubicBezTo>
                  <a:pt x="6348" y="751"/>
                  <a:pt x="5688" y="1030"/>
                  <a:pt x="4801" y="1604"/>
                </a:cubicBezTo>
                <a:cubicBezTo>
                  <a:pt x="3946" y="2158"/>
                  <a:pt x="3471" y="2621"/>
                  <a:pt x="2835" y="3516"/>
                </a:cubicBezTo>
                <a:cubicBezTo>
                  <a:pt x="2580" y="3875"/>
                  <a:pt x="2345" y="4168"/>
                  <a:pt x="2313" y="4168"/>
                </a:cubicBezTo>
                <a:cubicBezTo>
                  <a:pt x="2280" y="4168"/>
                  <a:pt x="1990" y="3798"/>
                  <a:pt x="1668" y="3346"/>
                </a:cubicBezTo>
                <a:cubicBezTo>
                  <a:pt x="1345" y="2894"/>
                  <a:pt x="1055" y="2553"/>
                  <a:pt x="1023" y="2589"/>
                </a:cubicBezTo>
                <a:cubicBezTo>
                  <a:pt x="990" y="2626"/>
                  <a:pt x="864" y="2877"/>
                  <a:pt x="742" y="3149"/>
                </a:cubicBezTo>
                <a:lnTo>
                  <a:pt x="522" y="3643"/>
                </a:lnTo>
                <a:lnTo>
                  <a:pt x="1268" y="4346"/>
                </a:lnTo>
                <a:cubicBezTo>
                  <a:pt x="1679" y="4733"/>
                  <a:pt x="1984" y="5078"/>
                  <a:pt x="1946" y="5113"/>
                </a:cubicBezTo>
                <a:cubicBezTo>
                  <a:pt x="1909" y="5149"/>
                  <a:pt x="1676" y="5178"/>
                  <a:pt x="1429" y="5180"/>
                </a:cubicBezTo>
                <a:lnTo>
                  <a:pt x="980" y="5186"/>
                </a:lnTo>
                <a:lnTo>
                  <a:pt x="1347" y="5366"/>
                </a:lnTo>
                <a:cubicBezTo>
                  <a:pt x="1549" y="5466"/>
                  <a:pt x="1714" y="5582"/>
                  <a:pt x="1714" y="5623"/>
                </a:cubicBezTo>
                <a:cubicBezTo>
                  <a:pt x="1714" y="5664"/>
                  <a:pt x="1626" y="5936"/>
                  <a:pt x="1519" y="6227"/>
                </a:cubicBezTo>
                <a:cubicBezTo>
                  <a:pt x="1247" y="6967"/>
                  <a:pt x="1179" y="7783"/>
                  <a:pt x="1314" y="8677"/>
                </a:cubicBezTo>
                <a:cubicBezTo>
                  <a:pt x="1527" y="10091"/>
                  <a:pt x="1895" y="10997"/>
                  <a:pt x="2569" y="11768"/>
                </a:cubicBezTo>
                <a:cubicBezTo>
                  <a:pt x="2906" y="12152"/>
                  <a:pt x="2919" y="12192"/>
                  <a:pt x="2899" y="12839"/>
                </a:cubicBezTo>
                <a:cubicBezTo>
                  <a:pt x="2872" y="13701"/>
                  <a:pt x="3014" y="14131"/>
                  <a:pt x="3519" y="14707"/>
                </a:cubicBezTo>
                <a:cubicBezTo>
                  <a:pt x="4147" y="15424"/>
                  <a:pt x="4448" y="15601"/>
                  <a:pt x="5820" y="16053"/>
                </a:cubicBezTo>
                <a:cubicBezTo>
                  <a:pt x="5922" y="16086"/>
                  <a:pt x="5870" y="16183"/>
                  <a:pt x="5624" y="16421"/>
                </a:cubicBezTo>
                <a:cubicBezTo>
                  <a:pt x="5303" y="16733"/>
                  <a:pt x="5300" y="16745"/>
                  <a:pt x="5535" y="16696"/>
                </a:cubicBezTo>
                <a:cubicBezTo>
                  <a:pt x="5669" y="16668"/>
                  <a:pt x="5957" y="16634"/>
                  <a:pt x="6172" y="16621"/>
                </a:cubicBezTo>
                <a:lnTo>
                  <a:pt x="6563" y="16596"/>
                </a:lnTo>
                <a:lnTo>
                  <a:pt x="6614" y="17132"/>
                </a:lnTo>
                <a:cubicBezTo>
                  <a:pt x="6642" y="17426"/>
                  <a:pt x="6633" y="17685"/>
                  <a:pt x="6596" y="17707"/>
                </a:cubicBezTo>
                <a:cubicBezTo>
                  <a:pt x="6558" y="17728"/>
                  <a:pt x="6185" y="17786"/>
                  <a:pt x="5765" y="17835"/>
                </a:cubicBezTo>
                <a:cubicBezTo>
                  <a:pt x="5346" y="17885"/>
                  <a:pt x="4947" y="17979"/>
                  <a:pt x="4878" y="18043"/>
                </a:cubicBezTo>
                <a:cubicBezTo>
                  <a:pt x="4681" y="18228"/>
                  <a:pt x="3790" y="20210"/>
                  <a:pt x="3718" y="20624"/>
                </a:cubicBezTo>
                <a:cubicBezTo>
                  <a:pt x="3677" y="20860"/>
                  <a:pt x="3541" y="21109"/>
                  <a:pt x="3350" y="21296"/>
                </a:cubicBezTo>
                <a:lnTo>
                  <a:pt x="3048" y="21595"/>
                </a:lnTo>
                <a:lnTo>
                  <a:pt x="16191" y="21595"/>
                </a:lnTo>
                <a:lnTo>
                  <a:pt x="16015" y="21063"/>
                </a:lnTo>
                <a:cubicBezTo>
                  <a:pt x="15918" y="20771"/>
                  <a:pt x="15810" y="20328"/>
                  <a:pt x="15773" y="20078"/>
                </a:cubicBezTo>
                <a:cubicBezTo>
                  <a:pt x="15737" y="19828"/>
                  <a:pt x="15641" y="19426"/>
                  <a:pt x="15559" y="19184"/>
                </a:cubicBezTo>
                <a:cubicBezTo>
                  <a:pt x="15425" y="18788"/>
                  <a:pt x="15426" y="18708"/>
                  <a:pt x="15566" y="18379"/>
                </a:cubicBezTo>
                <a:cubicBezTo>
                  <a:pt x="15652" y="18178"/>
                  <a:pt x="15722" y="17906"/>
                  <a:pt x="15722" y="17775"/>
                </a:cubicBezTo>
                <a:cubicBezTo>
                  <a:pt x="15722" y="17539"/>
                  <a:pt x="15718" y="17539"/>
                  <a:pt x="15159" y="17604"/>
                </a:cubicBezTo>
                <a:cubicBezTo>
                  <a:pt x="14841" y="17641"/>
                  <a:pt x="14563" y="17725"/>
                  <a:pt x="14518" y="17798"/>
                </a:cubicBezTo>
                <a:cubicBezTo>
                  <a:pt x="14475" y="17869"/>
                  <a:pt x="14330" y="18040"/>
                  <a:pt x="14197" y="18179"/>
                </a:cubicBezTo>
                <a:lnTo>
                  <a:pt x="13957" y="18431"/>
                </a:lnTo>
                <a:lnTo>
                  <a:pt x="13714" y="18155"/>
                </a:lnTo>
                <a:cubicBezTo>
                  <a:pt x="13579" y="18003"/>
                  <a:pt x="13442" y="17797"/>
                  <a:pt x="13409" y="17696"/>
                </a:cubicBezTo>
                <a:cubicBezTo>
                  <a:pt x="13377" y="17596"/>
                  <a:pt x="13255" y="17444"/>
                  <a:pt x="13140" y="17358"/>
                </a:cubicBezTo>
                <a:cubicBezTo>
                  <a:pt x="12885" y="17170"/>
                  <a:pt x="12957" y="17097"/>
                  <a:pt x="13616" y="16873"/>
                </a:cubicBezTo>
                <a:cubicBezTo>
                  <a:pt x="14342" y="16626"/>
                  <a:pt x="15082" y="16134"/>
                  <a:pt x="15654" y="15521"/>
                </a:cubicBezTo>
                <a:cubicBezTo>
                  <a:pt x="15934" y="15221"/>
                  <a:pt x="16324" y="14898"/>
                  <a:pt x="16519" y="14803"/>
                </a:cubicBezTo>
                <a:cubicBezTo>
                  <a:pt x="16960" y="14590"/>
                  <a:pt x="17445" y="13919"/>
                  <a:pt x="17643" y="13250"/>
                </a:cubicBezTo>
                <a:cubicBezTo>
                  <a:pt x="17725" y="12972"/>
                  <a:pt x="17879" y="12546"/>
                  <a:pt x="17985" y="12305"/>
                </a:cubicBezTo>
                <a:cubicBezTo>
                  <a:pt x="18092" y="12064"/>
                  <a:pt x="18206" y="11601"/>
                  <a:pt x="18238" y="11277"/>
                </a:cubicBezTo>
                <a:cubicBezTo>
                  <a:pt x="18284" y="10821"/>
                  <a:pt x="18349" y="10642"/>
                  <a:pt x="18528" y="10484"/>
                </a:cubicBezTo>
                <a:cubicBezTo>
                  <a:pt x="18847" y="10203"/>
                  <a:pt x="18841" y="9787"/>
                  <a:pt x="18515" y="9671"/>
                </a:cubicBezTo>
                <a:cubicBezTo>
                  <a:pt x="18362" y="9616"/>
                  <a:pt x="18269" y="9513"/>
                  <a:pt x="18269" y="9393"/>
                </a:cubicBezTo>
                <a:cubicBezTo>
                  <a:pt x="18269" y="9288"/>
                  <a:pt x="18223" y="9121"/>
                  <a:pt x="18167" y="9022"/>
                </a:cubicBezTo>
                <a:cubicBezTo>
                  <a:pt x="18086" y="8880"/>
                  <a:pt x="18116" y="8782"/>
                  <a:pt x="18312" y="8542"/>
                </a:cubicBezTo>
                <a:cubicBezTo>
                  <a:pt x="18732" y="8026"/>
                  <a:pt x="18884" y="7576"/>
                  <a:pt x="18812" y="7068"/>
                </a:cubicBezTo>
                <a:cubicBezTo>
                  <a:pt x="18776" y="6818"/>
                  <a:pt x="18703" y="6532"/>
                  <a:pt x="18647" y="6435"/>
                </a:cubicBezTo>
                <a:cubicBezTo>
                  <a:pt x="18583" y="6322"/>
                  <a:pt x="18579" y="6226"/>
                  <a:pt x="18638" y="6170"/>
                </a:cubicBezTo>
                <a:cubicBezTo>
                  <a:pt x="18778" y="6039"/>
                  <a:pt x="19486" y="6841"/>
                  <a:pt x="19897" y="7598"/>
                </a:cubicBezTo>
                <a:lnTo>
                  <a:pt x="20251" y="8250"/>
                </a:lnTo>
                <a:lnTo>
                  <a:pt x="20199" y="7480"/>
                </a:lnTo>
                <a:cubicBezTo>
                  <a:pt x="20156" y="6843"/>
                  <a:pt x="20088" y="6599"/>
                  <a:pt x="19802" y="6059"/>
                </a:cubicBezTo>
                <a:cubicBezTo>
                  <a:pt x="19612" y="5700"/>
                  <a:pt x="19232" y="5172"/>
                  <a:pt x="18959" y="4885"/>
                </a:cubicBezTo>
                <a:cubicBezTo>
                  <a:pt x="18679" y="4592"/>
                  <a:pt x="18505" y="4339"/>
                  <a:pt x="18561" y="4307"/>
                </a:cubicBezTo>
                <a:cubicBezTo>
                  <a:pt x="18785" y="4177"/>
                  <a:pt x="20770" y="5877"/>
                  <a:pt x="21343" y="6689"/>
                </a:cubicBezTo>
                <a:cubicBezTo>
                  <a:pt x="21577" y="7021"/>
                  <a:pt x="21600" y="7033"/>
                  <a:pt x="21599" y="6826"/>
                </a:cubicBezTo>
                <a:cubicBezTo>
                  <a:pt x="21598" y="6335"/>
                  <a:pt x="21381" y="5381"/>
                  <a:pt x="21141" y="4811"/>
                </a:cubicBezTo>
                <a:cubicBezTo>
                  <a:pt x="20281" y="2771"/>
                  <a:pt x="18389" y="1416"/>
                  <a:pt x="16404" y="1416"/>
                </a:cubicBezTo>
                <a:cubicBezTo>
                  <a:pt x="16035" y="1416"/>
                  <a:pt x="15708" y="1377"/>
                  <a:pt x="15676" y="1328"/>
                </a:cubicBezTo>
                <a:cubicBezTo>
                  <a:pt x="15644" y="1280"/>
                  <a:pt x="15784" y="1159"/>
                  <a:pt x="15988" y="1062"/>
                </a:cubicBezTo>
                <a:cubicBezTo>
                  <a:pt x="16678" y="733"/>
                  <a:pt x="17432" y="573"/>
                  <a:pt x="18563" y="513"/>
                </a:cubicBezTo>
                <a:lnTo>
                  <a:pt x="19690" y="453"/>
                </a:lnTo>
                <a:lnTo>
                  <a:pt x="18955" y="223"/>
                </a:lnTo>
                <a:cubicBezTo>
                  <a:pt x="18334" y="29"/>
                  <a:pt x="18044" y="-5"/>
                  <a:pt x="17093" y="0"/>
                </a:cubicBezTo>
                <a:close/>
                <a:moveTo>
                  <a:pt x="1616" y="15358"/>
                </a:moveTo>
                <a:cubicBezTo>
                  <a:pt x="1562" y="15358"/>
                  <a:pt x="1519" y="15455"/>
                  <a:pt x="1519" y="15574"/>
                </a:cubicBezTo>
                <a:cubicBezTo>
                  <a:pt x="1519" y="15944"/>
                  <a:pt x="1309" y="16401"/>
                  <a:pt x="997" y="16711"/>
                </a:cubicBezTo>
                <a:cubicBezTo>
                  <a:pt x="832" y="16875"/>
                  <a:pt x="663" y="17008"/>
                  <a:pt x="623" y="17008"/>
                </a:cubicBezTo>
                <a:cubicBezTo>
                  <a:pt x="583" y="17008"/>
                  <a:pt x="427" y="17053"/>
                  <a:pt x="275" y="17108"/>
                </a:cubicBezTo>
                <a:lnTo>
                  <a:pt x="0" y="17207"/>
                </a:lnTo>
                <a:lnTo>
                  <a:pt x="374" y="17329"/>
                </a:lnTo>
                <a:cubicBezTo>
                  <a:pt x="579" y="17396"/>
                  <a:pt x="839" y="17526"/>
                  <a:pt x="951" y="17619"/>
                </a:cubicBezTo>
                <a:cubicBezTo>
                  <a:pt x="1213" y="17837"/>
                  <a:pt x="1513" y="18451"/>
                  <a:pt x="1516" y="18774"/>
                </a:cubicBezTo>
                <a:cubicBezTo>
                  <a:pt x="1517" y="18913"/>
                  <a:pt x="1562" y="19026"/>
                  <a:pt x="1616" y="19026"/>
                </a:cubicBezTo>
                <a:cubicBezTo>
                  <a:pt x="1670" y="19026"/>
                  <a:pt x="1714" y="18938"/>
                  <a:pt x="1714" y="18831"/>
                </a:cubicBezTo>
                <a:cubicBezTo>
                  <a:pt x="1714" y="18160"/>
                  <a:pt x="2177" y="17551"/>
                  <a:pt x="2853" y="17331"/>
                </a:cubicBezTo>
                <a:lnTo>
                  <a:pt x="3233" y="17207"/>
                </a:lnTo>
                <a:lnTo>
                  <a:pt x="2956" y="17108"/>
                </a:lnTo>
                <a:cubicBezTo>
                  <a:pt x="2804" y="17053"/>
                  <a:pt x="2649" y="17008"/>
                  <a:pt x="2610" y="17008"/>
                </a:cubicBezTo>
                <a:cubicBezTo>
                  <a:pt x="2570" y="17008"/>
                  <a:pt x="2401" y="16875"/>
                  <a:pt x="2236" y="16711"/>
                </a:cubicBezTo>
                <a:cubicBezTo>
                  <a:pt x="1924" y="16401"/>
                  <a:pt x="1714" y="15944"/>
                  <a:pt x="1714" y="15574"/>
                </a:cubicBezTo>
                <a:cubicBezTo>
                  <a:pt x="1714" y="15455"/>
                  <a:pt x="1670" y="15358"/>
                  <a:pt x="1616" y="15358"/>
                </a:cubicBez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51" name="Picture 5">
            <a:extLst>
              <a:ext uri="{FF2B5EF4-FFF2-40B4-BE49-F238E27FC236}">
                <a16:creationId xmlns="" xmlns:a16="http://schemas.microsoft.com/office/drawing/2014/main" id="{4B7DEE2D-5E6C-40A9-B3BD-68BF1EBB428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35690" y="5877677"/>
            <a:ext cx="1651006" cy="2414968"/>
          </a:xfrm>
          <a:prstGeom prst="rect">
            <a:avLst/>
          </a:prstGeom>
        </p:spPr>
      </p:pic>
      <p:pic>
        <p:nvPicPr>
          <p:cNvPr id="53" name="Picture 4" descr="Qoo News] Detective Conan Puzzle: Cross Chain announced for mobile - QooApp  | Detective conan wallpapers, Detective conan, Manga detective conan">
            <a:extLst>
              <a:ext uri="{FF2B5EF4-FFF2-40B4-BE49-F238E27FC236}">
                <a16:creationId xmlns="" xmlns:a16="http://schemas.microsoft.com/office/drawing/2014/main" id="{15D09917-F889-493A-B2A0-DAC03821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049" y="4307644"/>
            <a:ext cx="2678053" cy="316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Conan Logo - LogoDix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84" y="5485415"/>
            <a:ext cx="50101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4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4" name="Picture 38" descr="https://i.pinimg.com/originals/58/8a/be/588abef43c96180483d1d9e15c1e2bd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-38100"/>
            <a:ext cx="2540747" cy="25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originals/90/85/bb/9085bb2580eee46db433164fdcca9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77" y="-1355725"/>
            <a:ext cx="6038123" cy="60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originals/64/88/40/64884088e52d6cce1d3ccaa139baefa0.gif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9" y="-913267"/>
            <a:ext cx="3683752" cy="36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68419" y="4841609"/>
            <a:ext cx="4344014" cy="186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15400" y="27215"/>
            <a:ext cx="3199434" cy="2314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44800" y="-337237"/>
            <a:ext cx="3199434" cy="2314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77284" y="-374054"/>
            <a:ext cx="3199434" cy="2314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936296" y="3434139"/>
            <a:ext cx="1759335" cy="140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5263" y="5213663"/>
            <a:ext cx="1893896" cy="9125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15965" y="1652124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5263" y="2113263"/>
            <a:ext cx="185626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02498" y="4638187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1" y="2"/>
            <a:ext cx="2159693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 b="33006"/>
          <a:stretch>
            <a:fillRect/>
          </a:stretch>
        </p:blipFill>
        <p:spPr>
          <a:xfrm>
            <a:off x="304802" y="7886701"/>
            <a:ext cx="1844141" cy="1132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014997">
            <a:off x="12423489" y="8870534"/>
            <a:ext cx="1514997" cy="7755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 r="29876" b="27632"/>
          <a:stretch>
            <a:fillRect/>
          </a:stretch>
        </p:blipFill>
        <p:spPr>
          <a:xfrm>
            <a:off x="16888636" y="9099353"/>
            <a:ext cx="1453451" cy="12599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7225576" y="524822"/>
            <a:ext cx="1106378" cy="1452287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="" xmlns:a16="http://schemas.microsoft.com/office/drawing/2014/main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967462">
            <a:off x="5752873" y="7889216"/>
            <a:ext cx="1047332" cy="1113315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="" xmlns:a16="http://schemas.microsoft.com/office/drawing/2014/main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20724438">
            <a:off x="5291717" y="7795471"/>
            <a:ext cx="1199081" cy="848348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5320822" y="4137874"/>
            <a:ext cx="6952685" cy="3198188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7" tIns="45690" rIns="91407" bIns="45690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0648134" y="3162086"/>
            <a:ext cx="1606433" cy="1606433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615" y="2980701"/>
            <a:ext cx="1462647" cy="1462647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30" y="5321348"/>
            <a:ext cx="2018171" cy="2018171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0778309" y="8523633"/>
            <a:ext cx="912813" cy="7293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66" y="7408010"/>
            <a:ext cx="1097334" cy="1049781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8999797" y="9758170"/>
            <a:ext cx="1853423" cy="263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47" tIns="45711" rIns="60947" bIns="45711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7485761" y="6109673"/>
            <a:ext cx="2800085" cy="372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6075143" y="8682545"/>
            <a:ext cx="1507919" cy="1523982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70" y="219082"/>
            <a:ext cx="1594697" cy="812801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46" y="390281"/>
            <a:ext cx="957846" cy="865674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6477001" y="499268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11051509" y="4381500"/>
            <a:ext cx="4178654" cy="191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11049001" y="5598901"/>
            <a:ext cx="4178654" cy="183060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12268201" y="4686301"/>
            <a:ext cx="1730267" cy="1066952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5476151" y="1652125"/>
            <a:ext cx="3268083" cy="1271582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8"/>
            <a:ext cx="2949587" cy="1854221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 flipH="1">
            <a:off x="14589102" y="1513781"/>
            <a:ext cx="1911396" cy="1198967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12026171" y="6169193"/>
            <a:ext cx="2174282" cy="574500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32 الى35 </a:t>
            </a:r>
            <a:endParaRPr 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65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6"/>
              </a:ext>
            </a:extLst>
          </a:blip>
          <a:srcRect/>
          <a:stretch>
            <a:fillRect/>
          </a:stretch>
        </p:blipFill>
        <p:spPr>
          <a:xfrm rot="1014997">
            <a:off x="12194888" y="1349120"/>
            <a:ext cx="1514997" cy="775535"/>
          </a:xfrm>
          <a:prstGeom prst="rect">
            <a:avLst/>
          </a:prstGeom>
        </p:spPr>
      </p:pic>
      <p:pic>
        <p:nvPicPr>
          <p:cNvPr id="66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4474378" y="3073219"/>
            <a:ext cx="1106378" cy="1452287"/>
          </a:xfrm>
          <a:prstGeom prst="rect">
            <a:avLst/>
          </a:prstGeom>
        </p:spPr>
      </p:pic>
      <p:pic>
        <p:nvPicPr>
          <p:cNvPr id="67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828" y="3162915"/>
            <a:ext cx="3336533" cy="33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6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97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0800" y="419100"/>
            <a:ext cx="2715882" cy="3678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24146"/>
          <a:stretch>
            <a:fillRect/>
          </a:stretch>
        </p:blipFill>
        <p:spPr>
          <a:xfrm>
            <a:off x="9144001" y="8166544"/>
            <a:ext cx="7456910" cy="2200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-31995" y="3281773"/>
            <a:ext cx="10258632" cy="70762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24402" y="4978597"/>
            <a:ext cx="1039751" cy="850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05001" y="5054795"/>
            <a:ext cx="1039751" cy="8507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17851" y="4826793"/>
            <a:ext cx="614051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37251" y="4750593"/>
            <a:ext cx="614051" cy="8982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340358" y="2699129"/>
            <a:ext cx="1316783" cy="18958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41850" y="8568654"/>
            <a:ext cx="2611151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88AAC97F-9533-4AA5-B5C4-6F63CFD1CE1E}"/>
              </a:ext>
            </a:extLst>
          </p:cNvPr>
          <p:cNvSpPr/>
          <p:nvPr/>
        </p:nvSpPr>
        <p:spPr>
          <a:xfrm>
            <a:off x="-34866" y="5219700"/>
            <a:ext cx="6638801" cy="30469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410711" hangingPunct="0"/>
            <a:r>
              <a:rPr lang="ar-SA" sz="4800" b="1" dirty="0">
                <a:solidFill>
                  <a:srgbClr val="C00000"/>
                </a:solidFill>
              </a:rPr>
              <a:t>الدرس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dirty="0">
                <a:solidFill>
                  <a:srgbClr val="0000FF"/>
                </a:solidFill>
              </a:rPr>
              <a:t>( اختبار الفصل </a:t>
            </a:r>
            <a:r>
              <a:rPr lang="ar-SA" sz="4800" b="1" dirty="0" smtClean="0">
                <a:solidFill>
                  <a:srgbClr val="0000FF"/>
                </a:solidFill>
              </a:rPr>
              <a:t>7 </a:t>
            </a:r>
            <a:r>
              <a:rPr lang="ar-SA" sz="4800" b="1" dirty="0">
                <a:solidFill>
                  <a:srgbClr val="0000FF"/>
                </a:solidFill>
              </a:rPr>
              <a:t>+ </a:t>
            </a:r>
            <a:endParaRPr lang="ar-SA" sz="4800" b="1" dirty="0" smtClean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dirty="0" smtClean="0">
                <a:solidFill>
                  <a:srgbClr val="0000FF"/>
                </a:solidFill>
              </a:rPr>
              <a:t>الاختبار </a:t>
            </a:r>
            <a:r>
              <a:rPr lang="ar-SA" sz="4800" b="1" dirty="0">
                <a:solidFill>
                  <a:srgbClr val="0000FF"/>
                </a:solidFill>
              </a:rPr>
              <a:t>التراكمي </a:t>
            </a:r>
            <a:r>
              <a:rPr lang="ar-SA" sz="4800" b="1" dirty="0" smtClean="0">
                <a:solidFill>
                  <a:srgbClr val="0000FF"/>
                </a:solidFill>
              </a:rPr>
              <a:t>)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u="sng" dirty="0">
                <a:solidFill>
                  <a:srgbClr val="FF6699"/>
                </a:solidFill>
              </a:rPr>
              <a:t>“الفصول  </a:t>
            </a:r>
            <a:r>
              <a:rPr lang="ar-SA" sz="4800" b="1" u="sng" dirty="0" smtClean="0">
                <a:solidFill>
                  <a:srgbClr val="FF6699"/>
                </a:solidFill>
              </a:rPr>
              <a:t>1 الى 7“ </a:t>
            </a:r>
            <a:endParaRPr lang="ar-SA" sz="48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6084257" y="3545113"/>
            <a:ext cx="1594931" cy="3309171"/>
          </a:xfrm>
          <a:prstGeom prst="rect">
            <a:avLst/>
          </a:prstGeom>
        </p:spPr>
      </p:pic>
      <p:grpSp>
        <p:nvGrpSpPr>
          <p:cNvPr id="27" name="مجموعة 26"/>
          <p:cNvGrpSpPr/>
          <p:nvPr/>
        </p:nvGrpSpPr>
        <p:grpSpPr>
          <a:xfrm>
            <a:off x="8382000" y="495300"/>
            <a:ext cx="3721359" cy="3099698"/>
            <a:chOff x="1230" y="1436704"/>
            <a:chExt cx="2767590" cy="1988791"/>
          </a:xfrm>
        </p:grpSpPr>
        <p:sp>
          <p:nvSpPr>
            <p:cNvPr id="28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54524"/>
                <a:gd name="adj2" fmla="val 85204"/>
              </a:avLst>
            </a:prstGeom>
            <a:gradFill>
              <a:gsLst>
                <a:gs pos="0">
                  <a:schemeClr val="lt1">
                    <a:tint val="93000"/>
                    <a:satMod val="150000"/>
                    <a:shade val="98000"/>
                    <a:lumMod val="102000"/>
                    <a:alpha val="58000"/>
                  </a:schemeClr>
                </a:gs>
                <a:gs pos="50000">
                  <a:schemeClr val="lt1">
                    <a:tint val="98000"/>
                    <a:satMod val="130000"/>
                    <a:shade val="90000"/>
                    <a:lumMod val="103000"/>
                  </a:schemeClr>
                </a:gs>
                <a:gs pos="100000">
                  <a:schemeClr val="lt1">
                    <a:shade val="63000"/>
                    <a:satMod val="120000"/>
                  </a:schemeClr>
                </a:gs>
              </a:gsLst>
            </a:gradFill>
            <a:ln>
              <a:noFill/>
            </a:ln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61437" y="1824830"/>
              <a:ext cx="1897771" cy="9478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</a:p>
          </p:txBody>
        </p:sp>
      </p:grpSp>
      <p:sp>
        <p:nvSpPr>
          <p:cNvPr id="31" name="Google Shape;310;p35">
            <a:extLst>
              <a:ext uri="{FF2B5EF4-FFF2-40B4-BE49-F238E27FC236}">
                <a16:creationId xmlns="" xmlns:a16="http://schemas.microsoft.com/office/drawing/2014/main" id="{2CBA3388-856F-48AA-A146-4C92882B5407}"/>
              </a:ext>
            </a:extLst>
          </p:cNvPr>
          <p:cNvSpPr/>
          <p:nvPr/>
        </p:nvSpPr>
        <p:spPr>
          <a:xfrm rot="20422104">
            <a:off x="7164106" y="1817459"/>
            <a:ext cx="1944461" cy="181761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889" tIns="121889" rIns="121889" bIns="121889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32" name="Picture 4" descr="Mathematics Word Free Vector Art - (61 Free Downloads)">
            <a:extLst>
              <a:ext uri="{FF2B5EF4-FFF2-40B4-BE49-F238E27FC236}">
                <a16:creationId xmlns:a16="http://schemas.microsoft.com/office/drawing/2014/main" xmlns="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10712862" y="8266690"/>
            <a:ext cx="4769648" cy="22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2797355"/>
            <a:ext cx="6335484" cy="2269946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807734"/>
            <a:ext cx="6335484" cy="2269946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118254" y="1426722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739155" y="3243485"/>
            <a:ext cx="3933423" cy="1061815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32الى 35</a:t>
            </a:r>
            <a:endParaRPr lang="en-US" sz="6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1377130"/>
            <a:ext cx="5706252" cy="2269946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4717249" y="1546717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13755496" y="2279808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28-6-1443هـ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18568" y="2377716"/>
            <a:ext cx="1323608" cy="1241786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0331448">
            <a:off x="12538480" y="2063765"/>
            <a:ext cx="2065530" cy="479013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77593" y="230346"/>
            <a:ext cx="1820192" cy="1217874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727" y="4681027"/>
            <a:ext cx="4424873" cy="442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6627">
            <a:off x="6744181" y="5010605"/>
            <a:ext cx="4589053" cy="529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وسيلة شرح بيضاوية 44"/>
          <p:cNvSpPr/>
          <p:nvPr/>
        </p:nvSpPr>
        <p:spPr>
          <a:xfrm>
            <a:off x="7772400" y="5336005"/>
            <a:ext cx="3732042" cy="2626895"/>
          </a:xfrm>
          <a:prstGeom prst="wedgeEllipseCallout">
            <a:avLst>
              <a:gd name="adj1" fmla="val -88949"/>
              <a:gd name="adj2" fmla="val -15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r>
              <a:rPr lang="ar-SA" sz="29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اطرح  باستعمال قطع العد ,أكون جمل الطرح, اجد ناتج الطرح الى </a:t>
            </a:r>
            <a:r>
              <a:rPr lang="ar-SA" sz="2000" dirty="0" err="1" smtClean="0">
                <a:solidFill>
                  <a:srgbClr val="009900"/>
                </a:solidFill>
                <a:cs typeface="PT Bold Heading" pitchFamily="2" charset="-78"/>
              </a:rPr>
              <a:t>صفر,أأطرح</a:t>
            </a:r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 من4 الى 12 , اطرح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راسي وافقي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46" name="Picture 14" descr="https://i.pinimg.com/originals/24/44/84/2444847e9c4877f2d24f45db5261330e.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474" y="6971167"/>
            <a:ext cx="2333625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8" descr="Download Tu Aimeras Aussi - Totally Spies - Full Size PNG Image - PNGkit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878" y="4761237"/>
            <a:ext cx="4122929" cy="389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94" descr="كونان المنفيين, كونان البربري, Playerunknown هي معارك صورة بابوا نيو غينيا"/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234" y="4097619"/>
            <a:ext cx="4286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10" descr="المحلل كونان | Facebook"/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170" y="5403950"/>
            <a:ext cx="2258378" cy="225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6" descr="Transparent Detective Clip Art - Png Image Detective Conan Png, Png  Download - kindpn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250" y="2770430"/>
            <a:ext cx="1611224" cy="275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17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9" t="48599" r="47513" b="15639"/>
          <a:stretch/>
        </p:blipFill>
        <p:spPr bwMode="auto">
          <a:xfrm>
            <a:off x="2285949" y="5501148"/>
            <a:ext cx="5695636" cy="418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8" t="55152" r="29970" b="17404"/>
          <a:stretch/>
        </p:blipFill>
        <p:spPr bwMode="auto">
          <a:xfrm>
            <a:off x="2658215" y="2294165"/>
            <a:ext cx="3687406" cy="2915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1" t="23365" r="36616" b="8103"/>
          <a:stretch/>
        </p:blipFill>
        <p:spPr bwMode="auto">
          <a:xfrm>
            <a:off x="9677400" y="2663589"/>
            <a:ext cx="6033261" cy="7051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29407" y="1767962"/>
            <a:ext cx="12577393" cy="877149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pPr algn="ctr"/>
            <a:r>
              <a:rPr lang="ar-SA" sz="4800" b="1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ألعب وأجمع مع </a:t>
            </a:r>
            <a:r>
              <a:rPr lang="ar-SA" sz="4800" b="1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افراد عائلتك 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18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22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2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2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4356936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6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7+ 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1+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2+3+4+5+6+7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43" name="Google Shape;3360;p72"/>
          <p:cNvGrpSpPr/>
          <p:nvPr/>
        </p:nvGrpSpPr>
        <p:grpSpPr>
          <a:xfrm>
            <a:off x="1001848" y="3761463"/>
            <a:ext cx="1298477" cy="620037"/>
            <a:chOff x="2248912" y="2607934"/>
            <a:chExt cx="578188" cy="201696"/>
          </a:xfrm>
        </p:grpSpPr>
        <p:sp>
          <p:nvSpPr>
            <p:cNvPr id="44" name="Google Shape;3361;p72"/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3362;p72"/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3363;p72"/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مجموعة 3"/>
          <p:cNvGrpSpPr/>
          <p:nvPr/>
        </p:nvGrpSpPr>
        <p:grpSpPr>
          <a:xfrm>
            <a:off x="98530" y="2555177"/>
            <a:ext cx="2682305" cy="988124"/>
            <a:chOff x="65685" y="1573552"/>
            <a:chExt cx="1788203" cy="658749"/>
          </a:xfrm>
        </p:grpSpPr>
        <p:grpSp>
          <p:nvGrpSpPr>
            <p:cNvPr id="30" name="Google Shape;3049;p72"/>
            <p:cNvGrpSpPr/>
            <p:nvPr/>
          </p:nvGrpSpPr>
          <p:grpSpPr>
            <a:xfrm>
              <a:off x="65685" y="1573552"/>
              <a:ext cx="1788203" cy="658749"/>
              <a:chOff x="4726445" y="1461925"/>
              <a:chExt cx="873161" cy="308870"/>
            </a:xfrm>
          </p:grpSpPr>
          <p:sp>
            <p:nvSpPr>
              <p:cNvPr id="31" name="Google Shape;3050;p72"/>
              <p:cNvSpPr/>
              <p:nvPr/>
            </p:nvSpPr>
            <p:spPr>
              <a:xfrm>
                <a:off x="4734489" y="1461925"/>
                <a:ext cx="865117" cy="238535"/>
              </a:xfrm>
              <a:custGeom>
                <a:avLst/>
                <a:gdLst/>
                <a:ahLst/>
                <a:cxnLst/>
                <a:rect l="l" t="t" r="r" b="b"/>
                <a:pathLst>
                  <a:path w="46568" h="12840" extrusionOk="0">
                    <a:moveTo>
                      <a:pt x="45767" y="0"/>
                    </a:moveTo>
                    <a:cubicBezTo>
                      <a:pt x="38161" y="33"/>
                      <a:pt x="30589" y="67"/>
                      <a:pt x="22984" y="100"/>
                    </a:cubicBezTo>
                    <a:cubicBezTo>
                      <a:pt x="19215" y="133"/>
                      <a:pt x="15412" y="133"/>
                      <a:pt x="11609" y="167"/>
                    </a:cubicBezTo>
                    <a:cubicBezTo>
                      <a:pt x="11300" y="170"/>
                      <a:pt x="10991" y="171"/>
                      <a:pt x="10681" y="171"/>
                    </a:cubicBezTo>
                    <a:cubicBezTo>
                      <a:pt x="8895" y="171"/>
                      <a:pt x="7098" y="132"/>
                      <a:pt x="5301" y="132"/>
                    </a:cubicBezTo>
                    <a:cubicBezTo>
                      <a:pt x="3607" y="132"/>
                      <a:pt x="1914" y="166"/>
                      <a:pt x="234" y="300"/>
                    </a:cubicBezTo>
                    <a:cubicBezTo>
                      <a:pt x="68" y="334"/>
                      <a:pt x="1" y="467"/>
                      <a:pt x="34" y="567"/>
                    </a:cubicBezTo>
                    <a:cubicBezTo>
                      <a:pt x="68" y="667"/>
                      <a:pt x="134" y="701"/>
                      <a:pt x="234" y="701"/>
                    </a:cubicBezTo>
                    <a:cubicBezTo>
                      <a:pt x="1696" y="804"/>
                      <a:pt x="3167" y="837"/>
                      <a:pt x="4641" y="837"/>
                    </a:cubicBezTo>
                    <a:cubicBezTo>
                      <a:pt x="6968" y="837"/>
                      <a:pt x="9301" y="754"/>
                      <a:pt x="11609" y="734"/>
                    </a:cubicBezTo>
                    <a:lnTo>
                      <a:pt x="22984" y="701"/>
                    </a:lnTo>
                    <a:cubicBezTo>
                      <a:pt x="30556" y="667"/>
                      <a:pt x="38095" y="634"/>
                      <a:pt x="45633" y="600"/>
                    </a:cubicBezTo>
                    <a:lnTo>
                      <a:pt x="45633" y="600"/>
                    </a:lnTo>
                    <a:cubicBezTo>
                      <a:pt x="45567" y="2635"/>
                      <a:pt x="45734" y="4670"/>
                      <a:pt x="45734" y="6705"/>
                    </a:cubicBezTo>
                    <a:cubicBezTo>
                      <a:pt x="45767" y="8506"/>
                      <a:pt x="45667" y="10341"/>
                      <a:pt x="45934" y="12109"/>
                    </a:cubicBezTo>
                    <a:cubicBezTo>
                      <a:pt x="45487" y="12113"/>
                      <a:pt x="45039" y="12115"/>
                      <a:pt x="44591" y="12115"/>
                    </a:cubicBezTo>
                    <a:cubicBezTo>
                      <a:pt x="41828" y="12115"/>
                      <a:pt x="39049" y="12037"/>
                      <a:pt x="36293" y="12009"/>
                    </a:cubicBezTo>
                    <a:lnTo>
                      <a:pt x="36293" y="12476"/>
                    </a:lnTo>
                    <a:cubicBezTo>
                      <a:pt x="37928" y="12742"/>
                      <a:pt x="39596" y="12776"/>
                      <a:pt x="41264" y="12809"/>
                    </a:cubicBezTo>
                    <a:cubicBezTo>
                      <a:pt x="41904" y="12822"/>
                      <a:pt x="42549" y="12840"/>
                      <a:pt x="43193" y="12840"/>
                    </a:cubicBezTo>
                    <a:cubicBezTo>
                      <a:pt x="44228" y="12840"/>
                      <a:pt x="45260" y="12794"/>
                      <a:pt x="46267" y="12609"/>
                    </a:cubicBezTo>
                    <a:cubicBezTo>
                      <a:pt x="46401" y="12576"/>
                      <a:pt x="46467" y="12442"/>
                      <a:pt x="46434" y="12342"/>
                    </a:cubicBezTo>
                    <a:cubicBezTo>
                      <a:pt x="46467" y="12275"/>
                      <a:pt x="46501" y="12242"/>
                      <a:pt x="46501" y="12175"/>
                    </a:cubicBezTo>
                    <a:cubicBezTo>
                      <a:pt x="46134" y="8306"/>
                      <a:pt x="46567" y="4370"/>
                      <a:pt x="46167" y="467"/>
                    </a:cubicBezTo>
                    <a:cubicBezTo>
                      <a:pt x="46167" y="367"/>
                      <a:pt x="46100" y="300"/>
                      <a:pt x="46034" y="267"/>
                    </a:cubicBezTo>
                    <a:cubicBezTo>
                      <a:pt x="46034" y="133"/>
                      <a:pt x="45934" y="0"/>
                      <a:pt x="45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051;p72"/>
              <p:cNvSpPr/>
              <p:nvPr/>
            </p:nvSpPr>
            <p:spPr>
              <a:xfrm>
                <a:off x="4735120" y="1472459"/>
                <a:ext cx="853320" cy="286929"/>
              </a:xfrm>
              <a:custGeom>
                <a:avLst/>
                <a:gdLst/>
                <a:ahLst/>
                <a:cxnLst/>
                <a:rect l="l" t="t" r="r" b="b"/>
                <a:pathLst>
                  <a:path w="45933" h="15445" extrusionOk="0">
                    <a:moveTo>
                      <a:pt x="0" y="0"/>
                    </a:moveTo>
                    <a:cubicBezTo>
                      <a:pt x="300" y="734"/>
                      <a:pt x="167" y="1468"/>
                      <a:pt x="167" y="2302"/>
                    </a:cubicBezTo>
                    <a:cubicBezTo>
                      <a:pt x="167" y="3302"/>
                      <a:pt x="167" y="4337"/>
                      <a:pt x="167" y="5337"/>
                    </a:cubicBezTo>
                    <a:cubicBezTo>
                      <a:pt x="167" y="7472"/>
                      <a:pt x="200" y="9574"/>
                      <a:pt x="267" y="11675"/>
                    </a:cubicBezTo>
                    <a:cubicBezTo>
                      <a:pt x="267" y="11708"/>
                      <a:pt x="234" y="11708"/>
                      <a:pt x="234" y="11742"/>
                    </a:cubicBezTo>
                    <a:cubicBezTo>
                      <a:pt x="10441" y="11575"/>
                      <a:pt x="20648" y="11608"/>
                      <a:pt x="30856" y="11575"/>
                    </a:cubicBezTo>
                    <a:cubicBezTo>
                      <a:pt x="31089" y="11575"/>
                      <a:pt x="31189" y="11842"/>
                      <a:pt x="31089" y="12009"/>
                    </a:cubicBezTo>
                    <a:cubicBezTo>
                      <a:pt x="31122" y="12042"/>
                      <a:pt x="31122" y="12075"/>
                      <a:pt x="31122" y="12109"/>
                    </a:cubicBezTo>
                    <a:cubicBezTo>
                      <a:pt x="31389" y="13276"/>
                      <a:pt x="30989" y="14444"/>
                      <a:pt x="30288" y="15444"/>
                    </a:cubicBezTo>
                    <a:cubicBezTo>
                      <a:pt x="32623" y="15411"/>
                      <a:pt x="35392" y="14244"/>
                      <a:pt x="35759" y="11742"/>
                    </a:cubicBezTo>
                    <a:cubicBezTo>
                      <a:pt x="35759" y="11642"/>
                      <a:pt x="35826" y="11575"/>
                      <a:pt x="35926" y="11575"/>
                    </a:cubicBezTo>
                    <a:cubicBezTo>
                      <a:pt x="35959" y="11508"/>
                      <a:pt x="36026" y="11442"/>
                      <a:pt x="36093" y="11442"/>
                    </a:cubicBezTo>
                    <a:lnTo>
                      <a:pt x="36259" y="11442"/>
                    </a:lnTo>
                    <a:cubicBezTo>
                      <a:pt x="38848" y="11442"/>
                      <a:pt x="41415" y="11527"/>
                      <a:pt x="43995" y="11527"/>
                    </a:cubicBezTo>
                    <a:cubicBezTo>
                      <a:pt x="44640" y="11527"/>
                      <a:pt x="45286" y="11522"/>
                      <a:pt x="45933" y="11508"/>
                    </a:cubicBezTo>
                    <a:cubicBezTo>
                      <a:pt x="45633" y="9740"/>
                      <a:pt x="45733" y="7939"/>
                      <a:pt x="45700" y="6138"/>
                    </a:cubicBezTo>
                    <a:cubicBezTo>
                      <a:pt x="45700" y="4103"/>
                      <a:pt x="45533" y="2035"/>
                      <a:pt x="45599" y="0"/>
                    </a:cubicBezTo>
                    <a:lnTo>
                      <a:pt x="45599" y="0"/>
                    </a:lnTo>
                    <a:cubicBezTo>
                      <a:pt x="38061" y="33"/>
                      <a:pt x="30522" y="67"/>
                      <a:pt x="22983" y="100"/>
                    </a:cubicBezTo>
                    <a:lnTo>
                      <a:pt x="11575" y="167"/>
                    </a:lnTo>
                    <a:cubicBezTo>
                      <a:pt x="9176" y="167"/>
                      <a:pt x="6751" y="261"/>
                      <a:pt x="4332" y="261"/>
                    </a:cubicBezTo>
                    <a:cubicBezTo>
                      <a:pt x="2951" y="261"/>
                      <a:pt x="1571" y="231"/>
                      <a:pt x="200" y="134"/>
                    </a:cubicBezTo>
                    <a:cubicBezTo>
                      <a:pt x="100" y="134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052;p72"/>
              <p:cNvSpPr/>
              <p:nvPr/>
            </p:nvSpPr>
            <p:spPr>
              <a:xfrm>
                <a:off x="5279200" y="1685004"/>
                <a:ext cx="134222" cy="85791"/>
              </a:xfrm>
              <a:custGeom>
                <a:avLst/>
                <a:gdLst/>
                <a:ahLst/>
                <a:cxnLst/>
                <a:rect l="l" t="t" r="r" b="b"/>
                <a:pathLst>
                  <a:path w="7225" h="4618" extrusionOk="0">
                    <a:moveTo>
                      <a:pt x="6806" y="1"/>
                    </a:moveTo>
                    <a:cubicBezTo>
                      <a:pt x="6739" y="1"/>
                      <a:pt x="6672" y="67"/>
                      <a:pt x="6639" y="134"/>
                    </a:cubicBezTo>
                    <a:cubicBezTo>
                      <a:pt x="6539" y="134"/>
                      <a:pt x="6472" y="201"/>
                      <a:pt x="6439" y="301"/>
                    </a:cubicBezTo>
                    <a:cubicBezTo>
                      <a:pt x="6105" y="2803"/>
                      <a:pt x="3336" y="3970"/>
                      <a:pt x="1001" y="4003"/>
                    </a:cubicBezTo>
                    <a:cubicBezTo>
                      <a:pt x="1669" y="3003"/>
                      <a:pt x="2102" y="1835"/>
                      <a:pt x="1835" y="668"/>
                    </a:cubicBezTo>
                    <a:lnTo>
                      <a:pt x="1835" y="668"/>
                    </a:lnTo>
                    <a:lnTo>
                      <a:pt x="1468" y="768"/>
                    </a:lnTo>
                    <a:cubicBezTo>
                      <a:pt x="1268" y="1969"/>
                      <a:pt x="1035" y="3069"/>
                      <a:pt x="201" y="4070"/>
                    </a:cubicBezTo>
                    <a:cubicBezTo>
                      <a:pt x="1" y="4270"/>
                      <a:pt x="134" y="4571"/>
                      <a:pt x="401" y="4604"/>
                    </a:cubicBezTo>
                    <a:cubicBezTo>
                      <a:pt x="525" y="4613"/>
                      <a:pt x="656" y="4618"/>
                      <a:pt x="793" y="4618"/>
                    </a:cubicBezTo>
                    <a:cubicBezTo>
                      <a:pt x="3131" y="4618"/>
                      <a:pt x="7224" y="3272"/>
                      <a:pt x="6972" y="468"/>
                    </a:cubicBezTo>
                    <a:lnTo>
                      <a:pt x="69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053;p72"/>
              <p:cNvSpPr/>
              <p:nvPr/>
            </p:nvSpPr>
            <p:spPr>
              <a:xfrm>
                <a:off x="4726445" y="1471994"/>
                <a:ext cx="588108" cy="228931"/>
              </a:xfrm>
              <a:custGeom>
                <a:avLst/>
                <a:gdLst/>
                <a:ahLst/>
                <a:cxnLst/>
                <a:rect l="l" t="t" r="r" b="b"/>
                <a:pathLst>
                  <a:path w="31657" h="12323" extrusionOk="0">
                    <a:moveTo>
                      <a:pt x="396" y="0"/>
                    </a:moveTo>
                    <a:cubicBezTo>
                      <a:pt x="375" y="0"/>
                      <a:pt x="350" y="8"/>
                      <a:pt x="334" y="25"/>
                    </a:cubicBezTo>
                    <a:cubicBezTo>
                      <a:pt x="0" y="692"/>
                      <a:pt x="67" y="1326"/>
                      <a:pt x="67" y="2093"/>
                    </a:cubicBezTo>
                    <a:cubicBezTo>
                      <a:pt x="34" y="3194"/>
                      <a:pt x="34" y="4295"/>
                      <a:pt x="34" y="5396"/>
                    </a:cubicBezTo>
                    <a:cubicBezTo>
                      <a:pt x="34" y="7497"/>
                      <a:pt x="67" y="9599"/>
                      <a:pt x="134" y="11733"/>
                    </a:cubicBezTo>
                    <a:cubicBezTo>
                      <a:pt x="134" y="11900"/>
                      <a:pt x="267" y="12000"/>
                      <a:pt x="400" y="12000"/>
                    </a:cubicBezTo>
                    <a:cubicBezTo>
                      <a:pt x="400" y="12167"/>
                      <a:pt x="467" y="12301"/>
                      <a:pt x="667" y="12301"/>
                    </a:cubicBezTo>
                    <a:cubicBezTo>
                      <a:pt x="3114" y="12317"/>
                      <a:pt x="5561" y="12323"/>
                      <a:pt x="8008" y="12323"/>
                    </a:cubicBezTo>
                    <a:cubicBezTo>
                      <a:pt x="15737" y="12323"/>
                      <a:pt x="23470" y="12259"/>
                      <a:pt x="31222" y="12234"/>
                    </a:cubicBezTo>
                    <a:lnTo>
                      <a:pt x="31589" y="12134"/>
                    </a:lnTo>
                    <a:cubicBezTo>
                      <a:pt x="31589" y="12100"/>
                      <a:pt x="31556" y="12067"/>
                      <a:pt x="31556" y="12067"/>
                    </a:cubicBezTo>
                    <a:cubicBezTo>
                      <a:pt x="31656" y="11867"/>
                      <a:pt x="31556" y="11600"/>
                      <a:pt x="31289" y="11600"/>
                    </a:cubicBezTo>
                    <a:cubicBezTo>
                      <a:pt x="21115" y="11667"/>
                      <a:pt x="10908" y="11633"/>
                      <a:pt x="701" y="11767"/>
                    </a:cubicBezTo>
                    <a:cubicBezTo>
                      <a:pt x="701" y="11767"/>
                      <a:pt x="734" y="11733"/>
                      <a:pt x="734" y="11733"/>
                    </a:cubicBezTo>
                    <a:cubicBezTo>
                      <a:pt x="667" y="9632"/>
                      <a:pt x="634" y="7497"/>
                      <a:pt x="634" y="5396"/>
                    </a:cubicBezTo>
                    <a:cubicBezTo>
                      <a:pt x="634" y="4362"/>
                      <a:pt x="634" y="3361"/>
                      <a:pt x="634" y="2327"/>
                    </a:cubicBezTo>
                    <a:cubicBezTo>
                      <a:pt x="634" y="1526"/>
                      <a:pt x="767" y="792"/>
                      <a:pt x="467" y="58"/>
                    </a:cubicBezTo>
                    <a:cubicBezTo>
                      <a:pt x="467" y="58"/>
                      <a:pt x="434" y="25"/>
                      <a:pt x="434" y="25"/>
                    </a:cubicBezTo>
                    <a:cubicBezTo>
                      <a:pt x="434" y="8"/>
                      <a:pt x="417" y="0"/>
                      <a:pt x="3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" name="مربع نص 1"/>
            <p:cNvSpPr txBox="1"/>
            <p:nvPr/>
          </p:nvSpPr>
          <p:spPr>
            <a:xfrm>
              <a:off x="112108" y="1573552"/>
              <a:ext cx="169025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  <a:cs typeface="PT Bold Heading" pitchFamily="2" charset="-78"/>
                </a:rPr>
                <a:t>أدوات اللعبة</a:t>
              </a:r>
            </a:p>
          </p:txBody>
        </p:sp>
      </p:grpSp>
      <p:grpSp>
        <p:nvGrpSpPr>
          <p:cNvPr id="60" name="Google Shape;2823;p70"/>
          <p:cNvGrpSpPr/>
          <p:nvPr/>
        </p:nvGrpSpPr>
        <p:grpSpPr>
          <a:xfrm>
            <a:off x="1806213" y="5152850"/>
            <a:ext cx="988218" cy="887828"/>
            <a:chOff x="2927050" y="2256825"/>
            <a:chExt cx="334100" cy="300175"/>
          </a:xfrm>
        </p:grpSpPr>
        <p:sp>
          <p:nvSpPr>
            <p:cNvPr id="6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" name="Google Shape;2836;p70"/>
          <p:cNvGrpSpPr/>
          <p:nvPr/>
        </p:nvGrpSpPr>
        <p:grpSpPr>
          <a:xfrm rot="14690215">
            <a:off x="7313783" y="5274026"/>
            <a:ext cx="988221" cy="887828"/>
            <a:chOff x="2937333" y="2253116"/>
            <a:chExt cx="334100" cy="300175"/>
          </a:xfrm>
        </p:grpSpPr>
        <p:sp>
          <p:nvSpPr>
            <p:cNvPr id="74" name="Google Shape;2837;p70"/>
            <p:cNvSpPr/>
            <p:nvPr/>
          </p:nvSpPr>
          <p:spPr>
            <a:xfrm>
              <a:off x="2937333" y="2253116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751926" y="107468"/>
            <a:ext cx="3175959" cy="2278904"/>
            <a:chOff x="501283" y="71644"/>
            <a:chExt cx="2117306" cy="1519269"/>
          </a:xfrm>
        </p:grpSpPr>
        <p:grpSp>
          <p:nvGrpSpPr>
            <p:cNvPr id="51" name="Google Shape;2753;p69"/>
            <p:cNvGrpSpPr/>
            <p:nvPr/>
          </p:nvGrpSpPr>
          <p:grpSpPr>
            <a:xfrm rot="20295996">
              <a:off x="501283" y="652237"/>
              <a:ext cx="786117" cy="480387"/>
              <a:chOff x="6072450" y="2896632"/>
              <a:chExt cx="277325" cy="196450"/>
            </a:xfrm>
          </p:grpSpPr>
          <p:sp>
            <p:nvSpPr>
              <p:cNvPr id="52" name="Google Shape;2754;p69"/>
              <p:cNvSpPr/>
              <p:nvPr/>
            </p:nvSpPr>
            <p:spPr>
              <a:xfrm>
                <a:off x="6178600" y="2974507"/>
                <a:ext cx="681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099" extrusionOk="0">
                    <a:moveTo>
                      <a:pt x="896" y="0"/>
                    </a:moveTo>
                    <a:cubicBezTo>
                      <a:pt x="343" y="263"/>
                      <a:pt x="1" y="884"/>
                      <a:pt x="246" y="1480"/>
                    </a:cubicBezTo>
                    <a:cubicBezTo>
                      <a:pt x="407" y="1878"/>
                      <a:pt x="763" y="2099"/>
                      <a:pt x="1150" y="2099"/>
                    </a:cubicBezTo>
                    <a:cubicBezTo>
                      <a:pt x="1278" y="2099"/>
                      <a:pt x="1409" y="2075"/>
                      <a:pt x="1538" y="2025"/>
                    </a:cubicBezTo>
                    <a:cubicBezTo>
                      <a:pt x="2726" y="1565"/>
                      <a:pt x="2195" y="9"/>
                      <a:pt x="1059" y="9"/>
                    </a:cubicBezTo>
                    <a:cubicBezTo>
                      <a:pt x="1031" y="9"/>
                      <a:pt x="1004" y="10"/>
                      <a:pt x="975" y="12"/>
                    </a:cubicBezTo>
                    <a:cubicBezTo>
                      <a:pt x="971" y="13"/>
                      <a:pt x="966" y="13"/>
                      <a:pt x="962" y="13"/>
                    </a:cubicBezTo>
                    <a:cubicBezTo>
                      <a:pt x="938" y="13"/>
                      <a:pt x="916" y="8"/>
                      <a:pt x="896" y="0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755;p69"/>
              <p:cNvSpPr/>
              <p:nvPr/>
            </p:nvSpPr>
            <p:spPr>
              <a:xfrm>
                <a:off x="6151025" y="2952457"/>
                <a:ext cx="12007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4004" extrusionOk="0">
                    <a:moveTo>
                      <a:pt x="2227" y="509"/>
                    </a:moveTo>
                    <a:cubicBezTo>
                      <a:pt x="2966" y="509"/>
                      <a:pt x="3650" y="1121"/>
                      <a:pt x="3717" y="1868"/>
                    </a:cubicBezTo>
                    <a:cubicBezTo>
                      <a:pt x="3780" y="2582"/>
                      <a:pt x="3219" y="3191"/>
                      <a:pt x="2542" y="3338"/>
                    </a:cubicBezTo>
                    <a:cubicBezTo>
                      <a:pt x="2443" y="3360"/>
                      <a:pt x="2345" y="3371"/>
                      <a:pt x="2248" y="3371"/>
                    </a:cubicBezTo>
                    <a:cubicBezTo>
                      <a:pt x="1597" y="3371"/>
                      <a:pt x="1027" y="2896"/>
                      <a:pt x="901" y="2228"/>
                    </a:cubicBezTo>
                    <a:cubicBezTo>
                      <a:pt x="762" y="1499"/>
                      <a:pt x="1224" y="875"/>
                      <a:pt x="1898" y="716"/>
                    </a:cubicBezTo>
                    <a:cubicBezTo>
                      <a:pt x="1903" y="624"/>
                      <a:pt x="1963" y="529"/>
                      <a:pt x="2078" y="517"/>
                    </a:cubicBezTo>
                    <a:cubicBezTo>
                      <a:pt x="2128" y="511"/>
                      <a:pt x="2178" y="509"/>
                      <a:pt x="2227" y="509"/>
                    </a:cubicBezTo>
                    <a:close/>
                    <a:moveTo>
                      <a:pt x="2687" y="1"/>
                    </a:moveTo>
                    <a:cubicBezTo>
                      <a:pt x="2374" y="1"/>
                      <a:pt x="2059" y="78"/>
                      <a:pt x="1780" y="240"/>
                    </a:cubicBezTo>
                    <a:cubicBezTo>
                      <a:pt x="1744" y="261"/>
                      <a:pt x="1708" y="270"/>
                      <a:pt x="1675" y="270"/>
                    </a:cubicBezTo>
                    <a:cubicBezTo>
                      <a:pt x="1628" y="270"/>
                      <a:pt x="1585" y="252"/>
                      <a:pt x="1552" y="224"/>
                    </a:cubicBezTo>
                    <a:cubicBezTo>
                      <a:pt x="598" y="718"/>
                      <a:pt x="0" y="1845"/>
                      <a:pt x="517" y="2881"/>
                    </a:cubicBezTo>
                    <a:cubicBezTo>
                      <a:pt x="882" y="3609"/>
                      <a:pt x="1580" y="4003"/>
                      <a:pt x="2313" y="4003"/>
                    </a:cubicBezTo>
                    <a:cubicBezTo>
                      <a:pt x="2701" y="4003"/>
                      <a:pt x="3098" y="3893"/>
                      <a:pt x="3461" y="3664"/>
                    </a:cubicBezTo>
                    <a:cubicBezTo>
                      <a:pt x="4319" y="3119"/>
                      <a:pt x="4802" y="1855"/>
                      <a:pt x="4295" y="924"/>
                    </a:cubicBezTo>
                    <a:cubicBezTo>
                      <a:pt x="3969" y="328"/>
                      <a:pt x="3330" y="1"/>
                      <a:pt x="2687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756;p69"/>
              <p:cNvSpPr/>
              <p:nvPr/>
            </p:nvSpPr>
            <p:spPr>
              <a:xfrm>
                <a:off x="6123750" y="2903807"/>
                <a:ext cx="380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662" extrusionOk="0">
                    <a:moveTo>
                      <a:pt x="935" y="1"/>
                    </a:moveTo>
                    <a:cubicBezTo>
                      <a:pt x="882" y="1"/>
                      <a:pt x="829" y="4"/>
                      <a:pt x="777" y="9"/>
                    </a:cubicBezTo>
                    <a:cubicBezTo>
                      <a:pt x="579" y="30"/>
                      <a:pt x="102" y="164"/>
                      <a:pt x="1" y="413"/>
                    </a:cubicBezTo>
                    <a:cubicBezTo>
                      <a:pt x="50" y="407"/>
                      <a:pt x="99" y="403"/>
                      <a:pt x="149" y="403"/>
                    </a:cubicBezTo>
                    <a:cubicBezTo>
                      <a:pt x="388" y="403"/>
                      <a:pt x="630" y="481"/>
                      <a:pt x="855" y="662"/>
                    </a:cubicBezTo>
                    <a:cubicBezTo>
                      <a:pt x="1068" y="651"/>
                      <a:pt x="1283" y="642"/>
                      <a:pt x="1497" y="632"/>
                    </a:cubicBezTo>
                    <a:cubicBezTo>
                      <a:pt x="1495" y="630"/>
                      <a:pt x="1495" y="630"/>
                      <a:pt x="1495" y="628"/>
                    </a:cubicBezTo>
                    <a:cubicBezTo>
                      <a:pt x="1477" y="427"/>
                      <a:pt x="1523" y="258"/>
                      <a:pt x="1340" y="115"/>
                    </a:cubicBezTo>
                    <a:cubicBezTo>
                      <a:pt x="1226" y="26"/>
                      <a:pt x="1080" y="1"/>
                      <a:pt x="935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757;p69"/>
              <p:cNvSpPr/>
              <p:nvPr/>
            </p:nvSpPr>
            <p:spPr>
              <a:xfrm>
                <a:off x="6211850" y="2930582"/>
                <a:ext cx="114775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5884" extrusionOk="0">
                    <a:moveTo>
                      <a:pt x="264" y="0"/>
                    </a:moveTo>
                    <a:lnTo>
                      <a:pt x="252" y="441"/>
                    </a:lnTo>
                    <a:cubicBezTo>
                      <a:pt x="1116" y="441"/>
                      <a:pt x="1975" y="940"/>
                      <a:pt x="2333" y="1776"/>
                    </a:cubicBezTo>
                    <a:cubicBezTo>
                      <a:pt x="2866" y="3030"/>
                      <a:pt x="2123" y="4547"/>
                      <a:pt x="926" y="5092"/>
                    </a:cubicBezTo>
                    <a:cubicBezTo>
                      <a:pt x="626" y="5227"/>
                      <a:pt x="312" y="5301"/>
                      <a:pt x="1" y="5318"/>
                    </a:cubicBezTo>
                    <a:lnTo>
                      <a:pt x="29" y="5883"/>
                    </a:lnTo>
                    <a:cubicBezTo>
                      <a:pt x="1141" y="5825"/>
                      <a:pt x="2252" y="5730"/>
                      <a:pt x="3355" y="5597"/>
                    </a:cubicBezTo>
                    <a:cubicBezTo>
                      <a:pt x="3651" y="5565"/>
                      <a:pt x="3944" y="5523"/>
                      <a:pt x="4238" y="5472"/>
                    </a:cubicBezTo>
                    <a:cubicBezTo>
                      <a:pt x="4482" y="5076"/>
                      <a:pt x="4584" y="4652"/>
                      <a:pt x="4540" y="4203"/>
                    </a:cubicBezTo>
                    <a:cubicBezTo>
                      <a:pt x="4590" y="3627"/>
                      <a:pt x="4542" y="3020"/>
                      <a:pt x="4530" y="2443"/>
                    </a:cubicBezTo>
                    <a:cubicBezTo>
                      <a:pt x="4524" y="2034"/>
                      <a:pt x="4586" y="1523"/>
                      <a:pt x="4494" y="1122"/>
                    </a:cubicBezTo>
                    <a:cubicBezTo>
                      <a:pt x="4584" y="665"/>
                      <a:pt x="4385" y="339"/>
                      <a:pt x="3898" y="145"/>
                    </a:cubicBezTo>
                    <a:cubicBezTo>
                      <a:pt x="3607" y="127"/>
                      <a:pt x="3318" y="113"/>
                      <a:pt x="3030" y="97"/>
                    </a:cubicBezTo>
                    <a:cubicBezTo>
                      <a:pt x="2109" y="54"/>
                      <a:pt x="1185" y="20"/>
                      <a:pt x="264" y="0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2758;p69"/>
              <p:cNvSpPr/>
              <p:nvPr/>
            </p:nvSpPr>
            <p:spPr>
              <a:xfrm>
                <a:off x="6095250" y="2926982"/>
                <a:ext cx="1232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6101" extrusionOk="0">
                    <a:moveTo>
                      <a:pt x="1023" y="1"/>
                    </a:moveTo>
                    <a:cubicBezTo>
                      <a:pt x="206" y="202"/>
                      <a:pt x="93" y="1641"/>
                      <a:pt x="47" y="2238"/>
                    </a:cubicBezTo>
                    <a:cubicBezTo>
                      <a:pt x="3" y="2788"/>
                      <a:pt x="1" y="3339"/>
                      <a:pt x="23" y="3890"/>
                    </a:cubicBezTo>
                    <a:cubicBezTo>
                      <a:pt x="45" y="4377"/>
                      <a:pt x="29" y="4991"/>
                      <a:pt x="176" y="5460"/>
                    </a:cubicBezTo>
                    <a:cubicBezTo>
                      <a:pt x="360" y="6041"/>
                      <a:pt x="553" y="6100"/>
                      <a:pt x="991" y="6100"/>
                    </a:cubicBezTo>
                    <a:cubicBezTo>
                      <a:pt x="1104" y="6100"/>
                      <a:pt x="1233" y="6096"/>
                      <a:pt x="1383" y="6096"/>
                    </a:cubicBezTo>
                    <a:cubicBezTo>
                      <a:pt x="1398" y="6096"/>
                      <a:pt x="1413" y="6097"/>
                      <a:pt x="1428" y="6097"/>
                    </a:cubicBezTo>
                    <a:cubicBezTo>
                      <a:pt x="1595" y="6098"/>
                      <a:pt x="1761" y="6099"/>
                      <a:pt x="1928" y="6099"/>
                    </a:cubicBezTo>
                    <a:cubicBezTo>
                      <a:pt x="2849" y="6099"/>
                      <a:pt x="3772" y="6076"/>
                      <a:pt x="4693" y="6027"/>
                    </a:cubicBezTo>
                    <a:lnTo>
                      <a:pt x="4665" y="5462"/>
                    </a:lnTo>
                    <a:cubicBezTo>
                      <a:pt x="4619" y="5465"/>
                      <a:pt x="4574" y="5466"/>
                      <a:pt x="4528" y="5466"/>
                    </a:cubicBezTo>
                    <a:cubicBezTo>
                      <a:pt x="3522" y="5466"/>
                      <a:pt x="2571" y="4860"/>
                      <a:pt x="2222" y="3820"/>
                    </a:cubicBezTo>
                    <a:cubicBezTo>
                      <a:pt x="1797" y="2546"/>
                      <a:pt x="2564" y="1331"/>
                      <a:pt x="3743" y="953"/>
                    </a:cubicBezTo>
                    <a:cubicBezTo>
                      <a:pt x="3757" y="931"/>
                      <a:pt x="3776" y="913"/>
                      <a:pt x="3801" y="899"/>
                    </a:cubicBezTo>
                    <a:cubicBezTo>
                      <a:pt x="4143" y="685"/>
                      <a:pt x="4530" y="585"/>
                      <a:pt x="4916" y="585"/>
                    </a:cubicBezTo>
                    <a:lnTo>
                      <a:pt x="4928" y="144"/>
                    </a:lnTo>
                    <a:cubicBezTo>
                      <a:pt x="3991" y="126"/>
                      <a:pt x="3051" y="116"/>
                      <a:pt x="2113" y="112"/>
                    </a:cubicBezTo>
                    <a:cubicBezTo>
                      <a:pt x="2073" y="153"/>
                      <a:pt x="2018" y="180"/>
                      <a:pt x="1958" y="180"/>
                    </a:cubicBezTo>
                    <a:cubicBezTo>
                      <a:pt x="1928" y="180"/>
                      <a:pt x="1896" y="173"/>
                      <a:pt x="1864" y="158"/>
                    </a:cubicBezTo>
                    <a:cubicBezTo>
                      <a:pt x="1830" y="140"/>
                      <a:pt x="1797" y="126"/>
                      <a:pt x="1762" y="110"/>
                    </a:cubicBezTo>
                    <a:lnTo>
                      <a:pt x="1174" y="110"/>
                    </a:lnTo>
                    <a:cubicBezTo>
                      <a:pt x="1090" y="110"/>
                      <a:pt x="1042" y="61"/>
                      <a:pt x="1023" y="1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759;p69"/>
              <p:cNvSpPr/>
              <p:nvPr/>
            </p:nvSpPr>
            <p:spPr>
              <a:xfrm>
                <a:off x="6072450" y="2896632"/>
                <a:ext cx="27732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11093" h="7858" extrusionOk="0">
                    <a:moveTo>
                      <a:pt x="2988" y="287"/>
                    </a:moveTo>
                    <a:cubicBezTo>
                      <a:pt x="3133" y="287"/>
                      <a:pt x="3278" y="313"/>
                      <a:pt x="3392" y="402"/>
                    </a:cubicBezTo>
                    <a:cubicBezTo>
                      <a:pt x="3575" y="545"/>
                      <a:pt x="3529" y="714"/>
                      <a:pt x="3547" y="915"/>
                    </a:cubicBezTo>
                    <a:cubicBezTo>
                      <a:pt x="3547" y="917"/>
                      <a:pt x="3547" y="917"/>
                      <a:pt x="3549" y="919"/>
                    </a:cubicBezTo>
                    <a:cubicBezTo>
                      <a:pt x="3335" y="929"/>
                      <a:pt x="3120" y="938"/>
                      <a:pt x="2907" y="949"/>
                    </a:cubicBezTo>
                    <a:cubicBezTo>
                      <a:pt x="2682" y="768"/>
                      <a:pt x="2441" y="690"/>
                      <a:pt x="2202" y="690"/>
                    </a:cubicBezTo>
                    <a:cubicBezTo>
                      <a:pt x="2152" y="690"/>
                      <a:pt x="2103" y="694"/>
                      <a:pt x="2054" y="700"/>
                    </a:cubicBezTo>
                    <a:cubicBezTo>
                      <a:pt x="2155" y="451"/>
                      <a:pt x="2631" y="317"/>
                      <a:pt x="2829" y="296"/>
                    </a:cubicBezTo>
                    <a:cubicBezTo>
                      <a:pt x="2881" y="291"/>
                      <a:pt x="2935" y="287"/>
                      <a:pt x="2988" y="287"/>
                    </a:cubicBezTo>
                    <a:close/>
                    <a:moveTo>
                      <a:pt x="1935" y="1215"/>
                    </a:moveTo>
                    <a:cubicBezTo>
                      <a:pt x="1954" y="1275"/>
                      <a:pt x="2002" y="1324"/>
                      <a:pt x="2086" y="1324"/>
                    </a:cubicBezTo>
                    <a:lnTo>
                      <a:pt x="2674" y="1324"/>
                    </a:lnTo>
                    <a:cubicBezTo>
                      <a:pt x="2709" y="1340"/>
                      <a:pt x="2742" y="1354"/>
                      <a:pt x="2776" y="1372"/>
                    </a:cubicBezTo>
                    <a:cubicBezTo>
                      <a:pt x="2808" y="1387"/>
                      <a:pt x="2840" y="1394"/>
                      <a:pt x="2870" y="1394"/>
                    </a:cubicBezTo>
                    <a:cubicBezTo>
                      <a:pt x="2930" y="1394"/>
                      <a:pt x="2985" y="1367"/>
                      <a:pt x="3025" y="1326"/>
                    </a:cubicBezTo>
                    <a:cubicBezTo>
                      <a:pt x="3963" y="1330"/>
                      <a:pt x="4903" y="1340"/>
                      <a:pt x="5840" y="1358"/>
                    </a:cubicBezTo>
                    <a:cubicBezTo>
                      <a:pt x="6761" y="1378"/>
                      <a:pt x="7685" y="1412"/>
                      <a:pt x="8606" y="1455"/>
                    </a:cubicBezTo>
                    <a:cubicBezTo>
                      <a:pt x="8894" y="1471"/>
                      <a:pt x="9183" y="1485"/>
                      <a:pt x="9474" y="1503"/>
                    </a:cubicBezTo>
                    <a:cubicBezTo>
                      <a:pt x="9961" y="1698"/>
                      <a:pt x="10160" y="2023"/>
                      <a:pt x="10070" y="2480"/>
                    </a:cubicBezTo>
                    <a:cubicBezTo>
                      <a:pt x="10162" y="2881"/>
                      <a:pt x="10100" y="3392"/>
                      <a:pt x="10106" y="3801"/>
                    </a:cubicBezTo>
                    <a:cubicBezTo>
                      <a:pt x="10118" y="4378"/>
                      <a:pt x="10166" y="4985"/>
                      <a:pt x="10116" y="5561"/>
                    </a:cubicBezTo>
                    <a:cubicBezTo>
                      <a:pt x="10160" y="6010"/>
                      <a:pt x="10058" y="6434"/>
                      <a:pt x="9814" y="6830"/>
                    </a:cubicBezTo>
                    <a:cubicBezTo>
                      <a:pt x="9520" y="6881"/>
                      <a:pt x="9227" y="6923"/>
                      <a:pt x="8931" y="6955"/>
                    </a:cubicBezTo>
                    <a:cubicBezTo>
                      <a:pt x="7828" y="7089"/>
                      <a:pt x="6717" y="7183"/>
                      <a:pt x="5605" y="7241"/>
                    </a:cubicBezTo>
                    <a:cubicBezTo>
                      <a:pt x="4684" y="7290"/>
                      <a:pt x="3761" y="7313"/>
                      <a:pt x="2840" y="7313"/>
                    </a:cubicBezTo>
                    <a:cubicBezTo>
                      <a:pt x="2673" y="7313"/>
                      <a:pt x="2507" y="7312"/>
                      <a:pt x="2340" y="7311"/>
                    </a:cubicBezTo>
                    <a:cubicBezTo>
                      <a:pt x="2325" y="7311"/>
                      <a:pt x="2310" y="7310"/>
                      <a:pt x="2295" y="7310"/>
                    </a:cubicBezTo>
                    <a:cubicBezTo>
                      <a:pt x="2145" y="7310"/>
                      <a:pt x="2016" y="7314"/>
                      <a:pt x="1903" y="7314"/>
                    </a:cubicBezTo>
                    <a:cubicBezTo>
                      <a:pt x="1465" y="7314"/>
                      <a:pt x="1272" y="7255"/>
                      <a:pt x="1088" y="6674"/>
                    </a:cubicBezTo>
                    <a:cubicBezTo>
                      <a:pt x="941" y="6205"/>
                      <a:pt x="957" y="5591"/>
                      <a:pt x="935" y="5104"/>
                    </a:cubicBezTo>
                    <a:cubicBezTo>
                      <a:pt x="913" y="4553"/>
                      <a:pt x="915" y="4002"/>
                      <a:pt x="959" y="3452"/>
                    </a:cubicBezTo>
                    <a:cubicBezTo>
                      <a:pt x="1005" y="2855"/>
                      <a:pt x="1118" y="1416"/>
                      <a:pt x="1935" y="1215"/>
                    </a:cubicBezTo>
                    <a:close/>
                    <a:moveTo>
                      <a:pt x="2998" y="1"/>
                    </a:moveTo>
                    <a:cubicBezTo>
                      <a:pt x="2936" y="1"/>
                      <a:pt x="2873" y="5"/>
                      <a:pt x="2811" y="12"/>
                    </a:cubicBezTo>
                    <a:cubicBezTo>
                      <a:pt x="2434" y="54"/>
                      <a:pt x="1813" y="336"/>
                      <a:pt x="1806" y="758"/>
                    </a:cubicBezTo>
                    <a:cubicBezTo>
                      <a:pt x="1310" y="924"/>
                      <a:pt x="869" y="1384"/>
                      <a:pt x="666" y="1905"/>
                    </a:cubicBezTo>
                    <a:cubicBezTo>
                      <a:pt x="0" y="3603"/>
                      <a:pt x="364" y="5897"/>
                      <a:pt x="708" y="7631"/>
                    </a:cubicBezTo>
                    <a:cubicBezTo>
                      <a:pt x="730" y="7752"/>
                      <a:pt x="857" y="7830"/>
                      <a:pt x="973" y="7832"/>
                    </a:cubicBezTo>
                    <a:cubicBezTo>
                      <a:pt x="1552" y="7849"/>
                      <a:pt x="2132" y="7858"/>
                      <a:pt x="2711" y="7858"/>
                    </a:cubicBezTo>
                    <a:cubicBezTo>
                      <a:pt x="4638" y="7858"/>
                      <a:pt x="6562" y="7761"/>
                      <a:pt x="8479" y="7555"/>
                    </a:cubicBezTo>
                    <a:cubicBezTo>
                      <a:pt x="9063" y="7493"/>
                      <a:pt x="10122" y="7571"/>
                      <a:pt x="10508" y="6997"/>
                    </a:cubicBezTo>
                    <a:cubicBezTo>
                      <a:pt x="10906" y="6408"/>
                      <a:pt x="10669" y="5112"/>
                      <a:pt x="10661" y="4461"/>
                    </a:cubicBezTo>
                    <a:cubicBezTo>
                      <a:pt x="10645" y="3219"/>
                      <a:pt x="11092" y="1215"/>
                      <a:pt x="9474" y="1024"/>
                    </a:cubicBezTo>
                    <a:cubicBezTo>
                      <a:pt x="8405" y="897"/>
                      <a:pt x="7309" y="853"/>
                      <a:pt x="6209" y="853"/>
                    </a:cubicBezTo>
                    <a:cubicBezTo>
                      <a:pt x="5418" y="853"/>
                      <a:pt x="4624" y="876"/>
                      <a:pt x="3838" y="907"/>
                    </a:cubicBezTo>
                    <a:cubicBezTo>
                      <a:pt x="3945" y="726"/>
                      <a:pt x="3852" y="464"/>
                      <a:pt x="3722" y="305"/>
                    </a:cubicBezTo>
                    <a:cubicBezTo>
                      <a:pt x="3540" y="79"/>
                      <a:pt x="3272" y="1"/>
                      <a:pt x="2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760;p69"/>
              <p:cNvSpPr/>
              <p:nvPr/>
            </p:nvSpPr>
            <p:spPr>
              <a:xfrm>
                <a:off x="6140150" y="2941607"/>
                <a:ext cx="143375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881" extrusionOk="0">
                    <a:moveTo>
                      <a:pt x="3122" y="435"/>
                    </a:moveTo>
                    <a:cubicBezTo>
                      <a:pt x="3765" y="435"/>
                      <a:pt x="4404" y="762"/>
                      <a:pt x="4730" y="1358"/>
                    </a:cubicBezTo>
                    <a:cubicBezTo>
                      <a:pt x="5237" y="2289"/>
                      <a:pt x="4754" y="3553"/>
                      <a:pt x="3896" y="4098"/>
                    </a:cubicBezTo>
                    <a:cubicBezTo>
                      <a:pt x="3533" y="4327"/>
                      <a:pt x="3136" y="4437"/>
                      <a:pt x="2748" y="4437"/>
                    </a:cubicBezTo>
                    <a:cubicBezTo>
                      <a:pt x="2015" y="4437"/>
                      <a:pt x="1317" y="4044"/>
                      <a:pt x="952" y="3316"/>
                    </a:cubicBezTo>
                    <a:cubicBezTo>
                      <a:pt x="435" y="2279"/>
                      <a:pt x="1033" y="1152"/>
                      <a:pt x="1987" y="658"/>
                    </a:cubicBezTo>
                    <a:cubicBezTo>
                      <a:pt x="2020" y="686"/>
                      <a:pt x="2063" y="704"/>
                      <a:pt x="2110" y="704"/>
                    </a:cubicBezTo>
                    <a:cubicBezTo>
                      <a:pt x="2143" y="704"/>
                      <a:pt x="2179" y="695"/>
                      <a:pt x="2215" y="674"/>
                    </a:cubicBezTo>
                    <a:cubicBezTo>
                      <a:pt x="2494" y="512"/>
                      <a:pt x="2809" y="435"/>
                      <a:pt x="3122" y="435"/>
                    </a:cubicBezTo>
                    <a:close/>
                    <a:moveTo>
                      <a:pt x="3120" y="0"/>
                    </a:moveTo>
                    <a:cubicBezTo>
                      <a:pt x="2734" y="0"/>
                      <a:pt x="2347" y="100"/>
                      <a:pt x="2005" y="314"/>
                    </a:cubicBezTo>
                    <a:cubicBezTo>
                      <a:pt x="1979" y="328"/>
                      <a:pt x="1961" y="346"/>
                      <a:pt x="1947" y="367"/>
                    </a:cubicBezTo>
                    <a:cubicBezTo>
                      <a:pt x="768" y="746"/>
                      <a:pt x="1" y="1961"/>
                      <a:pt x="426" y="3235"/>
                    </a:cubicBezTo>
                    <a:cubicBezTo>
                      <a:pt x="774" y="4275"/>
                      <a:pt x="1726" y="4881"/>
                      <a:pt x="2732" y="4881"/>
                    </a:cubicBezTo>
                    <a:cubicBezTo>
                      <a:pt x="2778" y="4881"/>
                      <a:pt x="2823" y="4880"/>
                      <a:pt x="2869" y="4877"/>
                    </a:cubicBezTo>
                    <a:cubicBezTo>
                      <a:pt x="3180" y="4860"/>
                      <a:pt x="3494" y="4786"/>
                      <a:pt x="3794" y="4651"/>
                    </a:cubicBezTo>
                    <a:cubicBezTo>
                      <a:pt x="4991" y="4106"/>
                      <a:pt x="5734" y="2589"/>
                      <a:pt x="5201" y="1335"/>
                    </a:cubicBezTo>
                    <a:cubicBezTo>
                      <a:pt x="4843" y="499"/>
                      <a:pt x="3984" y="0"/>
                      <a:pt x="3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761;p69"/>
              <p:cNvSpPr/>
              <p:nvPr/>
            </p:nvSpPr>
            <p:spPr>
              <a:xfrm>
                <a:off x="6170075" y="2965157"/>
                <a:ext cx="767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2863" extrusionOk="0">
                    <a:moveTo>
                      <a:pt x="1237" y="374"/>
                    </a:moveTo>
                    <a:cubicBezTo>
                      <a:pt x="1256" y="381"/>
                      <a:pt x="1276" y="386"/>
                      <a:pt x="1299" y="386"/>
                    </a:cubicBezTo>
                    <a:cubicBezTo>
                      <a:pt x="1304" y="386"/>
                      <a:pt x="1310" y="386"/>
                      <a:pt x="1316" y="385"/>
                    </a:cubicBezTo>
                    <a:cubicBezTo>
                      <a:pt x="1344" y="383"/>
                      <a:pt x="1372" y="382"/>
                      <a:pt x="1399" y="382"/>
                    </a:cubicBezTo>
                    <a:cubicBezTo>
                      <a:pt x="2536" y="382"/>
                      <a:pt x="3067" y="1939"/>
                      <a:pt x="1879" y="2399"/>
                    </a:cubicBezTo>
                    <a:cubicBezTo>
                      <a:pt x="1750" y="2449"/>
                      <a:pt x="1619" y="2473"/>
                      <a:pt x="1491" y="2473"/>
                    </a:cubicBezTo>
                    <a:cubicBezTo>
                      <a:pt x="1104" y="2473"/>
                      <a:pt x="748" y="2252"/>
                      <a:pt x="587" y="1854"/>
                    </a:cubicBezTo>
                    <a:cubicBezTo>
                      <a:pt x="342" y="1258"/>
                      <a:pt x="684" y="637"/>
                      <a:pt x="1237" y="374"/>
                    </a:cubicBezTo>
                    <a:close/>
                    <a:moveTo>
                      <a:pt x="1465" y="1"/>
                    </a:moveTo>
                    <a:cubicBezTo>
                      <a:pt x="1416" y="1"/>
                      <a:pt x="1366" y="3"/>
                      <a:pt x="1316" y="9"/>
                    </a:cubicBezTo>
                    <a:cubicBezTo>
                      <a:pt x="1201" y="21"/>
                      <a:pt x="1141" y="116"/>
                      <a:pt x="1136" y="208"/>
                    </a:cubicBezTo>
                    <a:cubicBezTo>
                      <a:pt x="462" y="367"/>
                      <a:pt x="0" y="991"/>
                      <a:pt x="138" y="1720"/>
                    </a:cubicBezTo>
                    <a:cubicBezTo>
                      <a:pt x="265" y="2388"/>
                      <a:pt x="835" y="2863"/>
                      <a:pt x="1486" y="2863"/>
                    </a:cubicBezTo>
                    <a:cubicBezTo>
                      <a:pt x="1583" y="2863"/>
                      <a:pt x="1681" y="2852"/>
                      <a:pt x="1780" y="2830"/>
                    </a:cubicBezTo>
                    <a:cubicBezTo>
                      <a:pt x="2456" y="2683"/>
                      <a:pt x="3018" y="2073"/>
                      <a:pt x="2955" y="1360"/>
                    </a:cubicBezTo>
                    <a:cubicBezTo>
                      <a:pt x="2888" y="613"/>
                      <a:pt x="2204" y="1"/>
                      <a:pt x="14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6" name="Google Shape;3381;p72"/>
            <p:cNvSpPr/>
            <p:nvPr/>
          </p:nvSpPr>
          <p:spPr>
            <a:xfrm rot="18982913">
              <a:off x="1084409" y="1056268"/>
              <a:ext cx="180742" cy="534645"/>
            </a:xfrm>
            <a:custGeom>
              <a:avLst/>
              <a:gdLst/>
              <a:ahLst/>
              <a:cxnLst/>
              <a:rect l="l" t="t" r="r" b="b"/>
              <a:pathLst>
                <a:path w="7272" h="19471" extrusionOk="0">
                  <a:moveTo>
                    <a:pt x="4570" y="2807"/>
                  </a:moveTo>
                  <a:lnTo>
                    <a:pt x="4570" y="2807"/>
                  </a:lnTo>
                  <a:cubicBezTo>
                    <a:pt x="4203" y="4642"/>
                    <a:pt x="3769" y="6477"/>
                    <a:pt x="3202" y="8278"/>
                  </a:cubicBezTo>
                  <a:cubicBezTo>
                    <a:pt x="3136" y="8478"/>
                    <a:pt x="3302" y="8645"/>
                    <a:pt x="3503" y="8645"/>
                  </a:cubicBezTo>
                  <a:cubicBezTo>
                    <a:pt x="4503" y="8678"/>
                    <a:pt x="5471" y="8745"/>
                    <a:pt x="6438" y="8845"/>
                  </a:cubicBezTo>
                  <a:cubicBezTo>
                    <a:pt x="5371" y="11480"/>
                    <a:pt x="4270" y="14082"/>
                    <a:pt x="3202" y="16717"/>
                  </a:cubicBezTo>
                  <a:cubicBezTo>
                    <a:pt x="3536" y="14716"/>
                    <a:pt x="3936" y="12715"/>
                    <a:pt x="4470" y="10746"/>
                  </a:cubicBezTo>
                  <a:cubicBezTo>
                    <a:pt x="4503" y="10546"/>
                    <a:pt x="4370" y="10380"/>
                    <a:pt x="4170" y="10346"/>
                  </a:cubicBezTo>
                  <a:cubicBezTo>
                    <a:pt x="3069" y="10313"/>
                    <a:pt x="2002" y="10246"/>
                    <a:pt x="934" y="10179"/>
                  </a:cubicBezTo>
                  <a:cubicBezTo>
                    <a:pt x="2335" y="7811"/>
                    <a:pt x="3536" y="5343"/>
                    <a:pt x="4570" y="2807"/>
                  </a:cubicBezTo>
                  <a:close/>
                  <a:moveTo>
                    <a:pt x="5170" y="0"/>
                  </a:moveTo>
                  <a:cubicBezTo>
                    <a:pt x="5046" y="0"/>
                    <a:pt x="4922" y="62"/>
                    <a:pt x="4870" y="206"/>
                  </a:cubicBezTo>
                  <a:cubicBezTo>
                    <a:pt x="3636" y="3741"/>
                    <a:pt x="2068" y="7111"/>
                    <a:pt x="134" y="10279"/>
                  </a:cubicBezTo>
                  <a:cubicBezTo>
                    <a:pt x="0" y="10513"/>
                    <a:pt x="167" y="10746"/>
                    <a:pt x="400" y="10746"/>
                  </a:cubicBezTo>
                  <a:cubicBezTo>
                    <a:pt x="1501" y="10813"/>
                    <a:pt x="2635" y="10880"/>
                    <a:pt x="3769" y="10947"/>
                  </a:cubicBezTo>
                  <a:cubicBezTo>
                    <a:pt x="3102" y="13649"/>
                    <a:pt x="2569" y="16351"/>
                    <a:pt x="2202" y="19086"/>
                  </a:cubicBezTo>
                  <a:cubicBezTo>
                    <a:pt x="2202" y="19119"/>
                    <a:pt x="2202" y="19153"/>
                    <a:pt x="2202" y="19186"/>
                  </a:cubicBezTo>
                  <a:cubicBezTo>
                    <a:pt x="2167" y="19379"/>
                    <a:pt x="2306" y="19470"/>
                    <a:pt x="2461" y="19470"/>
                  </a:cubicBezTo>
                  <a:cubicBezTo>
                    <a:pt x="2602" y="19470"/>
                    <a:pt x="2755" y="19395"/>
                    <a:pt x="2802" y="19253"/>
                  </a:cubicBezTo>
                  <a:lnTo>
                    <a:pt x="7172" y="8678"/>
                  </a:lnTo>
                  <a:cubicBezTo>
                    <a:pt x="7272" y="8445"/>
                    <a:pt x="7038" y="8278"/>
                    <a:pt x="6872" y="8278"/>
                  </a:cubicBezTo>
                  <a:cubicBezTo>
                    <a:pt x="5871" y="8145"/>
                    <a:pt x="4904" y="8078"/>
                    <a:pt x="3903" y="8045"/>
                  </a:cubicBezTo>
                  <a:cubicBezTo>
                    <a:pt x="4637" y="5676"/>
                    <a:pt x="5137" y="3241"/>
                    <a:pt x="5337" y="739"/>
                  </a:cubicBezTo>
                  <a:cubicBezTo>
                    <a:pt x="5371" y="639"/>
                    <a:pt x="5437" y="506"/>
                    <a:pt x="5471" y="372"/>
                  </a:cubicBezTo>
                  <a:cubicBezTo>
                    <a:pt x="5552" y="149"/>
                    <a:pt x="5361" y="0"/>
                    <a:pt x="517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7" name="Google Shape;3187;p72"/>
            <p:cNvGrpSpPr/>
            <p:nvPr/>
          </p:nvGrpSpPr>
          <p:grpSpPr>
            <a:xfrm rot="5758052">
              <a:off x="1423293" y="77529"/>
              <a:ext cx="1053055" cy="1041285"/>
              <a:chOff x="4197227" y="1744415"/>
              <a:chExt cx="325979" cy="336216"/>
            </a:xfrm>
          </p:grpSpPr>
          <p:sp>
            <p:nvSpPr>
              <p:cNvPr id="88" name="Google Shape;3188;p72"/>
              <p:cNvSpPr/>
              <p:nvPr/>
            </p:nvSpPr>
            <p:spPr>
              <a:xfrm>
                <a:off x="4202188" y="1755598"/>
                <a:ext cx="301178" cy="309910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6682" extrusionOk="0">
                    <a:moveTo>
                      <a:pt x="7816" y="1"/>
                    </a:moveTo>
                    <a:cubicBezTo>
                      <a:pt x="6456" y="1"/>
                      <a:pt x="5097" y="356"/>
                      <a:pt x="3903" y="1104"/>
                    </a:cubicBezTo>
                    <a:cubicBezTo>
                      <a:pt x="2802" y="1805"/>
                      <a:pt x="1968" y="2739"/>
                      <a:pt x="1368" y="3773"/>
                    </a:cubicBezTo>
                    <a:cubicBezTo>
                      <a:pt x="67" y="6041"/>
                      <a:pt x="0" y="8943"/>
                      <a:pt x="1301" y="11445"/>
                    </a:cubicBezTo>
                    <a:cubicBezTo>
                      <a:pt x="1768" y="12312"/>
                      <a:pt x="2335" y="13079"/>
                      <a:pt x="3036" y="13747"/>
                    </a:cubicBezTo>
                    <a:cubicBezTo>
                      <a:pt x="3069" y="13747"/>
                      <a:pt x="3102" y="13747"/>
                      <a:pt x="3136" y="13780"/>
                    </a:cubicBezTo>
                    <a:cubicBezTo>
                      <a:pt x="3202" y="13880"/>
                      <a:pt x="3302" y="13980"/>
                      <a:pt x="3402" y="14080"/>
                    </a:cubicBezTo>
                    <a:cubicBezTo>
                      <a:pt x="3903" y="14480"/>
                      <a:pt x="4470" y="14847"/>
                      <a:pt x="5070" y="15148"/>
                    </a:cubicBezTo>
                    <a:cubicBezTo>
                      <a:pt x="5959" y="15554"/>
                      <a:pt x="6820" y="15716"/>
                      <a:pt x="7682" y="15716"/>
                    </a:cubicBezTo>
                    <a:cubicBezTo>
                      <a:pt x="8729" y="15716"/>
                      <a:pt x="9777" y="15477"/>
                      <a:pt x="10874" y="15148"/>
                    </a:cubicBezTo>
                    <a:cubicBezTo>
                      <a:pt x="10874" y="15061"/>
                      <a:pt x="10925" y="14974"/>
                      <a:pt x="11025" y="14974"/>
                    </a:cubicBezTo>
                    <a:cubicBezTo>
                      <a:pt x="11040" y="14974"/>
                      <a:pt x="11057" y="14976"/>
                      <a:pt x="11075" y="14981"/>
                    </a:cubicBezTo>
                    <a:cubicBezTo>
                      <a:pt x="11408" y="15081"/>
                      <a:pt x="11742" y="15181"/>
                      <a:pt x="12075" y="15314"/>
                    </a:cubicBezTo>
                    <a:cubicBezTo>
                      <a:pt x="13176" y="15715"/>
                      <a:pt x="14277" y="16215"/>
                      <a:pt x="15344" y="16682"/>
                    </a:cubicBezTo>
                    <a:cubicBezTo>
                      <a:pt x="14944" y="15481"/>
                      <a:pt x="14477" y="14314"/>
                      <a:pt x="14043" y="13113"/>
                    </a:cubicBezTo>
                    <a:cubicBezTo>
                      <a:pt x="13877" y="13079"/>
                      <a:pt x="13710" y="12913"/>
                      <a:pt x="13877" y="12712"/>
                    </a:cubicBezTo>
                    <a:cubicBezTo>
                      <a:pt x="16145" y="9710"/>
                      <a:pt x="16212" y="5207"/>
                      <a:pt x="13510" y="2405"/>
                    </a:cubicBezTo>
                    <a:cubicBezTo>
                      <a:pt x="12012" y="847"/>
                      <a:pt x="9913" y="1"/>
                      <a:pt x="7816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3189;p72"/>
              <p:cNvSpPr/>
              <p:nvPr/>
            </p:nvSpPr>
            <p:spPr>
              <a:xfrm>
                <a:off x="4217663" y="1744415"/>
                <a:ext cx="305544" cy="336216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18098" extrusionOk="0">
                    <a:moveTo>
                      <a:pt x="14611" y="4775"/>
                    </a:moveTo>
                    <a:cubicBezTo>
                      <a:pt x="14778" y="5109"/>
                      <a:pt x="14912" y="5442"/>
                      <a:pt x="15045" y="5809"/>
                    </a:cubicBezTo>
                    <a:cubicBezTo>
                      <a:pt x="15012" y="5809"/>
                      <a:pt x="15012" y="5842"/>
                      <a:pt x="14978" y="5876"/>
                    </a:cubicBezTo>
                    <a:cubicBezTo>
                      <a:pt x="14878" y="5509"/>
                      <a:pt x="14745" y="5142"/>
                      <a:pt x="14611" y="4775"/>
                    </a:cubicBezTo>
                    <a:close/>
                    <a:moveTo>
                      <a:pt x="14144" y="14349"/>
                    </a:moveTo>
                    <a:cubicBezTo>
                      <a:pt x="14278" y="14649"/>
                      <a:pt x="14378" y="14949"/>
                      <a:pt x="14478" y="15249"/>
                    </a:cubicBezTo>
                    <a:cubicBezTo>
                      <a:pt x="14478" y="15283"/>
                      <a:pt x="14478" y="15283"/>
                      <a:pt x="14478" y="15316"/>
                    </a:cubicBezTo>
                    <a:cubicBezTo>
                      <a:pt x="14378" y="15016"/>
                      <a:pt x="14244" y="14715"/>
                      <a:pt x="14144" y="14415"/>
                    </a:cubicBezTo>
                    <a:cubicBezTo>
                      <a:pt x="14144" y="14382"/>
                      <a:pt x="14144" y="14349"/>
                      <a:pt x="14144" y="14349"/>
                    </a:cubicBezTo>
                    <a:close/>
                    <a:moveTo>
                      <a:pt x="6957" y="1"/>
                    </a:moveTo>
                    <a:cubicBezTo>
                      <a:pt x="4085" y="1"/>
                      <a:pt x="1460" y="1677"/>
                      <a:pt x="1" y="4141"/>
                    </a:cubicBezTo>
                    <a:lnTo>
                      <a:pt x="535" y="4375"/>
                    </a:lnTo>
                    <a:cubicBezTo>
                      <a:pt x="1135" y="3341"/>
                      <a:pt x="1969" y="2440"/>
                      <a:pt x="3070" y="1739"/>
                    </a:cubicBezTo>
                    <a:cubicBezTo>
                      <a:pt x="4252" y="978"/>
                      <a:pt x="5609" y="619"/>
                      <a:pt x="6972" y="619"/>
                    </a:cubicBezTo>
                    <a:cubicBezTo>
                      <a:pt x="9070" y="619"/>
                      <a:pt x="11180" y="1470"/>
                      <a:pt x="12677" y="3007"/>
                    </a:cubicBezTo>
                    <a:cubicBezTo>
                      <a:pt x="15379" y="5809"/>
                      <a:pt x="15312" y="10312"/>
                      <a:pt x="13010" y="13314"/>
                    </a:cubicBezTo>
                    <a:cubicBezTo>
                      <a:pt x="12877" y="13515"/>
                      <a:pt x="13010" y="13681"/>
                      <a:pt x="13210" y="13748"/>
                    </a:cubicBezTo>
                    <a:cubicBezTo>
                      <a:pt x="13644" y="14916"/>
                      <a:pt x="14111" y="16083"/>
                      <a:pt x="14511" y="17284"/>
                    </a:cubicBezTo>
                    <a:cubicBezTo>
                      <a:pt x="13444" y="16817"/>
                      <a:pt x="12343" y="16317"/>
                      <a:pt x="11242" y="15916"/>
                    </a:cubicBezTo>
                    <a:lnTo>
                      <a:pt x="11076" y="16383"/>
                    </a:lnTo>
                    <a:cubicBezTo>
                      <a:pt x="12310" y="16984"/>
                      <a:pt x="13577" y="17517"/>
                      <a:pt x="14812" y="18051"/>
                    </a:cubicBezTo>
                    <a:cubicBezTo>
                      <a:pt x="14845" y="18068"/>
                      <a:pt x="14878" y="18076"/>
                      <a:pt x="14912" y="18076"/>
                    </a:cubicBezTo>
                    <a:cubicBezTo>
                      <a:pt x="14945" y="18076"/>
                      <a:pt x="14978" y="18068"/>
                      <a:pt x="15012" y="18051"/>
                    </a:cubicBezTo>
                    <a:cubicBezTo>
                      <a:pt x="15057" y="18081"/>
                      <a:pt x="15108" y="18098"/>
                      <a:pt x="15158" y="18098"/>
                    </a:cubicBezTo>
                    <a:cubicBezTo>
                      <a:pt x="15218" y="18098"/>
                      <a:pt x="15275" y="18073"/>
                      <a:pt x="15312" y="18018"/>
                    </a:cubicBezTo>
                    <a:cubicBezTo>
                      <a:pt x="15645" y="17284"/>
                      <a:pt x="15545" y="16750"/>
                      <a:pt x="15312" y="15983"/>
                    </a:cubicBezTo>
                    <a:cubicBezTo>
                      <a:pt x="15078" y="15149"/>
                      <a:pt x="14778" y="14315"/>
                      <a:pt x="14511" y="13481"/>
                    </a:cubicBezTo>
                    <a:cubicBezTo>
                      <a:pt x="16346" y="11446"/>
                      <a:pt x="16446" y="7710"/>
                      <a:pt x="15479" y="5342"/>
                    </a:cubicBezTo>
                    <a:cubicBezTo>
                      <a:pt x="14378" y="2640"/>
                      <a:pt x="11943" y="705"/>
                      <a:pt x="9074" y="272"/>
                    </a:cubicBezTo>
                    <a:cubicBezTo>
                      <a:pt x="8440" y="138"/>
                      <a:pt x="7840" y="38"/>
                      <a:pt x="7206" y="5"/>
                    </a:cubicBezTo>
                    <a:cubicBezTo>
                      <a:pt x="7123" y="2"/>
                      <a:pt x="7040" y="1"/>
                      <a:pt x="6957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3190;p72"/>
              <p:cNvSpPr/>
              <p:nvPr/>
            </p:nvSpPr>
            <p:spPr>
              <a:xfrm>
                <a:off x="4197227" y="1821344"/>
                <a:ext cx="229302" cy="252951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13616" extrusionOk="0">
                    <a:moveTo>
                      <a:pt x="1134" y="0"/>
                    </a:moveTo>
                    <a:cubicBezTo>
                      <a:pt x="1068" y="67"/>
                      <a:pt x="1034" y="167"/>
                      <a:pt x="1001" y="234"/>
                    </a:cubicBezTo>
                    <a:cubicBezTo>
                      <a:pt x="300" y="1535"/>
                      <a:pt x="0" y="2936"/>
                      <a:pt x="67" y="4337"/>
                    </a:cubicBezTo>
                    <a:cubicBezTo>
                      <a:pt x="67" y="4337"/>
                      <a:pt x="67" y="4370"/>
                      <a:pt x="67" y="4370"/>
                    </a:cubicBezTo>
                    <a:cubicBezTo>
                      <a:pt x="67" y="7472"/>
                      <a:pt x="1334" y="10708"/>
                      <a:pt x="3970" y="12476"/>
                    </a:cubicBezTo>
                    <a:cubicBezTo>
                      <a:pt x="5064" y="13222"/>
                      <a:pt x="6325" y="13616"/>
                      <a:pt x="7574" y="13616"/>
                    </a:cubicBezTo>
                    <a:cubicBezTo>
                      <a:pt x="8000" y="13616"/>
                      <a:pt x="8424" y="13570"/>
                      <a:pt x="8840" y="13477"/>
                    </a:cubicBezTo>
                    <a:cubicBezTo>
                      <a:pt x="9974" y="13376"/>
                      <a:pt x="11108" y="12976"/>
                      <a:pt x="12042" y="12442"/>
                    </a:cubicBezTo>
                    <a:cubicBezTo>
                      <a:pt x="12142" y="12409"/>
                      <a:pt x="12176" y="12309"/>
                      <a:pt x="12176" y="12242"/>
                    </a:cubicBezTo>
                    <a:lnTo>
                      <a:pt x="12342" y="11775"/>
                    </a:lnTo>
                    <a:cubicBezTo>
                      <a:pt x="12009" y="11642"/>
                      <a:pt x="11675" y="11542"/>
                      <a:pt x="11342" y="11442"/>
                    </a:cubicBezTo>
                    <a:cubicBezTo>
                      <a:pt x="11323" y="11429"/>
                      <a:pt x="11304" y="11424"/>
                      <a:pt x="11286" y="11424"/>
                    </a:cubicBezTo>
                    <a:cubicBezTo>
                      <a:pt x="11208" y="11424"/>
                      <a:pt x="11141" y="11527"/>
                      <a:pt x="11141" y="11609"/>
                    </a:cubicBezTo>
                    <a:cubicBezTo>
                      <a:pt x="10044" y="11938"/>
                      <a:pt x="8996" y="12177"/>
                      <a:pt x="7949" y="12177"/>
                    </a:cubicBezTo>
                    <a:cubicBezTo>
                      <a:pt x="7087" y="12177"/>
                      <a:pt x="6226" y="12015"/>
                      <a:pt x="5337" y="11609"/>
                    </a:cubicBezTo>
                    <a:cubicBezTo>
                      <a:pt x="4737" y="11308"/>
                      <a:pt x="4170" y="10941"/>
                      <a:pt x="3669" y="10541"/>
                    </a:cubicBezTo>
                    <a:cubicBezTo>
                      <a:pt x="3569" y="10441"/>
                      <a:pt x="3469" y="10341"/>
                      <a:pt x="3403" y="10241"/>
                    </a:cubicBezTo>
                    <a:cubicBezTo>
                      <a:pt x="3369" y="10208"/>
                      <a:pt x="3336" y="10208"/>
                      <a:pt x="3303" y="10208"/>
                    </a:cubicBezTo>
                    <a:cubicBezTo>
                      <a:pt x="2602" y="9540"/>
                      <a:pt x="2035" y="8773"/>
                      <a:pt x="1568" y="7906"/>
                    </a:cubicBezTo>
                    <a:cubicBezTo>
                      <a:pt x="267" y="5404"/>
                      <a:pt x="334" y="2502"/>
                      <a:pt x="1635" y="234"/>
                    </a:cubicBezTo>
                    <a:lnTo>
                      <a:pt x="1134" y="0"/>
                    </a:ln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" name="شكل بيضاوي 2"/>
            <p:cNvSpPr/>
            <p:nvPr/>
          </p:nvSpPr>
          <p:spPr>
            <a:xfrm>
              <a:off x="1346713" y="104581"/>
              <a:ext cx="1271876" cy="90098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 smtClean="0">
                  <a:solidFill>
                    <a:schemeClr val="accent4">
                      <a:lumMod val="75000"/>
                    </a:schemeClr>
                  </a:solidFill>
                </a:rPr>
                <a:t>خذ لقطة للشاشة</a:t>
              </a:r>
              <a:endParaRPr lang="ar-SA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92" name="مربع نص 91"/>
          <p:cNvSpPr txBox="1"/>
          <p:nvPr/>
        </p:nvSpPr>
        <p:spPr>
          <a:xfrm>
            <a:off x="10699079" y="2283468"/>
            <a:ext cx="2945525" cy="1246481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r>
              <a:rPr lang="ar-SA" sz="7200" dirty="0" smtClean="0">
                <a:solidFill>
                  <a:srgbClr val="FF0000"/>
                </a:solidFill>
                <a:cs typeface="PT Bold Heading" pitchFamily="2" charset="-78"/>
              </a:rPr>
              <a:t>28-6</a:t>
            </a:r>
            <a:endParaRPr lang="ar-SA" sz="72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93" name="مجموعة 92"/>
          <p:cNvGrpSpPr/>
          <p:nvPr/>
        </p:nvGrpSpPr>
        <p:grpSpPr>
          <a:xfrm>
            <a:off x="14728287" y="4233002"/>
            <a:ext cx="4262988" cy="2674412"/>
            <a:chOff x="6084168" y="1515372"/>
            <a:chExt cx="2067091" cy="1194136"/>
          </a:xfrm>
        </p:grpSpPr>
        <p:pic>
          <p:nvPicPr>
            <p:cNvPr id="94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5" name="مجموعة 94"/>
            <p:cNvGrpSpPr/>
            <p:nvPr/>
          </p:nvGrpSpPr>
          <p:grpSpPr>
            <a:xfrm>
              <a:off x="6114408" y="1515372"/>
              <a:ext cx="2036851" cy="939257"/>
              <a:chOff x="6402017" y="1894518"/>
              <a:chExt cx="2036851" cy="939257"/>
            </a:xfrm>
          </p:grpSpPr>
          <p:pic>
            <p:nvPicPr>
              <p:cNvPr id="96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7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3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3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98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6730749" y="2600155"/>
                <a:ext cx="1373735" cy="233620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algn="ctr"/>
                <a:r>
                  <a:rPr lang="ar-SA" sz="3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29</a:t>
                </a:r>
                <a:endPara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grpSp>
        <p:nvGrpSpPr>
          <p:cNvPr id="47" name="Google Shape;3364;p72"/>
          <p:cNvGrpSpPr/>
          <p:nvPr/>
        </p:nvGrpSpPr>
        <p:grpSpPr>
          <a:xfrm>
            <a:off x="217708" y="6987694"/>
            <a:ext cx="1763504" cy="542147"/>
            <a:chOff x="2270592" y="2346158"/>
            <a:chExt cx="358211" cy="202383"/>
          </a:xfrm>
        </p:grpSpPr>
        <p:sp>
          <p:nvSpPr>
            <p:cNvPr id="48" name="Google Shape;3365;p72"/>
            <p:cNvSpPr/>
            <p:nvPr/>
          </p:nvSpPr>
          <p:spPr>
            <a:xfrm>
              <a:off x="2270592" y="2346158"/>
              <a:ext cx="358211" cy="202383"/>
            </a:xfrm>
            <a:custGeom>
              <a:avLst/>
              <a:gdLst/>
              <a:ahLst/>
              <a:cxnLst/>
              <a:rect l="l" t="t" r="r" b="b"/>
              <a:pathLst>
                <a:path w="19282" h="10894" extrusionOk="0">
                  <a:moveTo>
                    <a:pt x="13377" y="671"/>
                  </a:moveTo>
                  <a:lnTo>
                    <a:pt x="13377" y="671"/>
                  </a:lnTo>
                  <a:cubicBezTo>
                    <a:pt x="14311" y="1438"/>
                    <a:pt x="15245" y="2172"/>
                    <a:pt x="16146" y="2939"/>
                  </a:cubicBezTo>
                  <a:cubicBezTo>
                    <a:pt x="16980" y="3673"/>
                    <a:pt x="17780" y="4507"/>
                    <a:pt x="18681" y="5174"/>
                  </a:cubicBezTo>
                  <a:cubicBezTo>
                    <a:pt x="17747" y="5975"/>
                    <a:pt x="17113" y="7075"/>
                    <a:pt x="16312" y="8009"/>
                  </a:cubicBezTo>
                  <a:cubicBezTo>
                    <a:pt x="15445" y="8977"/>
                    <a:pt x="14444" y="9744"/>
                    <a:pt x="13377" y="10478"/>
                  </a:cubicBezTo>
                  <a:cubicBezTo>
                    <a:pt x="13577" y="10078"/>
                    <a:pt x="13510" y="9577"/>
                    <a:pt x="13510" y="9110"/>
                  </a:cubicBezTo>
                  <a:cubicBezTo>
                    <a:pt x="13510" y="8610"/>
                    <a:pt x="13444" y="8076"/>
                    <a:pt x="13344" y="7576"/>
                  </a:cubicBezTo>
                  <a:cubicBezTo>
                    <a:pt x="13321" y="7462"/>
                    <a:pt x="13251" y="7410"/>
                    <a:pt x="13167" y="7410"/>
                  </a:cubicBezTo>
                  <a:cubicBezTo>
                    <a:pt x="13128" y="7410"/>
                    <a:pt x="13086" y="7421"/>
                    <a:pt x="13043" y="7442"/>
                  </a:cubicBezTo>
                  <a:cubicBezTo>
                    <a:pt x="13043" y="7442"/>
                    <a:pt x="13010" y="7442"/>
                    <a:pt x="12977" y="7409"/>
                  </a:cubicBezTo>
                  <a:cubicBezTo>
                    <a:pt x="12471" y="7393"/>
                    <a:pt x="11962" y="7387"/>
                    <a:pt x="11451" y="7387"/>
                  </a:cubicBezTo>
                  <a:cubicBezTo>
                    <a:pt x="9836" y="7387"/>
                    <a:pt x="8202" y="7450"/>
                    <a:pt x="6606" y="7476"/>
                  </a:cubicBezTo>
                  <a:cubicBezTo>
                    <a:pt x="6024" y="7476"/>
                    <a:pt x="5443" y="7473"/>
                    <a:pt x="4861" y="7473"/>
                  </a:cubicBezTo>
                  <a:cubicBezTo>
                    <a:pt x="3408" y="7473"/>
                    <a:pt x="1955" y="7490"/>
                    <a:pt x="501" y="7609"/>
                  </a:cubicBezTo>
                  <a:cubicBezTo>
                    <a:pt x="635" y="6975"/>
                    <a:pt x="601" y="6342"/>
                    <a:pt x="635" y="5708"/>
                  </a:cubicBezTo>
                  <a:cubicBezTo>
                    <a:pt x="635" y="4941"/>
                    <a:pt x="701" y="4140"/>
                    <a:pt x="635" y="3373"/>
                  </a:cubicBezTo>
                  <a:lnTo>
                    <a:pt x="635" y="3373"/>
                  </a:lnTo>
                  <a:cubicBezTo>
                    <a:pt x="1766" y="3599"/>
                    <a:pt x="2911" y="3671"/>
                    <a:pt x="4062" y="3671"/>
                  </a:cubicBezTo>
                  <a:cubicBezTo>
                    <a:pt x="6055" y="3671"/>
                    <a:pt x="8067" y="3456"/>
                    <a:pt x="10064" y="3456"/>
                  </a:cubicBezTo>
                  <a:cubicBezTo>
                    <a:pt x="10995" y="3456"/>
                    <a:pt x="11923" y="3503"/>
                    <a:pt x="12843" y="3640"/>
                  </a:cubicBezTo>
                  <a:cubicBezTo>
                    <a:pt x="12872" y="3646"/>
                    <a:pt x="12900" y="3649"/>
                    <a:pt x="12926" y="3649"/>
                  </a:cubicBezTo>
                  <a:cubicBezTo>
                    <a:pt x="13167" y="3649"/>
                    <a:pt x="13270" y="3387"/>
                    <a:pt x="13210" y="3206"/>
                  </a:cubicBezTo>
                  <a:cubicBezTo>
                    <a:pt x="13377" y="2839"/>
                    <a:pt x="13377" y="2405"/>
                    <a:pt x="13377" y="2005"/>
                  </a:cubicBezTo>
                  <a:cubicBezTo>
                    <a:pt x="13410" y="1572"/>
                    <a:pt x="13410" y="1105"/>
                    <a:pt x="13377" y="671"/>
                  </a:cubicBezTo>
                  <a:close/>
                  <a:moveTo>
                    <a:pt x="13123" y="1"/>
                  </a:moveTo>
                  <a:cubicBezTo>
                    <a:pt x="13072" y="1"/>
                    <a:pt x="13018" y="29"/>
                    <a:pt x="12977" y="70"/>
                  </a:cubicBezTo>
                  <a:cubicBezTo>
                    <a:pt x="12877" y="104"/>
                    <a:pt x="12810" y="204"/>
                    <a:pt x="12810" y="337"/>
                  </a:cubicBezTo>
                  <a:cubicBezTo>
                    <a:pt x="12810" y="904"/>
                    <a:pt x="12810" y="1438"/>
                    <a:pt x="12810" y="2005"/>
                  </a:cubicBezTo>
                  <a:cubicBezTo>
                    <a:pt x="12810" y="2339"/>
                    <a:pt x="12777" y="2706"/>
                    <a:pt x="12877" y="3006"/>
                  </a:cubicBezTo>
                  <a:cubicBezTo>
                    <a:pt x="11657" y="2857"/>
                    <a:pt x="10429" y="2809"/>
                    <a:pt x="9196" y="2809"/>
                  </a:cubicBezTo>
                  <a:cubicBezTo>
                    <a:pt x="6881" y="2809"/>
                    <a:pt x="4551" y="2980"/>
                    <a:pt x="2234" y="2980"/>
                  </a:cubicBezTo>
                  <a:cubicBezTo>
                    <a:pt x="1633" y="2980"/>
                    <a:pt x="1033" y="2968"/>
                    <a:pt x="434" y="2939"/>
                  </a:cubicBezTo>
                  <a:cubicBezTo>
                    <a:pt x="421" y="2935"/>
                    <a:pt x="408" y="2933"/>
                    <a:pt x="396" y="2933"/>
                  </a:cubicBezTo>
                  <a:cubicBezTo>
                    <a:pt x="318" y="2933"/>
                    <a:pt x="268" y="3019"/>
                    <a:pt x="268" y="3106"/>
                  </a:cubicBezTo>
                  <a:cubicBezTo>
                    <a:pt x="201" y="3106"/>
                    <a:pt x="134" y="3173"/>
                    <a:pt x="101" y="3273"/>
                  </a:cubicBezTo>
                  <a:cubicBezTo>
                    <a:pt x="1" y="4007"/>
                    <a:pt x="34" y="4774"/>
                    <a:pt x="34" y="5541"/>
                  </a:cubicBezTo>
                  <a:cubicBezTo>
                    <a:pt x="34" y="6242"/>
                    <a:pt x="1" y="7009"/>
                    <a:pt x="134" y="7709"/>
                  </a:cubicBezTo>
                  <a:cubicBezTo>
                    <a:pt x="68" y="7809"/>
                    <a:pt x="101" y="7943"/>
                    <a:pt x="234" y="7943"/>
                  </a:cubicBezTo>
                  <a:cubicBezTo>
                    <a:pt x="1129" y="8014"/>
                    <a:pt x="2036" y="8036"/>
                    <a:pt x="2945" y="8036"/>
                  </a:cubicBezTo>
                  <a:cubicBezTo>
                    <a:pt x="4170" y="8036"/>
                    <a:pt x="5399" y="7995"/>
                    <a:pt x="6606" y="7976"/>
                  </a:cubicBezTo>
                  <a:cubicBezTo>
                    <a:pt x="7306" y="7965"/>
                    <a:pt x="8010" y="7965"/>
                    <a:pt x="8716" y="7965"/>
                  </a:cubicBezTo>
                  <a:cubicBezTo>
                    <a:pt x="10127" y="7965"/>
                    <a:pt x="11542" y="7965"/>
                    <a:pt x="12943" y="7876"/>
                  </a:cubicBezTo>
                  <a:lnTo>
                    <a:pt x="12943" y="7876"/>
                  </a:lnTo>
                  <a:cubicBezTo>
                    <a:pt x="12943" y="8276"/>
                    <a:pt x="12943" y="8710"/>
                    <a:pt x="12910" y="9144"/>
                  </a:cubicBezTo>
                  <a:cubicBezTo>
                    <a:pt x="12910" y="9577"/>
                    <a:pt x="12843" y="10044"/>
                    <a:pt x="12977" y="10478"/>
                  </a:cubicBezTo>
                  <a:cubicBezTo>
                    <a:pt x="13032" y="10560"/>
                    <a:pt x="13132" y="10620"/>
                    <a:pt x="13221" y="10620"/>
                  </a:cubicBezTo>
                  <a:cubicBezTo>
                    <a:pt x="13240" y="10620"/>
                    <a:pt x="13259" y="10617"/>
                    <a:pt x="13277" y="10611"/>
                  </a:cubicBezTo>
                  <a:lnTo>
                    <a:pt x="13277" y="10611"/>
                  </a:lnTo>
                  <a:cubicBezTo>
                    <a:pt x="13221" y="10752"/>
                    <a:pt x="13307" y="10893"/>
                    <a:pt x="13456" y="10893"/>
                  </a:cubicBezTo>
                  <a:cubicBezTo>
                    <a:pt x="13483" y="10893"/>
                    <a:pt x="13513" y="10889"/>
                    <a:pt x="13544" y="10878"/>
                  </a:cubicBezTo>
                  <a:cubicBezTo>
                    <a:pt x="16046" y="9677"/>
                    <a:pt x="17280" y="7442"/>
                    <a:pt x="19148" y="5541"/>
                  </a:cubicBezTo>
                  <a:cubicBezTo>
                    <a:pt x="19248" y="5474"/>
                    <a:pt x="19248" y="5374"/>
                    <a:pt x="19248" y="5308"/>
                  </a:cubicBezTo>
                  <a:cubicBezTo>
                    <a:pt x="19281" y="5207"/>
                    <a:pt x="19281" y="5107"/>
                    <a:pt x="19215" y="5041"/>
                  </a:cubicBezTo>
                  <a:cubicBezTo>
                    <a:pt x="18414" y="3973"/>
                    <a:pt x="17213" y="3106"/>
                    <a:pt x="16212" y="2272"/>
                  </a:cubicBezTo>
                  <a:cubicBezTo>
                    <a:pt x="15245" y="1471"/>
                    <a:pt x="14278" y="704"/>
                    <a:pt x="13210" y="37"/>
                  </a:cubicBezTo>
                  <a:cubicBezTo>
                    <a:pt x="13185" y="12"/>
                    <a:pt x="13154" y="1"/>
                    <a:pt x="131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3366;p72"/>
            <p:cNvSpPr/>
            <p:nvPr/>
          </p:nvSpPr>
          <p:spPr>
            <a:xfrm>
              <a:off x="2279899" y="2358605"/>
              <a:ext cx="337739" cy="182208"/>
            </a:xfrm>
            <a:custGeom>
              <a:avLst/>
              <a:gdLst/>
              <a:ahLst/>
              <a:cxnLst/>
              <a:rect l="l" t="t" r="r" b="b"/>
              <a:pathLst>
                <a:path w="18180" h="9808" extrusionOk="0">
                  <a:moveTo>
                    <a:pt x="12876" y="1"/>
                  </a:moveTo>
                  <a:lnTo>
                    <a:pt x="12876" y="1"/>
                  </a:lnTo>
                  <a:cubicBezTo>
                    <a:pt x="12909" y="468"/>
                    <a:pt x="12909" y="902"/>
                    <a:pt x="12876" y="1369"/>
                  </a:cubicBezTo>
                  <a:cubicBezTo>
                    <a:pt x="12876" y="1735"/>
                    <a:pt x="12876" y="2169"/>
                    <a:pt x="12709" y="2536"/>
                  </a:cubicBezTo>
                  <a:cubicBezTo>
                    <a:pt x="12772" y="2726"/>
                    <a:pt x="12656" y="3006"/>
                    <a:pt x="12388" y="3006"/>
                  </a:cubicBezTo>
                  <a:cubicBezTo>
                    <a:pt x="12373" y="3006"/>
                    <a:pt x="12358" y="3005"/>
                    <a:pt x="12342" y="3003"/>
                  </a:cubicBezTo>
                  <a:cubicBezTo>
                    <a:pt x="11400" y="2855"/>
                    <a:pt x="10450" y="2805"/>
                    <a:pt x="9497" y="2805"/>
                  </a:cubicBezTo>
                  <a:cubicBezTo>
                    <a:pt x="7536" y="2805"/>
                    <a:pt x="5560" y="3016"/>
                    <a:pt x="3603" y="3016"/>
                  </a:cubicBezTo>
                  <a:cubicBezTo>
                    <a:pt x="2438" y="3016"/>
                    <a:pt x="1279" y="2941"/>
                    <a:pt x="134" y="2703"/>
                  </a:cubicBezTo>
                  <a:lnTo>
                    <a:pt x="134" y="2703"/>
                  </a:lnTo>
                  <a:cubicBezTo>
                    <a:pt x="200" y="3470"/>
                    <a:pt x="134" y="4271"/>
                    <a:pt x="134" y="5038"/>
                  </a:cubicBezTo>
                  <a:cubicBezTo>
                    <a:pt x="100" y="5672"/>
                    <a:pt x="134" y="6339"/>
                    <a:pt x="0" y="6973"/>
                  </a:cubicBezTo>
                  <a:cubicBezTo>
                    <a:pt x="2035" y="6772"/>
                    <a:pt x="4070" y="6839"/>
                    <a:pt x="6105" y="6806"/>
                  </a:cubicBezTo>
                  <a:cubicBezTo>
                    <a:pt x="7540" y="6783"/>
                    <a:pt x="9006" y="6729"/>
                    <a:pt x="10461" y="6729"/>
                  </a:cubicBezTo>
                  <a:cubicBezTo>
                    <a:pt x="11137" y="6729"/>
                    <a:pt x="11810" y="6741"/>
                    <a:pt x="12476" y="6772"/>
                  </a:cubicBezTo>
                  <a:lnTo>
                    <a:pt x="12542" y="6772"/>
                  </a:lnTo>
                  <a:cubicBezTo>
                    <a:pt x="12585" y="6751"/>
                    <a:pt x="12627" y="6740"/>
                    <a:pt x="12666" y="6740"/>
                  </a:cubicBezTo>
                  <a:cubicBezTo>
                    <a:pt x="12750" y="6740"/>
                    <a:pt x="12820" y="6792"/>
                    <a:pt x="12843" y="6906"/>
                  </a:cubicBezTo>
                  <a:cubicBezTo>
                    <a:pt x="12943" y="7406"/>
                    <a:pt x="12976" y="7940"/>
                    <a:pt x="13009" y="8474"/>
                  </a:cubicBezTo>
                  <a:cubicBezTo>
                    <a:pt x="13009" y="8907"/>
                    <a:pt x="13076" y="9408"/>
                    <a:pt x="12876" y="9808"/>
                  </a:cubicBezTo>
                  <a:cubicBezTo>
                    <a:pt x="13943" y="9074"/>
                    <a:pt x="14944" y="8307"/>
                    <a:pt x="15811" y="7339"/>
                  </a:cubicBezTo>
                  <a:cubicBezTo>
                    <a:pt x="16612" y="6405"/>
                    <a:pt x="17246" y="5305"/>
                    <a:pt x="18180" y="4504"/>
                  </a:cubicBezTo>
                  <a:cubicBezTo>
                    <a:pt x="17279" y="3837"/>
                    <a:pt x="16479" y="3003"/>
                    <a:pt x="15645" y="2269"/>
                  </a:cubicBezTo>
                  <a:cubicBezTo>
                    <a:pt x="14744" y="1502"/>
                    <a:pt x="13810" y="768"/>
                    <a:pt x="12876" y="1"/>
                  </a:cubicBezTo>
                  <a:close/>
                </a:path>
              </a:pathLst>
            </a:custGeom>
            <a:solidFill>
              <a:srgbClr val="D7B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-199836" y="5926144"/>
            <a:ext cx="3368705" cy="912584"/>
            <a:chOff x="1" y="4419600"/>
            <a:chExt cx="2249360" cy="608389"/>
          </a:xfrm>
        </p:grpSpPr>
        <p:grpSp>
          <p:nvGrpSpPr>
            <p:cNvPr id="35" name="Google Shape;3100;p72"/>
            <p:cNvGrpSpPr/>
            <p:nvPr/>
          </p:nvGrpSpPr>
          <p:grpSpPr>
            <a:xfrm>
              <a:off x="1" y="4419600"/>
              <a:ext cx="2249360" cy="608389"/>
              <a:chOff x="4528285" y="1895340"/>
              <a:chExt cx="1035405" cy="377624"/>
            </a:xfrm>
          </p:grpSpPr>
          <p:sp>
            <p:nvSpPr>
              <p:cNvPr id="36" name="Google Shape;3101;p72"/>
              <p:cNvSpPr/>
              <p:nvPr/>
            </p:nvSpPr>
            <p:spPr>
              <a:xfrm>
                <a:off x="4558520" y="1895340"/>
                <a:ext cx="990522" cy="19595"/>
              </a:xfrm>
              <a:custGeom>
                <a:avLst/>
                <a:gdLst/>
                <a:ahLst/>
                <a:cxnLst/>
                <a:rect l="l" t="t" r="r" b="b"/>
                <a:pathLst>
                  <a:path w="45900" h="908" extrusionOk="0">
                    <a:moveTo>
                      <a:pt x="2230" y="1"/>
                    </a:moveTo>
                    <a:cubicBezTo>
                      <a:pt x="1482" y="1"/>
                      <a:pt x="738" y="46"/>
                      <a:pt x="34" y="207"/>
                    </a:cubicBezTo>
                    <a:lnTo>
                      <a:pt x="1" y="641"/>
                    </a:lnTo>
                    <a:cubicBezTo>
                      <a:pt x="678" y="709"/>
                      <a:pt x="1360" y="727"/>
                      <a:pt x="2044" y="727"/>
                    </a:cubicBezTo>
                    <a:cubicBezTo>
                      <a:pt x="2842" y="727"/>
                      <a:pt x="3641" y="702"/>
                      <a:pt x="4435" y="702"/>
                    </a:cubicBezTo>
                    <a:cubicBezTo>
                      <a:pt x="4636" y="702"/>
                      <a:pt x="4837" y="704"/>
                      <a:pt x="5037" y="708"/>
                    </a:cubicBezTo>
                    <a:lnTo>
                      <a:pt x="10775" y="741"/>
                    </a:lnTo>
                    <a:cubicBezTo>
                      <a:pt x="14678" y="741"/>
                      <a:pt x="18580" y="774"/>
                      <a:pt x="22483" y="774"/>
                    </a:cubicBezTo>
                    <a:lnTo>
                      <a:pt x="45667" y="908"/>
                    </a:lnTo>
                    <a:cubicBezTo>
                      <a:pt x="45700" y="908"/>
                      <a:pt x="45767" y="908"/>
                      <a:pt x="45800" y="875"/>
                    </a:cubicBezTo>
                    <a:lnTo>
                      <a:pt x="45900" y="441"/>
                    </a:lnTo>
                    <a:cubicBezTo>
                      <a:pt x="45867" y="374"/>
                      <a:pt x="45800" y="307"/>
                      <a:pt x="45667" y="274"/>
                    </a:cubicBezTo>
                    <a:lnTo>
                      <a:pt x="22216" y="174"/>
                    </a:lnTo>
                    <a:cubicBezTo>
                      <a:pt x="18414" y="141"/>
                      <a:pt x="14611" y="141"/>
                      <a:pt x="10775" y="107"/>
                    </a:cubicBezTo>
                    <a:cubicBezTo>
                      <a:pt x="8874" y="107"/>
                      <a:pt x="6972" y="74"/>
                      <a:pt x="5037" y="74"/>
                    </a:cubicBezTo>
                    <a:cubicBezTo>
                      <a:pt x="4141" y="74"/>
                      <a:pt x="3181" y="1"/>
                      <a:pt x="2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37" name="Google Shape;3102;p72"/>
              <p:cNvGrpSpPr/>
              <p:nvPr/>
            </p:nvGrpSpPr>
            <p:grpSpPr>
              <a:xfrm>
                <a:off x="4542131" y="1904157"/>
                <a:ext cx="1021559" cy="368806"/>
                <a:chOff x="4730160" y="1830614"/>
                <a:chExt cx="879366" cy="317471"/>
              </a:xfrm>
            </p:grpSpPr>
            <p:sp>
              <p:nvSpPr>
                <p:cNvPr id="39" name="Google Shape;3103;p72"/>
                <p:cNvSpPr/>
                <p:nvPr/>
              </p:nvSpPr>
              <p:spPr>
                <a:xfrm>
                  <a:off x="5591524" y="1830614"/>
                  <a:ext cx="18002" cy="23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2745" extrusionOk="0">
                      <a:moveTo>
                        <a:pt x="485" y="0"/>
                      </a:moveTo>
                      <a:cubicBezTo>
                        <a:pt x="423" y="0"/>
                        <a:pt x="358" y="22"/>
                        <a:pt x="301" y="68"/>
                      </a:cubicBezTo>
                      <a:lnTo>
                        <a:pt x="201" y="469"/>
                      </a:lnTo>
                      <a:cubicBezTo>
                        <a:pt x="1" y="2470"/>
                        <a:pt x="168" y="4538"/>
                        <a:pt x="168" y="6506"/>
                      </a:cubicBezTo>
                      <a:cubicBezTo>
                        <a:pt x="168" y="8574"/>
                        <a:pt x="68" y="10676"/>
                        <a:pt x="301" y="12711"/>
                      </a:cubicBezTo>
                      <a:lnTo>
                        <a:pt x="668" y="12744"/>
                      </a:lnTo>
                      <a:cubicBezTo>
                        <a:pt x="901" y="10709"/>
                        <a:pt x="801" y="8574"/>
                        <a:pt x="801" y="6506"/>
                      </a:cubicBezTo>
                      <a:cubicBezTo>
                        <a:pt x="801" y="4438"/>
                        <a:pt x="968" y="2270"/>
                        <a:pt x="735" y="235"/>
                      </a:cubicBezTo>
                      <a:cubicBezTo>
                        <a:pt x="713" y="82"/>
                        <a:pt x="604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Google Shape;3104;p72"/>
                <p:cNvSpPr/>
                <p:nvPr/>
              </p:nvSpPr>
              <p:spPr>
                <a:xfrm>
                  <a:off x="5220327" y="2065824"/>
                  <a:ext cx="386709" cy="12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6" h="684" extrusionOk="0">
                      <a:moveTo>
                        <a:pt x="3765" y="1"/>
                      </a:moveTo>
                      <a:cubicBezTo>
                        <a:pt x="2519" y="1"/>
                        <a:pt x="1274" y="22"/>
                        <a:pt x="34" y="83"/>
                      </a:cubicBezTo>
                      <a:lnTo>
                        <a:pt x="1" y="550"/>
                      </a:lnTo>
                      <a:cubicBezTo>
                        <a:pt x="1685" y="650"/>
                        <a:pt x="3387" y="675"/>
                        <a:pt x="5088" y="675"/>
                      </a:cubicBezTo>
                      <a:cubicBezTo>
                        <a:pt x="6789" y="675"/>
                        <a:pt x="8490" y="650"/>
                        <a:pt x="10175" y="650"/>
                      </a:cubicBezTo>
                      <a:cubicBezTo>
                        <a:pt x="11893" y="667"/>
                        <a:pt x="13611" y="683"/>
                        <a:pt x="15328" y="683"/>
                      </a:cubicBezTo>
                      <a:cubicBezTo>
                        <a:pt x="17046" y="683"/>
                        <a:pt x="18764" y="667"/>
                        <a:pt x="20482" y="617"/>
                      </a:cubicBezTo>
                      <a:cubicBezTo>
                        <a:pt x="20749" y="617"/>
                        <a:pt x="20816" y="283"/>
                        <a:pt x="20649" y="116"/>
                      </a:cubicBezTo>
                      <a:cubicBezTo>
                        <a:pt x="20649" y="116"/>
                        <a:pt x="20649" y="83"/>
                        <a:pt x="20649" y="83"/>
                      </a:cubicBezTo>
                      <a:lnTo>
                        <a:pt x="20282" y="50"/>
                      </a:lnTo>
                      <a:cubicBezTo>
                        <a:pt x="19608" y="43"/>
                        <a:pt x="18934" y="40"/>
                        <a:pt x="18261" y="40"/>
                      </a:cubicBezTo>
                      <a:cubicBezTo>
                        <a:pt x="15565" y="40"/>
                        <a:pt x="12870" y="83"/>
                        <a:pt x="10175" y="83"/>
                      </a:cubicBezTo>
                      <a:cubicBezTo>
                        <a:pt x="8046" y="62"/>
                        <a:pt x="5904" y="1"/>
                        <a:pt x="37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Google Shape;3105;p72"/>
                <p:cNvSpPr/>
                <p:nvPr/>
              </p:nvSpPr>
              <p:spPr>
                <a:xfrm>
                  <a:off x="4730160" y="1834980"/>
                  <a:ext cx="866956" cy="300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7" h="16183" extrusionOk="0">
                      <a:moveTo>
                        <a:pt x="567" y="0"/>
                      </a:moveTo>
                      <a:cubicBezTo>
                        <a:pt x="567" y="0"/>
                        <a:pt x="567" y="0"/>
                        <a:pt x="567" y="33"/>
                      </a:cubicBezTo>
                      <a:cubicBezTo>
                        <a:pt x="0" y="801"/>
                        <a:pt x="234" y="2202"/>
                        <a:pt x="234" y="3136"/>
                      </a:cubicBezTo>
                      <a:cubicBezTo>
                        <a:pt x="234" y="4170"/>
                        <a:pt x="234" y="5204"/>
                        <a:pt x="234" y="6238"/>
                      </a:cubicBezTo>
                      <a:cubicBezTo>
                        <a:pt x="234" y="8239"/>
                        <a:pt x="434" y="10374"/>
                        <a:pt x="200" y="12342"/>
                      </a:cubicBezTo>
                      <a:cubicBezTo>
                        <a:pt x="1332" y="12288"/>
                        <a:pt x="2470" y="12269"/>
                        <a:pt x="3613" y="12269"/>
                      </a:cubicBezTo>
                      <a:cubicBezTo>
                        <a:pt x="6006" y="12269"/>
                        <a:pt x="8414" y="12353"/>
                        <a:pt x="10808" y="12376"/>
                      </a:cubicBezTo>
                      <a:cubicBezTo>
                        <a:pt x="14344" y="12376"/>
                        <a:pt x="17913" y="12376"/>
                        <a:pt x="21449" y="12409"/>
                      </a:cubicBezTo>
                      <a:cubicBezTo>
                        <a:pt x="21749" y="12442"/>
                        <a:pt x="21816" y="12776"/>
                        <a:pt x="21682" y="12943"/>
                      </a:cubicBezTo>
                      <a:cubicBezTo>
                        <a:pt x="21783" y="13543"/>
                        <a:pt x="21783" y="14144"/>
                        <a:pt x="21582" y="14744"/>
                      </a:cubicBezTo>
                      <a:cubicBezTo>
                        <a:pt x="21482" y="15011"/>
                        <a:pt x="21382" y="15311"/>
                        <a:pt x="21215" y="15578"/>
                      </a:cubicBezTo>
                      <a:cubicBezTo>
                        <a:pt x="20949" y="16045"/>
                        <a:pt x="20682" y="16145"/>
                        <a:pt x="21349" y="16178"/>
                      </a:cubicBezTo>
                      <a:cubicBezTo>
                        <a:pt x="21414" y="16181"/>
                        <a:pt x="21479" y="16183"/>
                        <a:pt x="21543" y="16183"/>
                      </a:cubicBezTo>
                      <a:cubicBezTo>
                        <a:pt x="23686" y="16183"/>
                        <a:pt x="25365" y="14583"/>
                        <a:pt x="25819" y="12542"/>
                      </a:cubicBezTo>
                      <a:cubicBezTo>
                        <a:pt x="25869" y="12392"/>
                        <a:pt x="25986" y="12326"/>
                        <a:pt x="26106" y="12326"/>
                      </a:cubicBezTo>
                      <a:cubicBezTo>
                        <a:pt x="26227" y="12326"/>
                        <a:pt x="26352" y="12392"/>
                        <a:pt x="26419" y="12509"/>
                      </a:cubicBezTo>
                      <a:cubicBezTo>
                        <a:pt x="27659" y="12448"/>
                        <a:pt x="28904" y="12427"/>
                        <a:pt x="30150" y="12427"/>
                      </a:cubicBezTo>
                      <a:cubicBezTo>
                        <a:pt x="32289" y="12427"/>
                        <a:pt x="34431" y="12488"/>
                        <a:pt x="36560" y="12509"/>
                      </a:cubicBezTo>
                      <a:cubicBezTo>
                        <a:pt x="39255" y="12509"/>
                        <a:pt x="41950" y="12466"/>
                        <a:pt x="44646" y="12466"/>
                      </a:cubicBezTo>
                      <a:cubicBezTo>
                        <a:pt x="45319" y="12466"/>
                        <a:pt x="45993" y="12469"/>
                        <a:pt x="46667" y="12476"/>
                      </a:cubicBezTo>
                      <a:cubicBezTo>
                        <a:pt x="46434" y="10441"/>
                        <a:pt x="46534" y="8339"/>
                        <a:pt x="46534" y="6271"/>
                      </a:cubicBezTo>
                      <a:cubicBezTo>
                        <a:pt x="46534" y="4303"/>
                        <a:pt x="46367" y="2235"/>
                        <a:pt x="46567" y="234"/>
                      </a:cubicBezTo>
                      <a:lnTo>
                        <a:pt x="46567" y="234"/>
                      </a:lnTo>
                      <a:cubicBezTo>
                        <a:pt x="46500" y="267"/>
                        <a:pt x="46467" y="267"/>
                        <a:pt x="46400" y="267"/>
                      </a:cubicBezTo>
                      <a:lnTo>
                        <a:pt x="23250" y="167"/>
                      </a:lnTo>
                      <a:cubicBezTo>
                        <a:pt x="19347" y="133"/>
                        <a:pt x="15445" y="100"/>
                        <a:pt x="11542" y="100"/>
                      </a:cubicBezTo>
                      <a:lnTo>
                        <a:pt x="5804" y="67"/>
                      </a:lnTo>
                      <a:cubicBezTo>
                        <a:pt x="4895" y="67"/>
                        <a:pt x="3965" y="97"/>
                        <a:pt x="3043" y="97"/>
                      </a:cubicBezTo>
                      <a:cubicBezTo>
                        <a:pt x="2274" y="97"/>
                        <a:pt x="1511" y="76"/>
                        <a:pt x="768" y="0"/>
                      </a:cubicBezTo>
                      <a:close/>
                    </a:path>
                  </a:pathLst>
                </a:custGeom>
                <a:solidFill>
                  <a:srgbClr val="D7B2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Google Shape;3106;p72"/>
                <p:cNvSpPr/>
                <p:nvPr/>
              </p:nvSpPr>
              <p:spPr>
                <a:xfrm>
                  <a:off x="5104460" y="2063948"/>
                  <a:ext cx="116518" cy="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529" extrusionOk="0">
                      <a:moveTo>
                        <a:pt x="5975" y="1"/>
                      </a:moveTo>
                      <a:cubicBezTo>
                        <a:pt x="5854" y="1"/>
                        <a:pt x="5737" y="67"/>
                        <a:pt x="5704" y="217"/>
                      </a:cubicBezTo>
                      <a:cubicBezTo>
                        <a:pt x="5251" y="2258"/>
                        <a:pt x="3540" y="3858"/>
                        <a:pt x="1395" y="3858"/>
                      </a:cubicBezTo>
                      <a:cubicBezTo>
                        <a:pt x="1331" y="3858"/>
                        <a:pt x="1266" y="3856"/>
                        <a:pt x="1201" y="3853"/>
                      </a:cubicBezTo>
                      <a:cubicBezTo>
                        <a:pt x="534" y="3820"/>
                        <a:pt x="834" y="3720"/>
                        <a:pt x="1101" y="3253"/>
                      </a:cubicBezTo>
                      <a:cubicBezTo>
                        <a:pt x="1234" y="2986"/>
                        <a:pt x="1368" y="2686"/>
                        <a:pt x="1434" y="2419"/>
                      </a:cubicBezTo>
                      <a:cubicBezTo>
                        <a:pt x="1635" y="1819"/>
                        <a:pt x="1635" y="1218"/>
                        <a:pt x="1534" y="618"/>
                      </a:cubicBezTo>
                      <a:lnTo>
                        <a:pt x="1534" y="618"/>
                      </a:lnTo>
                      <a:lnTo>
                        <a:pt x="1067" y="684"/>
                      </a:lnTo>
                      <a:cubicBezTo>
                        <a:pt x="1067" y="1885"/>
                        <a:pt x="567" y="2686"/>
                        <a:pt x="67" y="3720"/>
                      </a:cubicBezTo>
                      <a:cubicBezTo>
                        <a:pt x="33" y="3820"/>
                        <a:pt x="0" y="3920"/>
                        <a:pt x="67" y="4020"/>
                      </a:cubicBezTo>
                      <a:cubicBezTo>
                        <a:pt x="324" y="4393"/>
                        <a:pt x="785" y="4528"/>
                        <a:pt x="1304" y="4528"/>
                      </a:cubicBezTo>
                      <a:cubicBezTo>
                        <a:pt x="2130" y="4528"/>
                        <a:pt x="3103" y="4186"/>
                        <a:pt x="3636" y="3920"/>
                      </a:cubicBezTo>
                      <a:cubicBezTo>
                        <a:pt x="4937" y="3253"/>
                        <a:pt x="5838" y="2052"/>
                        <a:pt x="6238" y="651"/>
                      </a:cubicBezTo>
                      <a:lnTo>
                        <a:pt x="6271" y="184"/>
                      </a:lnTo>
                      <a:cubicBezTo>
                        <a:pt x="6221" y="67"/>
                        <a:pt x="6096" y="1"/>
                        <a:pt x="597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8" name="Google Shape;3107;p72"/>
              <p:cNvSpPr/>
              <p:nvPr/>
            </p:nvSpPr>
            <p:spPr>
              <a:xfrm>
                <a:off x="4528285" y="1899807"/>
                <a:ext cx="484471" cy="290122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13444" extrusionOk="0">
                    <a:moveTo>
                      <a:pt x="1435" y="0"/>
                    </a:moveTo>
                    <a:lnTo>
                      <a:pt x="1135" y="67"/>
                    </a:lnTo>
                    <a:cubicBezTo>
                      <a:pt x="1101" y="67"/>
                      <a:pt x="1068" y="100"/>
                      <a:pt x="1068" y="100"/>
                    </a:cubicBezTo>
                    <a:cubicBezTo>
                      <a:pt x="1035" y="84"/>
                      <a:pt x="1001" y="75"/>
                      <a:pt x="968" y="75"/>
                    </a:cubicBezTo>
                    <a:cubicBezTo>
                      <a:pt x="935" y="75"/>
                      <a:pt x="901" y="84"/>
                      <a:pt x="868" y="100"/>
                    </a:cubicBezTo>
                    <a:cubicBezTo>
                      <a:pt x="367" y="501"/>
                      <a:pt x="301" y="901"/>
                      <a:pt x="267" y="1501"/>
                    </a:cubicBezTo>
                    <a:cubicBezTo>
                      <a:pt x="201" y="2702"/>
                      <a:pt x="267" y="3937"/>
                      <a:pt x="267" y="5137"/>
                    </a:cubicBezTo>
                    <a:cubicBezTo>
                      <a:pt x="234" y="7673"/>
                      <a:pt x="1" y="10375"/>
                      <a:pt x="334" y="12876"/>
                    </a:cubicBezTo>
                    <a:cubicBezTo>
                      <a:pt x="367" y="13010"/>
                      <a:pt x="468" y="13076"/>
                      <a:pt x="568" y="13110"/>
                    </a:cubicBezTo>
                    <a:cubicBezTo>
                      <a:pt x="568" y="13177"/>
                      <a:pt x="634" y="13277"/>
                      <a:pt x="768" y="13277"/>
                    </a:cubicBezTo>
                    <a:cubicBezTo>
                      <a:pt x="2418" y="13386"/>
                      <a:pt x="4082" y="13415"/>
                      <a:pt x="5748" y="13415"/>
                    </a:cubicBezTo>
                    <a:cubicBezTo>
                      <a:pt x="7652" y="13415"/>
                      <a:pt x="9556" y="13377"/>
                      <a:pt x="11442" y="13377"/>
                    </a:cubicBezTo>
                    <a:cubicBezTo>
                      <a:pt x="14911" y="13410"/>
                      <a:pt x="18380" y="13443"/>
                      <a:pt x="21849" y="13443"/>
                    </a:cubicBezTo>
                    <a:lnTo>
                      <a:pt x="22316" y="13377"/>
                    </a:lnTo>
                    <a:cubicBezTo>
                      <a:pt x="22450" y="13210"/>
                      <a:pt x="22383" y="12876"/>
                      <a:pt x="22083" y="12843"/>
                    </a:cubicBezTo>
                    <a:cubicBezTo>
                      <a:pt x="18547" y="12810"/>
                      <a:pt x="14978" y="12810"/>
                      <a:pt x="11442" y="12810"/>
                    </a:cubicBezTo>
                    <a:cubicBezTo>
                      <a:pt x="9048" y="12787"/>
                      <a:pt x="6640" y="12703"/>
                      <a:pt x="4247" y="12703"/>
                    </a:cubicBezTo>
                    <a:cubicBezTo>
                      <a:pt x="3104" y="12703"/>
                      <a:pt x="1966" y="12722"/>
                      <a:pt x="834" y="12776"/>
                    </a:cubicBezTo>
                    <a:cubicBezTo>
                      <a:pt x="1068" y="10775"/>
                      <a:pt x="868" y="8673"/>
                      <a:pt x="868" y="6672"/>
                    </a:cubicBezTo>
                    <a:cubicBezTo>
                      <a:pt x="868" y="5638"/>
                      <a:pt x="868" y="4604"/>
                      <a:pt x="868" y="3570"/>
                    </a:cubicBezTo>
                    <a:cubicBezTo>
                      <a:pt x="868" y="2636"/>
                      <a:pt x="634" y="1201"/>
                      <a:pt x="1201" y="434"/>
                    </a:cubicBezTo>
                    <a:lnTo>
                      <a:pt x="1402" y="4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0" name="مربع نص 49"/>
            <p:cNvSpPr txBox="1"/>
            <p:nvPr/>
          </p:nvSpPr>
          <p:spPr>
            <a:xfrm>
              <a:off x="278363" y="4455387"/>
              <a:ext cx="169025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  <a:cs typeface="PT Bold Heading" pitchFamily="2" charset="-78"/>
                </a:rPr>
                <a:t>قواعد اللعبة</a:t>
              </a:r>
            </a:p>
          </p:txBody>
        </p:sp>
      </p:grpSp>
      <p:pic>
        <p:nvPicPr>
          <p:cNvPr id="99" name="Picture 2" descr="Hand Drawn Arrows Sticker for iOS &amp; Android | GIPHY">
            <a:extLst>
              <a:ext uri="{FF2B5EF4-FFF2-40B4-BE49-F238E27FC236}">
                <a16:creationId xmlns="" xmlns:a16="http://schemas.microsoft.com/office/drawing/2014/main" id="{DBAF131B-5730-4E98-B49F-64F32EF33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83" y="2"/>
            <a:ext cx="2014389" cy="16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893820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heme/theme1.xml><?xml version="1.0" encoding="utf-8"?>
<a:theme xmlns:a="http://schemas.openxmlformats.org/drawingml/2006/main" name="Office Theme">
  <a:themeElements>
    <a:clrScheme name="مخصص 31">
      <a:dk1>
        <a:srgbClr val="3F739B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F0B9B2"/>
      </a:accent2>
      <a:accent3>
        <a:srgbClr val="ACC8DD"/>
      </a:accent3>
      <a:accent4>
        <a:srgbClr val="DFF0D5"/>
      </a:accent4>
      <a:accent5>
        <a:srgbClr val="CCDDEA"/>
      </a:accent5>
      <a:accent6>
        <a:srgbClr val="CCDDEA"/>
      </a:accent6>
      <a:hlink>
        <a:srgbClr val="9DD076"/>
      </a:hlink>
      <a:folHlink>
        <a:srgbClr val="EDAB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2747</TotalTime>
  <Words>501</Words>
  <Application>Microsoft Office PowerPoint</Application>
  <PresentationFormat>Custom</PresentationFormat>
  <Paragraphs>250</Paragraphs>
  <Slides>40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70" baseType="lpstr">
      <vt:lpstr>Arial</vt:lpstr>
      <vt:lpstr>Tw Cen MT</vt:lpstr>
      <vt:lpstr>Times New Roman</vt:lpstr>
      <vt:lpstr>Calibri</vt:lpstr>
      <vt:lpstr>Geeza Pro Regular</vt:lpstr>
      <vt:lpstr>DecoType Naskh</vt:lpstr>
      <vt:lpstr>Century Gothic</vt:lpstr>
      <vt:lpstr>Calibri Light</vt:lpstr>
      <vt:lpstr>Helvetica Light</vt:lpstr>
      <vt:lpstr>Montserrat Black</vt:lpstr>
      <vt:lpstr>Khalid Art bold</vt:lpstr>
      <vt:lpstr>PT Simple Bold Ruled</vt:lpstr>
      <vt:lpstr>PT Bold Heading</vt:lpstr>
      <vt:lpstr>GE Dinar One Medium</vt:lpstr>
      <vt:lpstr>Copperplate</vt:lpstr>
      <vt:lpstr>Poppins</vt:lpstr>
      <vt:lpstr>Concert One</vt:lpstr>
      <vt:lpstr>맑은 고딕</vt:lpstr>
      <vt:lpstr>Some Time Later</vt:lpstr>
      <vt:lpstr>Dongol</vt:lpstr>
      <vt:lpstr>Segoe UI Semibold</vt:lpstr>
      <vt:lpstr>华康海报体W12(P)</vt:lpstr>
      <vt:lpstr>Catamaran</vt:lpstr>
      <vt:lpstr>Montserrat Medium</vt:lpstr>
      <vt:lpstr>Montserrat</vt:lpstr>
      <vt:lpstr>Arabic Typesetting</vt:lpstr>
      <vt:lpstr>Dubai Medium</vt:lpstr>
      <vt:lpstr>宋体</vt:lpstr>
      <vt:lpstr>Dubai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242</cp:revision>
  <dcterms:created xsi:type="dcterms:W3CDTF">2006-08-16T00:00:00Z</dcterms:created>
  <dcterms:modified xsi:type="dcterms:W3CDTF">2023-04-08T12:19:25Z</dcterms:modified>
  <dc:identifier>DAEmlF8lUv0</dc:identifier>
</cp:coreProperties>
</file>