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2.jpeg" ContentType="image/jpeg"/>
  <Override PartName="/ppt/media/image3.jpeg" ContentType="image/jpeg"/>
  <Override PartName="/ppt/theme/theme2.xml" ContentType="application/vnd.openxmlformats-officedocument.theme+xml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Geeza Pro Regular"/>
      </a:defRPr>
    </a:lvl1pPr>
    <a:lvl2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Geeza Pro Regular"/>
      </a:defRPr>
    </a:lvl2pPr>
    <a:lvl3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Geeza Pro Regular"/>
      </a:defRPr>
    </a:lvl3pPr>
    <a:lvl4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Geeza Pro Regular"/>
      </a:defRPr>
    </a:lvl4pPr>
    <a:lvl5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Geeza Pro Regular"/>
      </a:defRPr>
    </a:lvl5pPr>
    <a:lvl6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Geeza Pro Regular"/>
      </a:defRPr>
    </a:lvl6pPr>
    <a:lvl7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Geeza Pro Regular"/>
      </a:defRPr>
    </a:lvl7pPr>
    <a:lvl8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Geeza Pro Regular"/>
      </a:defRPr>
    </a:lvl8pPr>
    <a:lvl9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Geeza Pro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4C1BA">
              <a:alpha val="25000"/>
            </a:srgbClr>
          </a:solidFill>
        </a:fill>
      </a:tcStyle>
    </a:band2H>
    <a:firstCo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381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chemeClr val="accent5">
            <a:hueOff val="85969"/>
            <a:satOff val="-7811"/>
            <a:lumOff val="-38955"/>
          </a:schemeClr>
        </a:fontRef>
        <a:schemeClr val="accent5">
          <a:hueOff val="85969"/>
          <a:satOff val="-7811"/>
          <a:lumOff val="-38955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4C1BA">
              <a:alpha val="25000"/>
            </a:srgbClr>
          </a:solidFill>
        </a:fill>
      </a:tcStyle>
    </a:band2H>
    <a:firstCol>
      <a:tcTxStyle b="off" i="off">
        <a:fontRef idx="minor">
          <a:schemeClr val="accent5">
            <a:hueOff val="85969"/>
            <a:satOff val="-7811"/>
            <a:lumOff val="-38955"/>
          </a:schemeClr>
        </a:fontRef>
        <a:schemeClr val="accent5">
          <a:hueOff val="85969"/>
          <a:satOff val="-7811"/>
          <a:lumOff val="-38955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5C2C3">
              <a:alpha val="63000"/>
            </a:srgbClr>
          </a:solidFill>
        </a:fill>
      </a:tcStyle>
    </a:firstCol>
    <a:lastRow>
      <a:tcTxStyle b="off" i="off">
        <a:fontRef idx="minor">
          <a:schemeClr val="accent5">
            <a:hueOff val="85969"/>
            <a:satOff val="-7811"/>
            <a:lumOff val="-38955"/>
          </a:schemeClr>
        </a:fontRef>
        <a:schemeClr val="accent5">
          <a:hueOff val="85969"/>
          <a:satOff val="-7811"/>
          <a:lumOff val="-38955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chemeClr val="accent5">
                  <a:hueOff val="85969"/>
                  <a:satOff val="-7811"/>
                  <a:lumOff val="-38955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2727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79E9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45430"/>
              <a:satOff val="-14506"/>
              <a:lumOff val="-20039"/>
            </a:scheme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>
                  <a:satOff val="-10875"/>
                  <a:lumOff val="-37767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45430"/>
              <a:satOff val="-14506"/>
              <a:lumOff val="-20039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4E1D9"/>
          </a:solidFill>
        </a:fill>
      </a:tcStyle>
    </a:band2H>
    <a:firstCol>
      <a:tcTxStyle b="off" i="off">
        <a:fontRef idx="minor">
          <a:srgbClr val="5D3C1B"/>
        </a:fontRef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E7E4DC"/>
          </a:solidFill>
        </a:fill>
      </a:tcStyle>
    </a:firstCol>
    <a:lastRow>
      <a:tcTxStyle b="off" i="off">
        <a:fontRef idx="minor">
          <a:srgbClr val="5D3C1B"/>
        </a:fontRef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D5D2C7"/>
          </a:solidFill>
        </a:fill>
      </a:tcStyle>
    </a:lastRow>
    <a:firstRow>
      <a:tcTxStyle b="off" i="off">
        <a:fontRef idx="minor">
          <a:srgbClr val="5D3C1B"/>
        </a:fontRef>
        <a:srgbClr val="5D3C1B"/>
      </a:tcTxStyle>
      <a:tcStyle>
        <a:tcBdr>
          <a:left>
            <a:ln w="12700" cap="flat">
              <a:solidFill>
                <a:srgbClr val="A7A7A7"/>
              </a:solidFill>
              <a:prstDash val="solid"/>
              <a:miter lim="400000"/>
            </a:ln>
          </a:left>
          <a:right>
            <a:ln w="127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solidFill>
                <a:srgbClr val="A7A7A7"/>
              </a:solidFill>
              <a:prstDash val="solid"/>
              <a:miter lim="400000"/>
            </a:ln>
          </a:insideV>
        </a:tcBdr>
        <a:fill>
          <a:solidFill>
            <a:srgbClr val="D5D2C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4E1D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CA99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46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46B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6B6C6B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>
              <a:alpha val="50000"/>
            </a:srgbClr>
          </a:solidFill>
        </a:fill>
      </a:tcStyle>
    </a:band2H>
    <a:firstCol>
      <a:tcTxStyle b="off" i="off">
        <a:fontRef idx="minor">
          <a:srgbClr val="5D3C1B"/>
        </a:fontRef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A7A7A7"/>
              </a:solidFill>
              <a:prstDash val="solid"/>
              <a:miter lim="400000"/>
            </a:ln>
          </a:right>
          <a:top>
            <a:ln w="12700" cap="flat">
              <a:solidFill>
                <a:srgbClr val="A9AAA9"/>
              </a:solidFill>
              <a:prstDash val="solid"/>
              <a:miter lim="400000"/>
            </a:ln>
          </a:top>
          <a:bottom>
            <a:ln w="12700" cap="flat">
              <a:solidFill>
                <a:srgbClr val="A9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AA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D3C1B"/>
        </a:fontRef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A7A7A7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7A7A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5D3C1B"/>
        </a:fontRef>
        <a:srgbClr val="5D3C1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A7A7A7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العنوان والعنوان الفرعي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1473200" y="2120900"/>
            <a:ext cx="21437600" cy="53594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276D6D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473200" y="7467600"/>
            <a:ext cx="21437600" cy="203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00"/>
            </a:lvl1pPr>
            <a:lvl2pPr marL="0" indent="0" algn="ctr">
              <a:spcBef>
                <a:spcPts val="0"/>
              </a:spcBef>
              <a:buSzTx/>
              <a:buNone/>
              <a:defRPr sz="5600"/>
            </a:lvl2pPr>
            <a:lvl3pPr marL="0" indent="0" algn="ctr">
              <a:spcBef>
                <a:spcPts val="0"/>
              </a:spcBef>
              <a:buSzTx/>
              <a:buNone/>
              <a:defRPr sz="5600"/>
            </a:lvl3pPr>
            <a:lvl4pPr marL="0" indent="0" algn="ctr">
              <a:spcBef>
                <a:spcPts val="0"/>
              </a:spcBef>
              <a:buSzTx/>
              <a:buNone/>
              <a:defRPr sz="5600"/>
            </a:lvl4pPr>
            <a:lvl5pPr marL="0" indent="0" algn="ctr">
              <a:spcBef>
                <a:spcPts val="0"/>
              </a:spcBef>
              <a:buSzTx/>
              <a:buNone/>
              <a:defRPr sz="5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/>
          <p:nvPr>
            <p:ph type="body" sz="quarter" idx="21"/>
          </p:nvPr>
        </p:nvSpPr>
        <p:spPr>
          <a:xfrm>
            <a:off x="2387600" y="8953499"/>
            <a:ext cx="19621500" cy="73451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 rtl="0">
              <a:defRPr/>
            </a:pPr>
            <a:r>
              <a:t>– باسل أسعد</a:t>
            </a:r>
          </a:p>
        </p:txBody>
      </p:sp>
      <p:sp>
        <p:nvSpPr>
          <p:cNvPr id="94" name="&quot;قم بكتابة الرقم هنا.&quot;"/>
          <p:cNvSpPr txBox="1"/>
          <p:nvPr>
            <p:ph type="body" sz="quarter" idx="22"/>
          </p:nvPr>
        </p:nvSpPr>
        <p:spPr>
          <a:xfrm>
            <a:off x="2387600" y="6013151"/>
            <a:ext cx="19621500" cy="92769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3400"/>
              </a:spcBef>
              <a:buSzTx/>
              <a:buNone/>
            </a:lvl1pPr>
          </a:lstStyle>
          <a:p>
            <a:pPr rtl="0">
              <a:defRPr/>
            </a:pPr>
            <a:r>
              <a:t>"قم بكتابة الرقم هنا."</a:t>
            </a:r>
          </a:p>
        </p:txBody>
      </p:sp>
      <p:sp>
        <p:nvSpPr>
          <p:cNvPr id="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صورة مقرّبة لزهرات بيضاء"/>
          <p:cNvSpPr/>
          <p:nvPr>
            <p:ph type="pic" idx="21"/>
          </p:nvPr>
        </p:nvSpPr>
        <p:spPr>
          <a:xfrm>
            <a:off x="0" y="-1257300"/>
            <a:ext cx="24384000" cy="16230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أفقية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صورة مقرّبة لزهرات بيضاء"/>
          <p:cNvSpPr/>
          <p:nvPr>
            <p:ph type="pic" idx="21"/>
          </p:nvPr>
        </p:nvSpPr>
        <p:spPr>
          <a:xfrm>
            <a:off x="3309982" y="33171"/>
            <a:ext cx="17747597" cy="11813244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نص العنوان"/>
          <p:cNvSpPr txBox="1"/>
          <p:nvPr>
            <p:ph type="title"/>
          </p:nvPr>
        </p:nvSpPr>
        <p:spPr>
          <a:xfrm>
            <a:off x="1473200" y="10109200"/>
            <a:ext cx="21437600" cy="17907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276D6D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2" name="مستوى النص الأول…"/>
          <p:cNvSpPr txBox="1"/>
          <p:nvPr>
            <p:ph type="body" sz="quarter" idx="1"/>
          </p:nvPr>
        </p:nvSpPr>
        <p:spPr>
          <a:xfrm>
            <a:off x="1473200" y="11823700"/>
            <a:ext cx="21437600" cy="1447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00"/>
            </a:lvl1pPr>
            <a:lvl2pPr marL="0" indent="0" algn="ctr">
              <a:spcBef>
                <a:spcPts val="0"/>
              </a:spcBef>
              <a:buSzTx/>
              <a:buNone/>
              <a:defRPr sz="5600"/>
            </a:lvl2pPr>
            <a:lvl3pPr marL="0" indent="0" algn="ctr">
              <a:spcBef>
                <a:spcPts val="0"/>
              </a:spcBef>
              <a:buSzTx/>
              <a:buNone/>
              <a:defRPr sz="5600"/>
            </a:lvl3pPr>
            <a:lvl4pPr marL="0" indent="0" algn="ctr">
              <a:spcBef>
                <a:spcPts val="0"/>
              </a:spcBef>
              <a:buSzTx/>
              <a:buNone/>
              <a:defRPr sz="5600"/>
            </a:lvl4pPr>
            <a:lvl5pPr marL="0" indent="0" algn="ctr">
              <a:spcBef>
                <a:spcPts val="0"/>
              </a:spcBef>
              <a:buSzTx/>
              <a:buNone/>
              <a:defRPr sz="5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/>
          <p:nvPr>
            <p:ph type="sldNum" sz="quarter" idx="2"/>
          </p:nvPr>
        </p:nvSpPr>
        <p:spPr>
          <a:xfrm>
            <a:off x="11922798" y="12839700"/>
            <a:ext cx="514592" cy="570628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/>
          <p:nvPr>
            <p:ph type="title"/>
          </p:nvPr>
        </p:nvSpPr>
        <p:spPr>
          <a:xfrm>
            <a:off x="1473200" y="5143500"/>
            <a:ext cx="21437600" cy="3429000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صورة مقرّبة لزهرات بيضاء"/>
          <p:cNvSpPr/>
          <p:nvPr>
            <p:ph type="pic" sz="half" idx="21"/>
          </p:nvPr>
        </p:nvSpPr>
        <p:spPr>
          <a:xfrm>
            <a:off x="12004704" y="595564"/>
            <a:ext cx="10083801" cy="12461138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نص العنوان"/>
          <p:cNvSpPr txBox="1"/>
          <p:nvPr>
            <p:ph type="title"/>
          </p:nvPr>
        </p:nvSpPr>
        <p:spPr>
          <a:xfrm>
            <a:off x="1473200" y="1752600"/>
            <a:ext cx="9880600" cy="48768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40" name="مستوى النص الأول…"/>
          <p:cNvSpPr txBox="1"/>
          <p:nvPr>
            <p:ph type="body" sz="quarter" idx="1"/>
          </p:nvPr>
        </p:nvSpPr>
        <p:spPr>
          <a:xfrm>
            <a:off x="1473200" y="6858000"/>
            <a:ext cx="9880600" cy="510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00"/>
            </a:lvl1pPr>
            <a:lvl2pPr marL="0" indent="0" algn="ctr">
              <a:spcBef>
                <a:spcPts val="0"/>
              </a:spcBef>
              <a:buSzTx/>
              <a:buNone/>
              <a:defRPr sz="5600"/>
            </a:lvl2pPr>
            <a:lvl3pPr marL="0" indent="0" algn="ctr">
              <a:spcBef>
                <a:spcPts val="0"/>
              </a:spcBef>
              <a:buSzTx/>
              <a:buNone/>
              <a:defRPr sz="5600"/>
            </a:lvl3pPr>
            <a:lvl4pPr marL="0" indent="0" algn="ctr">
              <a:spcBef>
                <a:spcPts val="0"/>
              </a:spcBef>
              <a:buSzTx/>
              <a:buNone/>
              <a:defRPr sz="5600"/>
            </a:lvl4pPr>
            <a:lvl5pPr marL="0" indent="0" algn="ctr">
              <a:spcBef>
                <a:spcPts val="0"/>
              </a:spcBef>
              <a:buSzTx/>
              <a:buNone/>
              <a:defRPr sz="5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7" name="مستوى النص الأول…"/>
          <p:cNvSpPr txBox="1"/>
          <p:nvPr>
            <p:ph type="body" idx="1"/>
          </p:nvPr>
        </p:nvSpPr>
        <p:spPr>
          <a:xfrm>
            <a:off x="1473200" y="3898900"/>
            <a:ext cx="214376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صورة مقرّبة لزهرات بيضاء"/>
          <p:cNvSpPr/>
          <p:nvPr>
            <p:ph type="pic" sz="half" idx="21"/>
          </p:nvPr>
        </p:nvSpPr>
        <p:spPr>
          <a:xfrm>
            <a:off x="13984264" y="2560108"/>
            <a:ext cx="7900832" cy="9763516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نص العنوان"/>
          <p:cNvSpPr txBox="1"/>
          <p:nvPr>
            <p:ph type="title"/>
          </p:nvPr>
        </p:nvSpPr>
        <p:spPr>
          <a:xfrm>
            <a:off x="1473200" y="571500"/>
            <a:ext cx="21437600" cy="2997200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7" name="مستوى النص الأول…"/>
          <p:cNvSpPr txBox="1"/>
          <p:nvPr>
            <p:ph type="body" sz="half" idx="1"/>
          </p:nvPr>
        </p:nvSpPr>
        <p:spPr>
          <a:xfrm>
            <a:off x="1473200" y="4000500"/>
            <a:ext cx="10261600" cy="8026400"/>
          </a:xfrm>
          <a:prstGeom prst="rect">
            <a:avLst/>
          </a:prstGeom>
        </p:spPr>
        <p:txBody>
          <a:bodyPr/>
          <a:lstStyle>
            <a:lvl1pPr>
              <a:spcBef>
                <a:spcPts val="3900"/>
              </a:spcBef>
              <a:buBlip>
                <a:blip r:embed="rId2"/>
              </a:buBlip>
              <a:defRPr sz="4200"/>
            </a:lvl1pPr>
            <a:lvl2pPr>
              <a:spcBef>
                <a:spcPts val="3900"/>
              </a:spcBef>
              <a:buBlip>
                <a:blip r:embed="rId2"/>
              </a:buBlip>
              <a:defRPr sz="4200"/>
            </a:lvl2pPr>
            <a:lvl3pPr>
              <a:spcBef>
                <a:spcPts val="3900"/>
              </a:spcBef>
              <a:buBlip>
                <a:blip r:embed="rId2"/>
              </a:buBlip>
              <a:defRPr sz="4200"/>
            </a:lvl3pPr>
            <a:lvl4pPr>
              <a:spcBef>
                <a:spcPts val="3900"/>
              </a:spcBef>
              <a:buBlip>
                <a:blip r:embed="rId2"/>
              </a:buBlip>
              <a:defRPr sz="4200"/>
            </a:lvl4pPr>
            <a:lvl5pPr>
              <a:spcBef>
                <a:spcPts val="3900"/>
              </a:spcBef>
              <a:buBlip>
                <a:blip r:embed="rId2"/>
              </a:buBlip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صورة ٣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صورة مقرّبة لزهرات بيضاء"/>
          <p:cNvSpPr/>
          <p:nvPr>
            <p:ph type="pic" idx="21"/>
          </p:nvPr>
        </p:nvSpPr>
        <p:spPr>
          <a:xfrm>
            <a:off x="2184400" y="-997137"/>
            <a:ext cx="12649202" cy="15631354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صورة مقرّبة لزهرة الرَّدبكيَّة بالأبيض والأسود"/>
          <p:cNvSpPr/>
          <p:nvPr>
            <p:ph type="pic" sz="quarter" idx="22"/>
          </p:nvPr>
        </p:nvSpPr>
        <p:spPr>
          <a:xfrm>
            <a:off x="15786100" y="957174"/>
            <a:ext cx="6429375" cy="4284029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صورة مقرّبة بالأبيض والأسود لزهرة الأقحوان"/>
          <p:cNvSpPr/>
          <p:nvPr>
            <p:ph type="pic" sz="quarter" idx="23"/>
          </p:nvPr>
        </p:nvSpPr>
        <p:spPr>
          <a:xfrm>
            <a:off x="15786100" y="4597400"/>
            <a:ext cx="6426200" cy="9639300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63500" dist="38100" dir="5400000">
              <a:srgbClr val="000000">
                <a:alpha val="5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وى النص الأول…"/>
          <p:cNvSpPr txBox="1"/>
          <p:nvPr>
            <p:ph type="body" idx="1"/>
          </p:nvPr>
        </p:nvSpPr>
        <p:spPr>
          <a:xfrm>
            <a:off x="1473200" y="1765300"/>
            <a:ext cx="21437600" cy="1018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" name="نص العنوان"/>
          <p:cNvSpPr txBox="1"/>
          <p:nvPr>
            <p:ph type="title"/>
          </p:nvPr>
        </p:nvSpPr>
        <p:spPr>
          <a:xfrm>
            <a:off x="1473200" y="355600"/>
            <a:ext cx="214376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11922798" y="12859186"/>
            <a:ext cx="514592" cy="57062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Geeza Pro Regular"/>
        </a:defRPr>
      </a:lvl1pPr>
      <a:lvl2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Geeza Pro Regular"/>
        </a:defRPr>
      </a:lvl2pPr>
      <a:lvl3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Geeza Pro Regular"/>
        </a:defRPr>
      </a:lvl3pPr>
      <a:lvl4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Geeza Pro Regular"/>
        </a:defRPr>
      </a:lvl4pPr>
      <a:lvl5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Geeza Pro Regular"/>
        </a:defRPr>
      </a:lvl5pPr>
      <a:lvl6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Geeza Pro Regular"/>
        </a:defRPr>
      </a:lvl6pPr>
      <a:lvl7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Geeza Pro Regular"/>
        </a:defRPr>
      </a:lvl7pPr>
      <a:lvl8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Geeza Pro Regular"/>
        </a:defRPr>
      </a:lvl8pPr>
      <a:lvl9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800" u="none">
          <a:solidFill>
            <a:srgbClr val="767367"/>
          </a:solidFill>
          <a:effectLst>
            <a:outerShdw sx="100000" sy="100000" kx="0" ky="0" algn="b" rotWithShape="0" blurRad="63500" dist="12700" dir="5400000">
              <a:srgbClr val="000000">
                <a:alpha val="30000"/>
              </a:srgbClr>
            </a:outerShdw>
          </a:effectLst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571500" marR="0" indent="-571500" algn="r" defTabSz="825500" rtl="1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5000" u="none">
          <a:solidFill>
            <a:srgbClr val="5E5E5E"/>
          </a:solidFill>
          <a:uFillTx/>
          <a:latin typeface="+mn-lt"/>
          <a:ea typeface="+mn-ea"/>
          <a:cs typeface="+mn-cs"/>
          <a:sym typeface="Geeza Pro Regular"/>
        </a:defRPr>
      </a:lvl1pPr>
      <a:lvl2pPr marL="1143000" marR="0" indent="-571500" algn="r" defTabSz="825500" rtl="1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5000" u="none">
          <a:solidFill>
            <a:srgbClr val="5E5E5E"/>
          </a:solidFill>
          <a:uFillTx/>
          <a:latin typeface="+mn-lt"/>
          <a:ea typeface="+mn-ea"/>
          <a:cs typeface="+mn-cs"/>
          <a:sym typeface="Geeza Pro Regular"/>
        </a:defRPr>
      </a:lvl2pPr>
      <a:lvl3pPr marL="1714500" marR="0" indent="-571500" algn="r" defTabSz="825500" rtl="1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5000" u="none">
          <a:solidFill>
            <a:srgbClr val="5E5E5E"/>
          </a:solidFill>
          <a:uFillTx/>
          <a:latin typeface="+mn-lt"/>
          <a:ea typeface="+mn-ea"/>
          <a:cs typeface="+mn-cs"/>
          <a:sym typeface="Geeza Pro Regular"/>
        </a:defRPr>
      </a:lvl3pPr>
      <a:lvl4pPr marL="2286000" marR="0" indent="-571500" algn="r" defTabSz="825500" rtl="1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5000" u="none">
          <a:solidFill>
            <a:srgbClr val="5E5E5E"/>
          </a:solidFill>
          <a:uFillTx/>
          <a:latin typeface="+mn-lt"/>
          <a:ea typeface="+mn-ea"/>
          <a:cs typeface="+mn-cs"/>
          <a:sym typeface="Geeza Pro Regular"/>
        </a:defRPr>
      </a:lvl4pPr>
      <a:lvl5pPr marL="2857500" marR="0" indent="-571500" algn="r" defTabSz="825500" rtl="1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5000" u="none">
          <a:solidFill>
            <a:srgbClr val="5E5E5E"/>
          </a:solidFill>
          <a:uFillTx/>
          <a:latin typeface="+mn-lt"/>
          <a:ea typeface="+mn-ea"/>
          <a:cs typeface="+mn-cs"/>
          <a:sym typeface="Geeza Pro Regular"/>
        </a:defRPr>
      </a:lvl5pPr>
      <a:lvl6pPr marL="3429000" marR="0" indent="-571500" algn="r" defTabSz="825500" rtl="1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5000" u="none">
          <a:solidFill>
            <a:srgbClr val="5E5E5E"/>
          </a:solidFill>
          <a:uFillTx/>
          <a:latin typeface="+mn-lt"/>
          <a:ea typeface="+mn-ea"/>
          <a:cs typeface="+mn-cs"/>
          <a:sym typeface="Geeza Pro Regular"/>
        </a:defRPr>
      </a:lvl6pPr>
      <a:lvl7pPr marL="4000500" marR="0" indent="-571500" algn="r" defTabSz="825500" rtl="1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5000" u="none">
          <a:solidFill>
            <a:srgbClr val="5E5E5E"/>
          </a:solidFill>
          <a:uFillTx/>
          <a:latin typeface="+mn-lt"/>
          <a:ea typeface="+mn-ea"/>
          <a:cs typeface="+mn-cs"/>
          <a:sym typeface="Geeza Pro Regular"/>
        </a:defRPr>
      </a:lvl7pPr>
      <a:lvl8pPr marL="4572000" marR="0" indent="-571500" algn="r" defTabSz="825500" rtl="1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5000" u="none">
          <a:solidFill>
            <a:srgbClr val="5E5E5E"/>
          </a:solidFill>
          <a:uFillTx/>
          <a:latin typeface="+mn-lt"/>
          <a:ea typeface="+mn-ea"/>
          <a:cs typeface="+mn-cs"/>
          <a:sym typeface="Geeza Pro Regular"/>
        </a:defRPr>
      </a:lvl8pPr>
      <a:lvl9pPr marL="5143500" marR="0" indent="-571500" algn="r" defTabSz="825500" rtl="1" latinLnBrk="0">
        <a:lnSpc>
          <a:spcPct val="100000"/>
        </a:lnSpc>
        <a:spcBef>
          <a:spcPts val="5100"/>
        </a:spcBef>
        <a:spcAft>
          <a:spcPts val="0"/>
        </a:spcAft>
        <a:buClrTx/>
        <a:buSzPct val="50000"/>
        <a:buFontTx/>
        <a:buBlip>
          <a:blip r:embed="rId3"/>
        </a:buBlip>
        <a:tabLst/>
        <a:defRPr b="0" baseline="0" cap="none" i="0" spc="0" strike="noStrike" sz="5000" u="none">
          <a:solidFill>
            <a:srgbClr val="5E5E5E"/>
          </a:solidFill>
          <a:uFillTx/>
          <a:latin typeface="+mn-lt"/>
          <a:ea typeface="+mn-ea"/>
          <a:cs typeface="+mn-cs"/>
          <a:sym typeface="Geeza Pro Regular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4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4.jpeg"/><Relationship Id="rId4" Type="http://schemas.openxmlformats.org/officeDocument/2006/relationships/image" Target="../media/image7.png"/><Relationship Id="rId5" Type="http://schemas.openxmlformats.org/officeDocument/2006/relationships/image" Target="../media/image23.png"/><Relationship Id="rId6" Type="http://schemas.openxmlformats.org/officeDocument/2006/relationships/image" Target="../media/image5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3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4.jpeg"/><Relationship Id="rId4" Type="http://schemas.openxmlformats.org/officeDocument/2006/relationships/image" Target="../media/image23.png"/><Relationship Id="rId5" Type="http://schemas.openxmlformats.org/officeDocument/2006/relationships/image" Target="../media/image5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7.png"/><Relationship Id="rId10" Type="http://schemas.openxmlformats.org/officeDocument/2006/relationships/image" Target="../media/image3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4.jpeg"/><Relationship Id="rId4" Type="http://schemas.openxmlformats.org/officeDocument/2006/relationships/image" Target="../media/image23.png"/><Relationship Id="rId5" Type="http://schemas.openxmlformats.org/officeDocument/2006/relationships/image" Target="../media/image5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7.png"/><Relationship Id="rId10" Type="http://schemas.openxmlformats.org/officeDocument/2006/relationships/image" Target="../media/image3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4.jpeg"/><Relationship Id="rId4" Type="http://schemas.openxmlformats.org/officeDocument/2006/relationships/image" Target="../media/image23.png"/><Relationship Id="rId5" Type="http://schemas.openxmlformats.org/officeDocument/2006/relationships/image" Target="../media/image5.png"/><Relationship Id="rId6" Type="http://schemas.openxmlformats.org/officeDocument/2006/relationships/image" Target="../media/image35.png"/><Relationship Id="rId7" Type="http://schemas.openxmlformats.org/officeDocument/2006/relationships/image" Target="../media/image7.png"/><Relationship Id="rId8" Type="http://schemas.openxmlformats.org/officeDocument/2006/relationships/image" Target="../media/image38.png"/><Relationship Id="rId9" Type="http://schemas.openxmlformats.org/officeDocument/2006/relationships/image" Target="../media/image34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4.jpeg"/><Relationship Id="rId4" Type="http://schemas.openxmlformats.org/officeDocument/2006/relationships/image" Target="../media/image23.png"/><Relationship Id="rId5" Type="http://schemas.openxmlformats.org/officeDocument/2006/relationships/image" Target="../media/image5.png"/><Relationship Id="rId6" Type="http://schemas.openxmlformats.org/officeDocument/2006/relationships/image" Target="../media/image35.png"/><Relationship Id="rId7" Type="http://schemas.openxmlformats.org/officeDocument/2006/relationships/image" Target="../media/image7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image" Target="../media/image4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4.jpeg"/><Relationship Id="rId4" Type="http://schemas.openxmlformats.org/officeDocument/2006/relationships/image" Target="../media/image23.png"/><Relationship Id="rId5" Type="http://schemas.openxmlformats.org/officeDocument/2006/relationships/image" Target="../media/image5.png"/><Relationship Id="rId6" Type="http://schemas.openxmlformats.org/officeDocument/2006/relationships/image" Target="../media/image35.png"/><Relationship Id="rId7" Type="http://schemas.openxmlformats.org/officeDocument/2006/relationships/image" Target="../media/image7.png"/><Relationship Id="rId8" Type="http://schemas.openxmlformats.org/officeDocument/2006/relationships/image" Target="../media/image44.png"/><Relationship Id="rId9" Type="http://schemas.openxmlformats.org/officeDocument/2006/relationships/image" Target="../media/image4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3" Type="http://schemas.openxmlformats.org/officeDocument/2006/relationships/image" Target="../media/image4.jpeg"/><Relationship Id="rId4" Type="http://schemas.openxmlformats.org/officeDocument/2006/relationships/image" Target="../media/image46.png"/><Relationship Id="rId5" Type="http://schemas.openxmlformats.org/officeDocument/2006/relationships/image" Target="../media/image3.png"/><Relationship Id="rId6" Type="http://schemas.openxmlformats.org/officeDocument/2006/relationships/image" Target="../media/image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Relationship Id="rId3" Type="http://schemas.openxmlformats.org/officeDocument/2006/relationships/image" Target="../media/image4.jpeg"/><Relationship Id="rId4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0" Type="http://schemas.openxmlformats.org/officeDocument/2006/relationships/image" Target="../media/image5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4.jpeg"/><Relationship Id="rId4" Type="http://schemas.openxmlformats.org/officeDocument/2006/relationships/image" Target="../media/image7.png"/><Relationship Id="rId5" Type="http://schemas.openxmlformats.org/officeDocument/2006/relationships/image" Target="../media/image53.png"/><Relationship Id="rId6" Type="http://schemas.openxmlformats.org/officeDocument/2006/relationships/image" Target="../media/image5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Relationship Id="rId3" Type="http://schemas.openxmlformats.org/officeDocument/2006/relationships/image" Target="../media/image4.jpeg"/><Relationship Id="rId4" Type="http://schemas.openxmlformats.org/officeDocument/2006/relationships/image" Target="../media/image55.png"/><Relationship Id="rId5" Type="http://schemas.openxmlformats.org/officeDocument/2006/relationships/image" Target="../media/image5.png"/><Relationship Id="rId6" Type="http://schemas.openxmlformats.org/officeDocument/2006/relationships/image" Target="../media/image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4.jpe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4.jpe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5.png"/><Relationship Id="rId11" Type="http://schemas.openxmlformats.org/officeDocument/2006/relationships/image" Target="../media/image7.png"/><Relationship Id="rId12" Type="http://schemas.openxmlformats.org/officeDocument/2006/relationships/image" Target="../media/image1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image" Target="../media/image4.jpeg"/><Relationship Id="rId4" Type="http://schemas.openxmlformats.org/officeDocument/2006/relationships/hyperlink" Target="https://youtu.be/_1a_VxVsXBw" TargetMode="External"/><Relationship Id="rId5" Type="http://schemas.openxmlformats.org/officeDocument/2006/relationships/image" Target="../media/image5.jpeg"/><Relationship Id="rId6" Type="http://schemas.openxmlformats.org/officeDocument/2006/relationships/image" Target="../media/image19.png"/><Relationship Id="rId7" Type="http://schemas.openxmlformats.org/officeDocument/2006/relationships/image" Target="../media/image5.png"/><Relationship Id="rId8" Type="http://schemas.openxmlformats.org/officeDocument/2006/relationships/image" Target="../media/image3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4.jpeg"/><Relationship Id="rId4" Type="http://schemas.openxmlformats.org/officeDocument/2006/relationships/image" Target="../media/image7.png"/><Relationship Id="rId5" Type="http://schemas.openxmlformats.org/officeDocument/2006/relationships/image" Target="../media/image23.png"/><Relationship Id="rId6" Type="http://schemas.openxmlformats.org/officeDocument/2006/relationships/image" Target="../media/image5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4.jpeg"/><Relationship Id="rId4" Type="http://schemas.openxmlformats.org/officeDocument/2006/relationships/image" Target="../media/image7.png"/><Relationship Id="rId5" Type="http://schemas.openxmlformats.org/officeDocument/2006/relationships/image" Target="../media/image23.png"/><Relationship Id="rId6" Type="http://schemas.openxmlformats.org/officeDocument/2006/relationships/image" Target="../media/image5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4.jpeg"/><Relationship Id="rId4" Type="http://schemas.openxmlformats.org/officeDocument/2006/relationships/image" Target="../media/image7.png"/><Relationship Id="rId5" Type="http://schemas.openxmlformats.org/officeDocument/2006/relationships/image" Target="../media/image23.png"/><Relationship Id="rId6" Type="http://schemas.openxmlformats.org/officeDocument/2006/relationships/image" Target="../media/image5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4.jpeg"/><Relationship Id="rId4" Type="http://schemas.openxmlformats.org/officeDocument/2006/relationships/image" Target="../media/image7.png"/><Relationship Id="rId5" Type="http://schemas.openxmlformats.org/officeDocument/2006/relationships/image" Target="../media/image23.png"/><Relationship Id="rId6" Type="http://schemas.openxmlformats.org/officeDocument/2006/relationships/image" Target="../media/image5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1" Type="http://schemas.openxmlformats.org/officeDocument/2006/relationships/image" Target="../media/image29.png"/><Relationship Id="rId12" Type="http://schemas.openxmlformats.org/officeDocument/2006/relationships/image" Target="../media/image3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3" Type="http://schemas.openxmlformats.org/officeDocument/2006/relationships/image" Target="../media/image4.jpeg"/><Relationship Id="rId4" Type="http://schemas.openxmlformats.org/officeDocument/2006/relationships/image" Target="../media/image7.png"/><Relationship Id="rId5" Type="http://schemas.openxmlformats.org/officeDocument/2006/relationships/image" Target="../media/image23.png"/><Relationship Id="rId6" Type="http://schemas.openxmlformats.org/officeDocument/2006/relationships/image" Target="../media/image5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3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064" y="317656"/>
            <a:ext cx="24035873" cy="13080688"/>
          </a:xfrm>
          <a:prstGeom prst="rect">
            <a:avLst/>
          </a:prstGeom>
        </p:spPr>
      </p:pic>
      <p:pic>
        <p:nvPicPr>
          <p:cNvPr id="121" name="IMG_1546.jpeg" descr="IMG_1546.jpeg"/>
          <p:cNvPicPr>
            <a:picLocks noChangeAspect="1"/>
          </p:cNvPicPr>
          <p:nvPr/>
        </p:nvPicPr>
        <p:blipFill>
          <a:blip r:embed="rId3">
            <a:alphaModFix amt="34747"/>
            <a:extLst/>
          </a:blip>
          <a:stretch>
            <a:fillRect/>
          </a:stretch>
        </p:blipFill>
        <p:spPr>
          <a:xfrm>
            <a:off x="585313" y="510287"/>
            <a:ext cx="2858182" cy="2577051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أ/ فاطمة جبران"/>
          <p:cNvSpPr txBox="1"/>
          <p:nvPr/>
        </p:nvSpPr>
        <p:spPr>
          <a:xfrm>
            <a:off x="-632242" y="11659313"/>
            <a:ext cx="5293292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400">
              <a:lnSpc>
                <a:spcPct val="90000"/>
              </a:lnSpc>
              <a:defRPr sz="4900">
                <a:solidFill>
                  <a:srgbClr val="929292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أ/ فاطمة جبران</a:t>
            </a:r>
          </a:p>
        </p:txBody>
      </p:sp>
      <p:pic>
        <p:nvPicPr>
          <p:cNvPr id="123" name="IMG_1670.png" descr="IMG_167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8399" y="2826987"/>
            <a:ext cx="2990901" cy="422998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6" name="مستطيل"/>
          <p:cNvGrpSpPr/>
          <p:nvPr/>
        </p:nvGrpSpPr>
        <p:grpSpPr>
          <a:xfrm>
            <a:off x="6560230" y="2626251"/>
            <a:ext cx="13805769" cy="7912950"/>
            <a:chOff x="0" y="0"/>
            <a:chExt cx="13805768" cy="7912949"/>
          </a:xfrm>
        </p:grpSpPr>
        <p:sp>
          <p:nvSpPr>
            <p:cNvPr id="125" name="مستطيل"/>
            <p:cNvSpPr/>
            <p:nvPr/>
          </p:nvSpPr>
          <p:spPr>
            <a:xfrm>
              <a:off x="82550" y="82550"/>
              <a:ext cx="13640669" cy="7747850"/>
            </a:xfrm>
            <a:prstGeom prst="roundRect">
              <a:avLst>
                <a:gd name="adj" fmla="val 0"/>
              </a:avLst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124" name="مستطيل مربع" descr="مستطيل مربع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3805769" cy="7912950"/>
            </a:xfrm>
            <a:prstGeom prst="rect">
              <a:avLst/>
            </a:prstGeom>
            <a:effectLst/>
          </p:spPr>
        </p:pic>
      </p:grpSp>
      <p:pic>
        <p:nvPicPr>
          <p:cNvPr id="127" name="IMG_1669.png" descr="IMG_166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663958" y="1012517"/>
            <a:ext cx="3404081" cy="3404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IMG_1669.png" descr="IMG_166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517998" y="7830449"/>
            <a:ext cx="3324018" cy="3324018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١٠ - ٨ الأعداد الكسرية"/>
          <p:cNvSpPr txBox="1"/>
          <p:nvPr/>
        </p:nvSpPr>
        <p:spPr>
          <a:xfrm>
            <a:off x="8270389" y="4307423"/>
            <a:ext cx="10385451" cy="363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13900"/>
            </a:pPr>
            <a:endParaRPr>
              <a:solidFill>
                <a:srgbClr val="0042A9"/>
              </a:solidFill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13900"/>
            </a:pPr>
            <a:r>
              <a:rPr>
                <a:solidFill>
                  <a:srgbClr val="0042A9"/>
                </a:solidFill>
                <a:latin typeface="Farah Regular"/>
                <a:ea typeface="Farah Regular"/>
                <a:cs typeface="Farah Regular"/>
                <a:sym typeface="Farah Regular"/>
              </a:rPr>
              <a:t>١٠ - ٨ الأعداد الكسرية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5998" y="283853"/>
            <a:ext cx="23612003" cy="13080688"/>
          </a:xfrm>
          <a:prstGeom prst="rect">
            <a:avLst/>
          </a:prstGeom>
        </p:spPr>
      </p:pic>
      <p:pic>
        <p:nvPicPr>
          <p:cNvPr id="257" name="IMG_1546.jpeg" descr="IMG_1546.jpeg"/>
          <p:cNvPicPr>
            <a:picLocks noChangeAspect="1"/>
          </p:cNvPicPr>
          <p:nvPr/>
        </p:nvPicPr>
        <p:blipFill>
          <a:blip r:embed="rId3">
            <a:alphaModFix amt="34747"/>
            <a:extLst/>
          </a:blip>
          <a:stretch>
            <a:fillRect/>
          </a:stretch>
        </p:blipFill>
        <p:spPr>
          <a:xfrm>
            <a:off x="585313" y="510287"/>
            <a:ext cx="2858182" cy="2577051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أ/ فاطمة جبران"/>
          <p:cNvSpPr txBox="1"/>
          <p:nvPr/>
        </p:nvSpPr>
        <p:spPr>
          <a:xfrm>
            <a:off x="1091300" y="12037792"/>
            <a:ext cx="5293293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400">
              <a:lnSpc>
                <a:spcPct val="90000"/>
              </a:lnSpc>
              <a:defRPr sz="4900">
                <a:solidFill>
                  <a:srgbClr val="929292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أ/ فاطمة جبران</a:t>
            </a:r>
          </a:p>
        </p:txBody>
      </p:sp>
      <p:pic>
        <p:nvPicPr>
          <p:cNvPr id="259" name="IMG_1671.png" descr="IMG_167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6047" y="8483600"/>
            <a:ext cx="4990434" cy="38712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2" name="صفحة الكتاب ٨٥"/>
          <p:cNvGrpSpPr/>
          <p:nvPr/>
        </p:nvGrpSpPr>
        <p:grpSpPr>
          <a:xfrm rot="18900000">
            <a:off x="1141037" y="3162538"/>
            <a:ext cx="5790310" cy="1587501"/>
            <a:chOff x="0" y="0"/>
            <a:chExt cx="5790308" cy="1587500"/>
          </a:xfrm>
        </p:grpSpPr>
        <p:sp>
          <p:nvSpPr>
            <p:cNvPr id="261" name="صفحة الكتاب ٨٥"/>
            <p:cNvSpPr txBox="1"/>
            <p:nvPr/>
          </p:nvSpPr>
          <p:spPr>
            <a:xfrm>
              <a:off x="215900" y="139699"/>
              <a:ext cx="5358509" cy="10287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2438400">
                <a:lnSpc>
                  <a:spcPct val="90000"/>
                </a:lnSpc>
                <a:defRPr sz="7100">
                  <a:solidFill>
                    <a:srgbClr val="00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صفحة الكتاب ٨٥</a:t>
              </a:r>
            </a:p>
          </p:txBody>
        </p:sp>
        <p:pic>
          <p:nvPicPr>
            <p:cNvPr id="260" name="صفحة الكتاب ٨٥ صفحة الكتاب ٨٥" descr="صفحة الكتاب ٨٥ صفحة الكتاب ٨٥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5790309" cy="1587501"/>
            </a:xfrm>
            <a:prstGeom prst="rect">
              <a:avLst/>
            </a:prstGeom>
            <a:effectLst/>
          </p:spPr>
        </p:pic>
      </p:grpSp>
      <p:pic>
        <p:nvPicPr>
          <p:cNvPr id="263" name="IMG_1669.png" descr="IMG_166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36480" y="510287"/>
            <a:ext cx="2016322" cy="2016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G_1669.png" descr="IMG_166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27174" y="5178804"/>
            <a:ext cx="2016321" cy="20163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7" name="تجميع"/>
          <p:cNvGrpSpPr/>
          <p:nvPr/>
        </p:nvGrpSpPr>
        <p:grpSpPr>
          <a:xfrm>
            <a:off x="14909455" y="453549"/>
            <a:ext cx="8361635" cy="5213090"/>
            <a:chOff x="-279400" y="-330200"/>
            <a:chExt cx="8361633" cy="5213089"/>
          </a:xfrm>
        </p:grpSpPr>
        <p:pic>
          <p:nvPicPr>
            <p:cNvPr id="265" name="صورة" descr="صورة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279400" y="-330200"/>
              <a:ext cx="8361634" cy="2123880"/>
            </a:xfrm>
            <a:prstGeom prst="rect">
              <a:avLst/>
            </a:prstGeom>
            <a:effectLst/>
          </p:spPr>
        </p:pic>
        <p:pic>
          <p:nvPicPr>
            <p:cNvPr id="266" name="صورة" descr="صورة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357962" y="1086849"/>
              <a:ext cx="2427829" cy="3796040"/>
            </a:xfrm>
            <a:prstGeom prst="rect">
              <a:avLst/>
            </a:prstGeom>
            <a:effectLst/>
          </p:spPr>
        </p:pic>
      </p:grpSp>
      <p:pic>
        <p:nvPicPr>
          <p:cNvPr id="268" name="صورة" descr="صورة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738277" y="2737780"/>
            <a:ext cx="11350771" cy="101925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5998" y="317656"/>
            <a:ext cx="23612003" cy="13080688"/>
          </a:xfrm>
          <a:prstGeom prst="rect">
            <a:avLst/>
          </a:prstGeom>
        </p:spPr>
      </p:pic>
      <p:pic>
        <p:nvPicPr>
          <p:cNvPr id="272" name="IMG_1546.jpeg" descr="IMG_1546.jpeg"/>
          <p:cNvPicPr>
            <a:picLocks noChangeAspect="1"/>
          </p:cNvPicPr>
          <p:nvPr/>
        </p:nvPicPr>
        <p:blipFill>
          <a:blip r:embed="rId3">
            <a:alphaModFix amt="34747"/>
            <a:extLst/>
          </a:blip>
          <a:stretch>
            <a:fillRect/>
          </a:stretch>
        </p:blipFill>
        <p:spPr>
          <a:xfrm>
            <a:off x="585313" y="510287"/>
            <a:ext cx="2858182" cy="2577051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أ/ فاطمة جبران"/>
          <p:cNvSpPr txBox="1"/>
          <p:nvPr/>
        </p:nvSpPr>
        <p:spPr>
          <a:xfrm>
            <a:off x="1091300" y="12037792"/>
            <a:ext cx="5293293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400">
              <a:lnSpc>
                <a:spcPct val="90000"/>
              </a:lnSpc>
              <a:defRPr sz="4900">
                <a:solidFill>
                  <a:srgbClr val="929292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أ/ فاطمة جبران</a:t>
            </a:r>
          </a:p>
        </p:txBody>
      </p:sp>
      <p:grpSp>
        <p:nvGrpSpPr>
          <p:cNvPr id="276" name="صفحة الكتاب ٨٦"/>
          <p:cNvGrpSpPr/>
          <p:nvPr/>
        </p:nvGrpSpPr>
        <p:grpSpPr>
          <a:xfrm rot="18900000">
            <a:off x="1141037" y="3162538"/>
            <a:ext cx="5790310" cy="1587501"/>
            <a:chOff x="0" y="0"/>
            <a:chExt cx="5790308" cy="1587500"/>
          </a:xfrm>
        </p:grpSpPr>
        <p:sp>
          <p:nvSpPr>
            <p:cNvPr id="275" name="صفحة الكتاب ٨٦"/>
            <p:cNvSpPr txBox="1"/>
            <p:nvPr/>
          </p:nvSpPr>
          <p:spPr>
            <a:xfrm>
              <a:off x="215900" y="139699"/>
              <a:ext cx="5358509" cy="10287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2438400">
                <a:lnSpc>
                  <a:spcPct val="90000"/>
                </a:lnSpc>
                <a:defRPr sz="7100">
                  <a:solidFill>
                    <a:srgbClr val="00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صفحة الكتاب ٨٦</a:t>
              </a:r>
            </a:p>
          </p:txBody>
        </p:sp>
        <p:pic>
          <p:nvPicPr>
            <p:cNvPr id="274" name="صفحة الكتاب ٨٦ صفحة الكتاب ٨٦" descr="صفحة الكتاب ٨٦ صفحة الكتاب ٨٦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5790309" cy="1587501"/>
            </a:xfrm>
            <a:prstGeom prst="rect">
              <a:avLst/>
            </a:prstGeom>
            <a:effectLst/>
          </p:spPr>
        </p:pic>
      </p:grpSp>
      <p:pic>
        <p:nvPicPr>
          <p:cNvPr id="277" name="IMG_1669.png" descr="IMG_166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36480" y="510287"/>
            <a:ext cx="2016322" cy="2016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IMG_1669.png" descr="IMG_166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27174" y="5178804"/>
            <a:ext cx="2016321" cy="2016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صورة" descr="صورة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807319" y="712032"/>
            <a:ext cx="10377294" cy="1612832"/>
          </a:xfrm>
          <a:prstGeom prst="rect">
            <a:avLst/>
          </a:prstGeom>
        </p:spPr>
      </p:pic>
      <p:pic>
        <p:nvPicPr>
          <p:cNvPr id="280" name="صورة" descr="صورة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5377346">
            <a:off x="13613037" y="-614718"/>
            <a:ext cx="1644646" cy="176159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5" name="تجميع"/>
          <p:cNvGrpSpPr/>
          <p:nvPr/>
        </p:nvGrpSpPr>
        <p:grpSpPr>
          <a:xfrm>
            <a:off x="585313" y="7058281"/>
            <a:ext cx="3171292" cy="5269336"/>
            <a:chOff x="0" y="0"/>
            <a:chExt cx="3171291" cy="5269334"/>
          </a:xfrm>
        </p:grpSpPr>
        <p:pic>
          <p:nvPicPr>
            <p:cNvPr id="281" name="صورة" descr="صورة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21591910">
              <a:off x="319661" y="1454377"/>
              <a:ext cx="2226144" cy="3812344"/>
            </a:xfrm>
            <a:prstGeom prst="rect">
              <a:avLst/>
            </a:prstGeom>
            <a:effectLst/>
          </p:spPr>
        </p:pic>
        <p:sp>
          <p:nvSpPr>
            <p:cNvPr id="282" name="🌟"/>
            <p:cNvSpPr txBox="1"/>
            <p:nvPr/>
          </p:nvSpPr>
          <p:spPr>
            <a:xfrm>
              <a:off x="708300" y="784136"/>
              <a:ext cx="1738560" cy="1450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buClr>
                  <a:srgbClr val="9A7865"/>
                </a:buClr>
                <a:defRPr sz="8500">
                  <a:solidFill>
                    <a:srgbClr val="625B48"/>
                  </a:solidFill>
                </a:defRPr>
              </a:lvl1pPr>
            </a:lstStyle>
            <a:p>
              <a:pPr rtl="0">
                <a:defRPr/>
              </a:pPr>
              <a:r>
                <a:t>🌟</a:t>
              </a:r>
            </a:p>
          </p:txBody>
        </p:sp>
        <p:sp>
          <p:nvSpPr>
            <p:cNvPr id="283" name="🌟"/>
            <p:cNvSpPr txBox="1"/>
            <p:nvPr/>
          </p:nvSpPr>
          <p:spPr>
            <a:xfrm>
              <a:off x="0" y="1509404"/>
              <a:ext cx="1738559" cy="14505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buClr>
                  <a:srgbClr val="9A7865"/>
                </a:buClr>
                <a:defRPr sz="8500">
                  <a:solidFill>
                    <a:srgbClr val="625B48"/>
                  </a:solidFill>
                </a:defRPr>
              </a:lvl1pPr>
            </a:lstStyle>
            <a:p>
              <a:pPr rtl="0">
                <a:defRPr/>
              </a:pPr>
              <a:r>
                <a:t>🌟</a:t>
              </a:r>
            </a:p>
          </p:txBody>
        </p:sp>
        <p:sp>
          <p:nvSpPr>
            <p:cNvPr id="284" name="🌟"/>
            <p:cNvSpPr txBox="1"/>
            <p:nvPr/>
          </p:nvSpPr>
          <p:spPr>
            <a:xfrm>
              <a:off x="1432733" y="0"/>
              <a:ext cx="1738559" cy="1450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buClr>
                  <a:srgbClr val="9A7865"/>
                </a:buClr>
                <a:defRPr sz="8500">
                  <a:solidFill>
                    <a:srgbClr val="625B48"/>
                  </a:solidFill>
                </a:defRPr>
              </a:lvl1pPr>
            </a:lstStyle>
            <a:p>
              <a:pPr rtl="0">
                <a:defRPr/>
              </a:pPr>
              <a:r>
                <a:t>🌟</a:t>
              </a:r>
            </a:p>
          </p:txBody>
        </p:sp>
      </p:grpSp>
      <p:pic>
        <p:nvPicPr>
          <p:cNvPr id="286" name="IMG_1671.png" descr="IMG_1671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1420875" y="9947396"/>
            <a:ext cx="3527476" cy="2736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صورة" descr="صورة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636480" y="3731545"/>
            <a:ext cx="17640769" cy="43171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5998" y="317656"/>
            <a:ext cx="23612003" cy="13080688"/>
          </a:xfrm>
          <a:prstGeom prst="rect">
            <a:avLst/>
          </a:prstGeom>
        </p:spPr>
      </p:pic>
      <p:pic>
        <p:nvPicPr>
          <p:cNvPr id="291" name="IMG_1546.jpeg" descr="IMG_1546.jpeg"/>
          <p:cNvPicPr>
            <a:picLocks noChangeAspect="1"/>
          </p:cNvPicPr>
          <p:nvPr/>
        </p:nvPicPr>
        <p:blipFill>
          <a:blip r:embed="rId3">
            <a:alphaModFix amt="34747"/>
            <a:extLst/>
          </a:blip>
          <a:stretch>
            <a:fillRect/>
          </a:stretch>
        </p:blipFill>
        <p:spPr>
          <a:xfrm>
            <a:off x="585313" y="510287"/>
            <a:ext cx="2858182" cy="2577051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أ/ فاطمة جبران"/>
          <p:cNvSpPr txBox="1"/>
          <p:nvPr/>
        </p:nvSpPr>
        <p:spPr>
          <a:xfrm>
            <a:off x="1091300" y="12037792"/>
            <a:ext cx="5293293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400">
              <a:lnSpc>
                <a:spcPct val="90000"/>
              </a:lnSpc>
              <a:defRPr sz="4900">
                <a:solidFill>
                  <a:srgbClr val="929292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أ/ فاطمة جبران</a:t>
            </a:r>
          </a:p>
        </p:txBody>
      </p:sp>
      <p:grpSp>
        <p:nvGrpSpPr>
          <p:cNvPr id="295" name="صفحة الكتاب ٨٦"/>
          <p:cNvGrpSpPr/>
          <p:nvPr/>
        </p:nvGrpSpPr>
        <p:grpSpPr>
          <a:xfrm rot="18900000">
            <a:off x="1141037" y="3162538"/>
            <a:ext cx="5790310" cy="1587501"/>
            <a:chOff x="0" y="0"/>
            <a:chExt cx="5790308" cy="1587500"/>
          </a:xfrm>
        </p:grpSpPr>
        <p:sp>
          <p:nvSpPr>
            <p:cNvPr id="294" name="صفحة الكتاب ٨٦"/>
            <p:cNvSpPr txBox="1"/>
            <p:nvPr/>
          </p:nvSpPr>
          <p:spPr>
            <a:xfrm>
              <a:off x="215900" y="139699"/>
              <a:ext cx="5358509" cy="10287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2438400">
                <a:lnSpc>
                  <a:spcPct val="90000"/>
                </a:lnSpc>
                <a:defRPr sz="7100">
                  <a:solidFill>
                    <a:srgbClr val="00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صفحة الكتاب ٨٦</a:t>
              </a:r>
            </a:p>
          </p:txBody>
        </p:sp>
        <p:pic>
          <p:nvPicPr>
            <p:cNvPr id="293" name="صفحة الكتاب ٨٦ صفحة الكتاب ٨٦" descr="صفحة الكتاب ٨٦ صفحة الكتاب ٨٦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5790309" cy="1587501"/>
            </a:xfrm>
            <a:prstGeom prst="rect">
              <a:avLst/>
            </a:prstGeom>
            <a:effectLst/>
          </p:spPr>
        </p:pic>
      </p:grpSp>
      <p:pic>
        <p:nvPicPr>
          <p:cNvPr id="296" name="IMG_1669.png" descr="IMG_166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36480" y="510287"/>
            <a:ext cx="2016322" cy="2016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IMG_1669.png" descr="IMG_166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27174" y="5178804"/>
            <a:ext cx="2016321" cy="2016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صورة" descr="صورة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807319" y="712032"/>
            <a:ext cx="10377294" cy="1612832"/>
          </a:xfrm>
          <a:prstGeom prst="rect">
            <a:avLst/>
          </a:prstGeom>
        </p:spPr>
      </p:pic>
      <p:pic>
        <p:nvPicPr>
          <p:cNvPr id="299" name="صورة" descr="صورة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5377346">
            <a:off x="13399816" y="-1145502"/>
            <a:ext cx="1597820" cy="171144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4" name="تجميع"/>
          <p:cNvGrpSpPr/>
          <p:nvPr/>
        </p:nvGrpSpPr>
        <p:grpSpPr>
          <a:xfrm>
            <a:off x="585313" y="7058281"/>
            <a:ext cx="3171292" cy="5269336"/>
            <a:chOff x="0" y="0"/>
            <a:chExt cx="3171291" cy="5269334"/>
          </a:xfrm>
        </p:grpSpPr>
        <p:pic>
          <p:nvPicPr>
            <p:cNvPr id="300" name="صورة" descr="صورة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21591910">
              <a:off x="319661" y="1454377"/>
              <a:ext cx="2226144" cy="3812344"/>
            </a:xfrm>
            <a:prstGeom prst="rect">
              <a:avLst/>
            </a:prstGeom>
            <a:effectLst/>
          </p:spPr>
        </p:pic>
        <p:sp>
          <p:nvSpPr>
            <p:cNvPr id="301" name="🌟"/>
            <p:cNvSpPr txBox="1"/>
            <p:nvPr/>
          </p:nvSpPr>
          <p:spPr>
            <a:xfrm>
              <a:off x="708300" y="784136"/>
              <a:ext cx="1738560" cy="1450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buClr>
                  <a:srgbClr val="9A7865"/>
                </a:buClr>
                <a:defRPr sz="8500">
                  <a:solidFill>
                    <a:srgbClr val="625B48"/>
                  </a:solidFill>
                </a:defRPr>
              </a:lvl1pPr>
            </a:lstStyle>
            <a:p>
              <a:pPr rtl="0">
                <a:defRPr/>
              </a:pPr>
              <a:r>
                <a:t>🌟</a:t>
              </a:r>
            </a:p>
          </p:txBody>
        </p:sp>
        <p:sp>
          <p:nvSpPr>
            <p:cNvPr id="302" name="🌟"/>
            <p:cNvSpPr txBox="1"/>
            <p:nvPr/>
          </p:nvSpPr>
          <p:spPr>
            <a:xfrm>
              <a:off x="0" y="1509404"/>
              <a:ext cx="1738559" cy="14505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buClr>
                  <a:srgbClr val="9A7865"/>
                </a:buClr>
                <a:defRPr sz="8500">
                  <a:solidFill>
                    <a:srgbClr val="625B48"/>
                  </a:solidFill>
                </a:defRPr>
              </a:lvl1pPr>
            </a:lstStyle>
            <a:p>
              <a:pPr rtl="0">
                <a:defRPr/>
              </a:pPr>
              <a:r>
                <a:t>🌟</a:t>
              </a:r>
            </a:p>
          </p:txBody>
        </p:sp>
        <p:sp>
          <p:nvSpPr>
            <p:cNvPr id="303" name="🌟"/>
            <p:cNvSpPr txBox="1"/>
            <p:nvPr/>
          </p:nvSpPr>
          <p:spPr>
            <a:xfrm>
              <a:off x="1432733" y="0"/>
              <a:ext cx="1738559" cy="1450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buClr>
                  <a:srgbClr val="9A7865"/>
                </a:buClr>
                <a:defRPr sz="8500">
                  <a:solidFill>
                    <a:srgbClr val="625B48"/>
                  </a:solidFill>
                </a:defRPr>
              </a:lvl1pPr>
            </a:lstStyle>
            <a:p>
              <a:pPr rtl="0">
                <a:defRPr/>
              </a:pPr>
              <a:r>
                <a:t>🌟</a:t>
              </a:r>
            </a:p>
          </p:txBody>
        </p:sp>
      </p:grpSp>
      <p:pic>
        <p:nvPicPr>
          <p:cNvPr id="305" name="IMG_1671.png" descr="IMG_1671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0613241" y="9320885"/>
            <a:ext cx="4335110" cy="3362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صورة" descr="صورة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636480" y="3956288"/>
            <a:ext cx="17144316" cy="289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5998" y="317656"/>
            <a:ext cx="23612003" cy="13080688"/>
          </a:xfrm>
          <a:prstGeom prst="rect">
            <a:avLst/>
          </a:prstGeom>
        </p:spPr>
      </p:pic>
      <p:pic>
        <p:nvPicPr>
          <p:cNvPr id="310" name="IMG_1546.jpeg" descr="IMG_1546.jpeg"/>
          <p:cNvPicPr>
            <a:picLocks noChangeAspect="1"/>
          </p:cNvPicPr>
          <p:nvPr/>
        </p:nvPicPr>
        <p:blipFill>
          <a:blip r:embed="rId3">
            <a:alphaModFix amt="34747"/>
            <a:extLst/>
          </a:blip>
          <a:stretch>
            <a:fillRect/>
          </a:stretch>
        </p:blipFill>
        <p:spPr>
          <a:xfrm>
            <a:off x="585313" y="510287"/>
            <a:ext cx="2858182" cy="2577051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أ/ فاطمة جبران"/>
          <p:cNvSpPr txBox="1"/>
          <p:nvPr/>
        </p:nvSpPr>
        <p:spPr>
          <a:xfrm>
            <a:off x="1091300" y="12037792"/>
            <a:ext cx="5293293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400">
              <a:lnSpc>
                <a:spcPct val="90000"/>
              </a:lnSpc>
              <a:defRPr sz="4900">
                <a:solidFill>
                  <a:srgbClr val="929292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أ/ فاطمة جبران</a:t>
            </a:r>
          </a:p>
        </p:txBody>
      </p:sp>
      <p:grpSp>
        <p:nvGrpSpPr>
          <p:cNvPr id="314" name="صفحة الكتاب ٨٧"/>
          <p:cNvGrpSpPr/>
          <p:nvPr/>
        </p:nvGrpSpPr>
        <p:grpSpPr>
          <a:xfrm rot="18900000">
            <a:off x="1141037" y="3162538"/>
            <a:ext cx="5790310" cy="1587501"/>
            <a:chOff x="0" y="0"/>
            <a:chExt cx="5790308" cy="1587500"/>
          </a:xfrm>
        </p:grpSpPr>
        <p:sp>
          <p:nvSpPr>
            <p:cNvPr id="313" name="صفحة الكتاب ٨٧"/>
            <p:cNvSpPr txBox="1"/>
            <p:nvPr/>
          </p:nvSpPr>
          <p:spPr>
            <a:xfrm>
              <a:off x="215900" y="139699"/>
              <a:ext cx="5358509" cy="10287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2438400">
                <a:lnSpc>
                  <a:spcPct val="90000"/>
                </a:lnSpc>
                <a:defRPr sz="7100">
                  <a:solidFill>
                    <a:srgbClr val="00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صفحة الكتاب ٨٧</a:t>
              </a:r>
            </a:p>
          </p:txBody>
        </p:sp>
        <p:pic>
          <p:nvPicPr>
            <p:cNvPr id="312" name="صفحة الكتاب ٨٧ صفحة الكتاب ٨٧" descr="صفحة الكتاب ٨٧ صفحة الكتاب ٨٧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5790309" cy="1587501"/>
            </a:xfrm>
            <a:prstGeom prst="rect">
              <a:avLst/>
            </a:prstGeom>
            <a:effectLst/>
          </p:spPr>
        </p:pic>
      </p:grpSp>
      <p:pic>
        <p:nvPicPr>
          <p:cNvPr id="315" name="IMG_1669.png" descr="IMG_166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36480" y="510287"/>
            <a:ext cx="2016322" cy="2016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G_1669.png" descr="IMG_166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27174" y="5178804"/>
            <a:ext cx="2016321" cy="20163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1" name="تجميع"/>
          <p:cNvGrpSpPr/>
          <p:nvPr/>
        </p:nvGrpSpPr>
        <p:grpSpPr>
          <a:xfrm>
            <a:off x="585313" y="7058281"/>
            <a:ext cx="3171292" cy="5269336"/>
            <a:chOff x="0" y="0"/>
            <a:chExt cx="3171291" cy="5269334"/>
          </a:xfrm>
        </p:grpSpPr>
        <p:pic>
          <p:nvPicPr>
            <p:cNvPr id="317" name="صورة" descr="صورة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21591910">
              <a:off x="319661" y="1454377"/>
              <a:ext cx="2226144" cy="3812344"/>
            </a:xfrm>
            <a:prstGeom prst="rect">
              <a:avLst/>
            </a:prstGeom>
            <a:effectLst/>
          </p:spPr>
        </p:pic>
        <p:sp>
          <p:nvSpPr>
            <p:cNvPr id="318" name="🌟"/>
            <p:cNvSpPr txBox="1"/>
            <p:nvPr/>
          </p:nvSpPr>
          <p:spPr>
            <a:xfrm>
              <a:off x="708300" y="784136"/>
              <a:ext cx="1738560" cy="1450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buClr>
                  <a:srgbClr val="9A7865"/>
                </a:buClr>
                <a:defRPr sz="8500">
                  <a:solidFill>
                    <a:srgbClr val="625B48"/>
                  </a:solidFill>
                </a:defRPr>
              </a:lvl1pPr>
            </a:lstStyle>
            <a:p>
              <a:pPr rtl="0">
                <a:defRPr/>
              </a:pPr>
              <a:r>
                <a:t>🌟</a:t>
              </a:r>
            </a:p>
          </p:txBody>
        </p:sp>
        <p:sp>
          <p:nvSpPr>
            <p:cNvPr id="319" name="🌟"/>
            <p:cNvSpPr txBox="1"/>
            <p:nvPr/>
          </p:nvSpPr>
          <p:spPr>
            <a:xfrm>
              <a:off x="0" y="1509404"/>
              <a:ext cx="1738559" cy="14505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buClr>
                  <a:srgbClr val="9A7865"/>
                </a:buClr>
                <a:defRPr sz="8500">
                  <a:solidFill>
                    <a:srgbClr val="625B48"/>
                  </a:solidFill>
                </a:defRPr>
              </a:lvl1pPr>
            </a:lstStyle>
            <a:p>
              <a:pPr rtl="0">
                <a:defRPr/>
              </a:pPr>
              <a:r>
                <a:t>🌟</a:t>
              </a:r>
            </a:p>
          </p:txBody>
        </p:sp>
        <p:sp>
          <p:nvSpPr>
            <p:cNvPr id="320" name="🌟"/>
            <p:cNvSpPr txBox="1"/>
            <p:nvPr/>
          </p:nvSpPr>
          <p:spPr>
            <a:xfrm>
              <a:off x="1432733" y="0"/>
              <a:ext cx="1738559" cy="1450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buClr>
                  <a:srgbClr val="9A7865"/>
                </a:buClr>
                <a:defRPr sz="8500">
                  <a:solidFill>
                    <a:srgbClr val="625B48"/>
                  </a:solidFill>
                </a:defRPr>
              </a:lvl1pPr>
            </a:lstStyle>
            <a:p>
              <a:pPr rtl="0">
                <a:defRPr/>
              </a:pPr>
              <a:r>
                <a:t>🌟</a:t>
              </a:r>
            </a:p>
          </p:txBody>
        </p:sp>
      </p:grpSp>
      <p:pic>
        <p:nvPicPr>
          <p:cNvPr id="322" name="IMG_1671.png" descr="IMG_1671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569771" y="10459545"/>
            <a:ext cx="3169495" cy="2458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صورة" descr="صورة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4029625" y="781650"/>
            <a:ext cx="9554729" cy="2008925"/>
          </a:xfrm>
          <a:prstGeom prst="rect">
            <a:avLst/>
          </a:prstGeom>
        </p:spPr>
      </p:pic>
      <p:sp>
        <p:nvSpPr>
          <p:cNvPr id="324" name="خط"/>
          <p:cNvSpPr/>
          <p:nvPr/>
        </p:nvSpPr>
        <p:spPr>
          <a:xfrm>
            <a:off x="5910600" y="5159813"/>
            <a:ext cx="7319136" cy="37984"/>
          </a:xfrm>
          <a:prstGeom prst="line">
            <a:avLst/>
          </a:prstGeom>
          <a:ln w="25400" cap="rnd">
            <a:solidFill>
              <a:srgbClr val="979E9E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325" name="خط"/>
          <p:cNvSpPr/>
          <p:nvPr/>
        </p:nvSpPr>
        <p:spPr>
          <a:xfrm>
            <a:off x="5441796" y="6582698"/>
            <a:ext cx="6732244" cy="1"/>
          </a:xfrm>
          <a:prstGeom prst="line">
            <a:avLst/>
          </a:prstGeom>
          <a:ln w="25400" cap="rnd">
            <a:solidFill>
              <a:srgbClr val="979E9E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326" name="صورة" descr="صورة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5377346">
            <a:off x="13559764" y="-667254"/>
            <a:ext cx="1630731" cy="174669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9" name="تجميع"/>
          <p:cNvGrpSpPr/>
          <p:nvPr/>
        </p:nvGrpSpPr>
        <p:grpSpPr>
          <a:xfrm>
            <a:off x="7144135" y="1695056"/>
            <a:ext cx="6103562" cy="3061318"/>
            <a:chOff x="0" y="0"/>
            <a:chExt cx="6103560" cy="3061317"/>
          </a:xfrm>
        </p:grpSpPr>
        <p:pic>
          <p:nvPicPr>
            <p:cNvPr id="327" name="صورة" descr="صورة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6103561" cy="30613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8" name="اقرئي المسألة قراءة صحيحة"/>
            <p:cNvSpPr txBox="1"/>
            <p:nvPr/>
          </p:nvSpPr>
          <p:spPr>
            <a:xfrm>
              <a:off x="822431" y="1095518"/>
              <a:ext cx="2726827" cy="1371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>
                  <a:solidFill>
                    <a:srgbClr val="E224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اقرئي المسألة قراءة صحيحة</a:t>
              </a:r>
            </a:p>
          </p:txBody>
        </p:sp>
      </p:grpSp>
      <p:pic>
        <p:nvPicPr>
          <p:cNvPr id="330" name="صورة" descr="صورة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636480" y="4852485"/>
            <a:ext cx="17518039" cy="26687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5998" y="317656"/>
            <a:ext cx="23612003" cy="13080688"/>
          </a:xfrm>
          <a:prstGeom prst="rect">
            <a:avLst/>
          </a:prstGeom>
        </p:spPr>
      </p:pic>
      <p:pic>
        <p:nvPicPr>
          <p:cNvPr id="334" name="IMG_1546.jpeg" descr="IMG_1546.jpeg"/>
          <p:cNvPicPr>
            <a:picLocks noChangeAspect="1"/>
          </p:cNvPicPr>
          <p:nvPr/>
        </p:nvPicPr>
        <p:blipFill>
          <a:blip r:embed="rId3">
            <a:alphaModFix amt="34747"/>
            <a:extLst/>
          </a:blip>
          <a:stretch>
            <a:fillRect/>
          </a:stretch>
        </p:blipFill>
        <p:spPr>
          <a:xfrm>
            <a:off x="585313" y="510287"/>
            <a:ext cx="2858182" cy="2577051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أ/ فاطمة جبران"/>
          <p:cNvSpPr txBox="1"/>
          <p:nvPr/>
        </p:nvSpPr>
        <p:spPr>
          <a:xfrm>
            <a:off x="1091300" y="12037792"/>
            <a:ext cx="5293293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400">
              <a:lnSpc>
                <a:spcPct val="90000"/>
              </a:lnSpc>
              <a:defRPr sz="4900">
                <a:solidFill>
                  <a:srgbClr val="929292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أ/ فاطمة جبران</a:t>
            </a:r>
          </a:p>
        </p:txBody>
      </p:sp>
      <p:grpSp>
        <p:nvGrpSpPr>
          <p:cNvPr id="338" name="صفحة الكتاب ٨٨"/>
          <p:cNvGrpSpPr/>
          <p:nvPr/>
        </p:nvGrpSpPr>
        <p:grpSpPr>
          <a:xfrm rot="18900000">
            <a:off x="1141037" y="3162538"/>
            <a:ext cx="5790310" cy="1587501"/>
            <a:chOff x="0" y="0"/>
            <a:chExt cx="5790308" cy="1587500"/>
          </a:xfrm>
        </p:grpSpPr>
        <p:sp>
          <p:nvSpPr>
            <p:cNvPr id="337" name="صفحة الكتاب ٨٨"/>
            <p:cNvSpPr txBox="1"/>
            <p:nvPr/>
          </p:nvSpPr>
          <p:spPr>
            <a:xfrm>
              <a:off x="215900" y="139699"/>
              <a:ext cx="5358509" cy="10287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2438400">
                <a:lnSpc>
                  <a:spcPct val="90000"/>
                </a:lnSpc>
                <a:defRPr sz="7100">
                  <a:solidFill>
                    <a:srgbClr val="00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صفحة الكتاب ٨٨</a:t>
              </a:r>
            </a:p>
          </p:txBody>
        </p:sp>
        <p:pic>
          <p:nvPicPr>
            <p:cNvPr id="336" name="صفحة الكتاب ٨٨ صفحة الكتاب ٨٨" descr="صفحة الكتاب ٨٨ صفحة الكتاب ٨٨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5790309" cy="1587501"/>
            </a:xfrm>
            <a:prstGeom prst="rect">
              <a:avLst/>
            </a:prstGeom>
            <a:effectLst/>
          </p:spPr>
        </p:pic>
      </p:grpSp>
      <p:pic>
        <p:nvPicPr>
          <p:cNvPr id="339" name="IMG_1669.png" descr="IMG_166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36480" y="510287"/>
            <a:ext cx="2016322" cy="2016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IMG_1669.png" descr="IMG_166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27174" y="5178804"/>
            <a:ext cx="2016321" cy="20163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5" name="تجميع"/>
          <p:cNvGrpSpPr/>
          <p:nvPr/>
        </p:nvGrpSpPr>
        <p:grpSpPr>
          <a:xfrm>
            <a:off x="585313" y="7058281"/>
            <a:ext cx="3171292" cy="5269336"/>
            <a:chOff x="0" y="0"/>
            <a:chExt cx="3171291" cy="5269334"/>
          </a:xfrm>
        </p:grpSpPr>
        <p:pic>
          <p:nvPicPr>
            <p:cNvPr id="341" name="صورة" descr="صورة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21591910">
              <a:off x="319661" y="1454377"/>
              <a:ext cx="2226144" cy="3812344"/>
            </a:xfrm>
            <a:prstGeom prst="rect">
              <a:avLst/>
            </a:prstGeom>
            <a:effectLst/>
          </p:spPr>
        </p:pic>
        <p:sp>
          <p:nvSpPr>
            <p:cNvPr id="342" name="🌟"/>
            <p:cNvSpPr txBox="1"/>
            <p:nvPr/>
          </p:nvSpPr>
          <p:spPr>
            <a:xfrm>
              <a:off x="708300" y="784136"/>
              <a:ext cx="1738560" cy="1450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buClr>
                  <a:srgbClr val="9A7865"/>
                </a:buClr>
                <a:defRPr sz="8500">
                  <a:solidFill>
                    <a:srgbClr val="625B48"/>
                  </a:solidFill>
                </a:defRPr>
              </a:lvl1pPr>
            </a:lstStyle>
            <a:p>
              <a:pPr rtl="0">
                <a:defRPr/>
              </a:pPr>
              <a:r>
                <a:t>🌟</a:t>
              </a:r>
            </a:p>
          </p:txBody>
        </p:sp>
        <p:sp>
          <p:nvSpPr>
            <p:cNvPr id="343" name="🌟"/>
            <p:cNvSpPr txBox="1"/>
            <p:nvPr/>
          </p:nvSpPr>
          <p:spPr>
            <a:xfrm>
              <a:off x="0" y="1509404"/>
              <a:ext cx="1738559" cy="14505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buClr>
                  <a:srgbClr val="9A7865"/>
                </a:buClr>
                <a:defRPr sz="8500">
                  <a:solidFill>
                    <a:srgbClr val="625B48"/>
                  </a:solidFill>
                </a:defRPr>
              </a:lvl1pPr>
            </a:lstStyle>
            <a:p>
              <a:pPr rtl="0">
                <a:defRPr/>
              </a:pPr>
              <a:r>
                <a:t>🌟</a:t>
              </a:r>
            </a:p>
          </p:txBody>
        </p:sp>
        <p:sp>
          <p:nvSpPr>
            <p:cNvPr id="344" name="🌟"/>
            <p:cNvSpPr txBox="1"/>
            <p:nvPr/>
          </p:nvSpPr>
          <p:spPr>
            <a:xfrm>
              <a:off x="1432733" y="0"/>
              <a:ext cx="1738559" cy="1450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buClr>
                  <a:srgbClr val="9A7865"/>
                </a:buClr>
                <a:defRPr sz="8500">
                  <a:solidFill>
                    <a:srgbClr val="625B48"/>
                  </a:solidFill>
                </a:defRPr>
              </a:lvl1pPr>
            </a:lstStyle>
            <a:p>
              <a:pPr rtl="0">
                <a:defRPr/>
              </a:pPr>
              <a:r>
                <a:t>🌟</a:t>
              </a:r>
            </a:p>
          </p:txBody>
        </p:sp>
      </p:grpSp>
      <p:pic>
        <p:nvPicPr>
          <p:cNvPr id="346" name="IMG_1671.png" descr="IMG_1671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312030" y="10142479"/>
            <a:ext cx="3736602" cy="2898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صورة" descr="صورة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411480" y="614771"/>
            <a:ext cx="11768851" cy="2777367"/>
          </a:xfrm>
          <a:prstGeom prst="rect">
            <a:avLst/>
          </a:prstGeom>
        </p:spPr>
      </p:pic>
      <p:pic>
        <p:nvPicPr>
          <p:cNvPr id="348" name="صورة" descr="صورة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807918" y="614771"/>
            <a:ext cx="3638094" cy="32344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صورة" descr="صورة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798535" y="4248241"/>
            <a:ext cx="17521267" cy="64638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5998" y="317656"/>
            <a:ext cx="23612003" cy="13080688"/>
          </a:xfrm>
          <a:prstGeom prst="rect">
            <a:avLst/>
          </a:prstGeom>
        </p:spPr>
      </p:pic>
      <p:pic>
        <p:nvPicPr>
          <p:cNvPr id="353" name="IMG_1546.jpeg" descr="IMG_1546.jpeg"/>
          <p:cNvPicPr>
            <a:picLocks noChangeAspect="1"/>
          </p:cNvPicPr>
          <p:nvPr/>
        </p:nvPicPr>
        <p:blipFill>
          <a:blip r:embed="rId3">
            <a:alphaModFix amt="34747"/>
            <a:extLst/>
          </a:blip>
          <a:stretch>
            <a:fillRect/>
          </a:stretch>
        </p:blipFill>
        <p:spPr>
          <a:xfrm>
            <a:off x="585313" y="510287"/>
            <a:ext cx="2858182" cy="2577051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أ/ فاطمة جبران"/>
          <p:cNvSpPr txBox="1"/>
          <p:nvPr/>
        </p:nvSpPr>
        <p:spPr>
          <a:xfrm>
            <a:off x="1091300" y="12037792"/>
            <a:ext cx="5293293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400">
              <a:lnSpc>
                <a:spcPct val="90000"/>
              </a:lnSpc>
              <a:defRPr sz="4900">
                <a:solidFill>
                  <a:srgbClr val="929292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أ/ فاطمة جبران</a:t>
            </a:r>
          </a:p>
        </p:txBody>
      </p:sp>
      <p:grpSp>
        <p:nvGrpSpPr>
          <p:cNvPr id="357" name="صفحة الكتاب ١٣٨"/>
          <p:cNvGrpSpPr/>
          <p:nvPr/>
        </p:nvGrpSpPr>
        <p:grpSpPr>
          <a:xfrm rot="18900000">
            <a:off x="1141037" y="3162538"/>
            <a:ext cx="5790310" cy="1587501"/>
            <a:chOff x="0" y="0"/>
            <a:chExt cx="5790308" cy="1587500"/>
          </a:xfrm>
        </p:grpSpPr>
        <p:sp>
          <p:nvSpPr>
            <p:cNvPr id="356" name="صفحة الكتاب ١٣٨"/>
            <p:cNvSpPr txBox="1"/>
            <p:nvPr/>
          </p:nvSpPr>
          <p:spPr>
            <a:xfrm>
              <a:off x="215900" y="139699"/>
              <a:ext cx="5358509" cy="10287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2438400">
                <a:lnSpc>
                  <a:spcPct val="90000"/>
                </a:lnSpc>
                <a:defRPr sz="7100">
                  <a:solidFill>
                    <a:srgbClr val="00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صفحة الكتاب ١٣٨</a:t>
              </a:r>
            </a:p>
          </p:txBody>
        </p:sp>
        <p:pic>
          <p:nvPicPr>
            <p:cNvPr id="355" name="صفحة الكتاب ١٣٨ صفحة الكتاب ١٣٨" descr="صفحة الكتاب ١٣٨ صفحة الكتاب ١٣٨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5790309" cy="1587501"/>
            </a:xfrm>
            <a:prstGeom prst="rect">
              <a:avLst/>
            </a:prstGeom>
            <a:effectLst/>
          </p:spPr>
        </p:pic>
      </p:grpSp>
      <p:pic>
        <p:nvPicPr>
          <p:cNvPr id="358" name="IMG_1669.png" descr="IMG_166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636480" y="510287"/>
            <a:ext cx="2016322" cy="2016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IMG_1669.png" descr="IMG_166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27174" y="5178804"/>
            <a:ext cx="2016321" cy="20163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4" name="تجميع"/>
          <p:cNvGrpSpPr/>
          <p:nvPr/>
        </p:nvGrpSpPr>
        <p:grpSpPr>
          <a:xfrm>
            <a:off x="585313" y="7058281"/>
            <a:ext cx="3171292" cy="5269336"/>
            <a:chOff x="0" y="0"/>
            <a:chExt cx="3171291" cy="5269334"/>
          </a:xfrm>
        </p:grpSpPr>
        <p:pic>
          <p:nvPicPr>
            <p:cNvPr id="360" name="صورة" descr="صورة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 rot="21591910">
              <a:off x="319661" y="1454377"/>
              <a:ext cx="2226144" cy="3812344"/>
            </a:xfrm>
            <a:prstGeom prst="rect">
              <a:avLst/>
            </a:prstGeom>
            <a:effectLst/>
          </p:spPr>
        </p:pic>
        <p:sp>
          <p:nvSpPr>
            <p:cNvPr id="361" name="🌟"/>
            <p:cNvSpPr txBox="1"/>
            <p:nvPr/>
          </p:nvSpPr>
          <p:spPr>
            <a:xfrm>
              <a:off x="708300" y="784136"/>
              <a:ext cx="1738560" cy="1450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buClr>
                  <a:srgbClr val="9A7865"/>
                </a:buClr>
                <a:defRPr sz="8500">
                  <a:solidFill>
                    <a:srgbClr val="625B48"/>
                  </a:solidFill>
                </a:defRPr>
              </a:lvl1pPr>
            </a:lstStyle>
            <a:p>
              <a:pPr rtl="0">
                <a:defRPr/>
              </a:pPr>
              <a:r>
                <a:t>🌟</a:t>
              </a:r>
            </a:p>
          </p:txBody>
        </p:sp>
        <p:sp>
          <p:nvSpPr>
            <p:cNvPr id="362" name="🌟"/>
            <p:cNvSpPr txBox="1"/>
            <p:nvPr/>
          </p:nvSpPr>
          <p:spPr>
            <a:xfrm>
              <a:off x="0" y="1509404"/>
              <a:ext cx="1738559" cy="14505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buClr>
                  <a:srgbClr val="9A7865"/>
                </a:buClr>
                <a:defRPr sz="8500">
                  <a:solidFill>
                    <a:srgbClr val="625B48"/>
                  </a:solidFill>
                </a:defRPr>
              </a:lvl1pPr>
            </a:lstStyle>
            <a:p>
              <a:pPr rtl="0">
                <a:defRPr/>
              </a:pPr>
              <a:r>
                <a:t>🌟</a:t>
              </a:r>
            </a:p>
          </p:txBody>
        </p:sp>
        <p:sp>
          <p:nvSpPr>
            <p:cNvPr id="363" name="🌟"/>
            <p:cNvSpPr txBox="1"/>
            <p:nvPr/>
          </p:nvSpPr>
          <p:spPr>
            <a:xfrm>
              <a:off x="1432733" y="0"/>
              <a:ext cx="1738559" cy="1450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buClr>
                  <a:srgbClr val="9A7865"/>
                </a:buClr>
                <a:defRPr sz="8500">
                  <a:solidFill>
                    <a:srgbClr val="625B48"/>
                  </a:solidFill>
                </a:defRPr>
              </a:lvl1pPr>
            </a:lstStyle>
            <a:p>
              <a:pPr rtl="0">
                <a:defRPr/>
              </a:pPr>
              <a:r>
                <a:t>🌟</a:t>
              </a:r>
            </a:p>
          </p:txBody>
        </p:sp>
      </p:grpSp>
      <p:pic>
        <p:nvPicPr>
          <p:cNvPr id="365" name="IMG_1671.png" descr="IMG_1671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312030" y="10142479"/>
            <a:ext cx="3736602" cy="2898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صورة" descr="صورة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958864" y="3519063"/>
            <a:ext cx="18120182" cy="6583722"/>
          </a:xfrm>
          <a:prstGeom prst="rect">
            <a:avLst/>
          </a:prstGeom>
        </p:spPr>
      </p:pic>
      <p:pic>
        <p:nvPicPr>
          <p:cNvPr id="367" name="صورة" descr="صورة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353958" y="1000324"/>
            <a:ext cx="4166479" cy="37042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478" y="317656"/>
            <a:ext cx="23855043" cy="13080688"/>
          </a:xfrm>
          <a:prstGeom prst="rect">
            <a:avLst/>
          </a:prstGeom>
        </p:spPr>
      </p:pic>
      <p:pic>
        <p:nvPicPr>
          <p:cNvPr id="371" name="IMG_1546.jpeg" descr="IMG_1546.jpeg"/>
          <p:cNvPicPr>
            <a:picLocks noChangeAspect="1"/>
          </p:cNvPicPr>
          <p:nvPr/>
        </p:nvPicPr>
        <p:blipFill>
          <a:blip r:embed="rId3">
            <a:alphaModFix amt="34747"/>
            <a:extLst/>
          </a:blip>
          <a:stretch>
            <a:fillRect/>
          </a:stretch>
        </p:blipFill>
        <p:spPr>
          <a:xfrm>
            <a:off x="585313" y="510287"/>
            <a:ext cx="2858182" cy="2577051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أ/ فاطمة جبران"/>
          <p:cNvSpPr txBox="1"/>
          <p:nvPr/>
        </p:nvSpPr>
        <p:spPr>
          <a:xfrm>
            <a:off x="1091300" y="12037792"/>
            <a:ext cx="5293293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400">
              <a:lnSpc>
                <a:spcPct val="90000"/>
              </a:lnSpc>
              <a:defRPr sz="4900">
                <a:solidFill>
                  <a:srgbClr val="929292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أ/ فاطمة جبران</a:t>
            </a:r>
          </a:p>
        </p:txBody>
      </p:sp>
      <p:grpSp>
        <p:nvGrpSpPr>
          <p:cNvPr id="376" name="تجميع"/>
          <p:cNvGrpSpPr/>
          <p:nvPr/>
        </p:nvGrpSpPr>
        <p:grpSpPr>
          <a:xfrm>
            <a:off x="6541919" y="3074949"/>
            <a:ext cx="12778671" cy="4026403"/>
            <a:chOff x="0" y="-177800"/>
            <a:chExt cx="12778670" cy="4026401"/>
          </a:xfrm>
        </p:grpSpPr>
        <p:pic>
          <p:nvPicPr>
            <p:cNvPr id="373" name="مستطيل مستطيل" descr="مستطيل مستطيل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7846" y="-177800"/>
              <a:ext cx="12730825" cy="4026402"/>
            </a:xfrm>
            <a:prstGeom prst="rect">
              <a:avLst/>
            </a:prstGeom>
            <a:effectLst/>
          </p:spPr>
        </p:pic>
        <p:sp>
          <p:nvSpPr>
            <p:cNvPr id="375" name="ماذاتعلمت ؟"/>
            <p:cNvSpPr txBox="1"/>
            <p:nvPr/>
          </p:nvSpPr>
          <p:spPr>
            <a:xfrm>
              <a:off x="0" y="418021"/>
              <a:ext cx="11824404" cy="28347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2438400">
                <a:lnSpc>
                  <a:spcPct val="90000"/>
                </a:lnSpc>
                <a:defRPr sz="11200">
                  <a:gradFill flip="none" rotWithShape="1">
                    <a:gsLst>
                      <a:gs pos="0">
                        <a:srgbClr val="FF8495"/>
                      </a:gs>
                      <a:gs pos="100000">
                        <a:srgbClr val="AF0328"/>
                      </a:gs>
                    </a:gsLst>
                    <a:lin ang="5400000" scaled="0"/>
                  </a:gradFill>
                  <a:latin typeface="Canela Text Bold"/>
                  <a:ea typeface="Canela Text Bold"/>
                  <a:cs typeface="Canela Text Bold"/>
                  <a:sym typeface="Canela Text Bold"/>
                </a:defRPr>
              </a:lvl1pPr>
            </a:lstStyle>
            <a:p>
              <a:pPr rtl="0">
                <a:defRPr sz="2400">
                  <a:solidFill>
                    <a:srgbClr val="000000"/>
                  </a:solidFill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pPr>
              <a:r>
                <a:rPr sz="11200">
                  <a:gradFill flip="none" rotWithShape="1">
                    <a:gsLst>
                      <a:gs pos="0">
                        <a:srgbClr val="FF8495"/>
                      </a:gs>
                      <a:gs pos="100000">
                        <a:srgbClr val="AF0328"/>
                      </a:gs>
                    </a:gsLst>
                    <a:lin ang="5400000" scaled="0"/>
                  </a:gradFill>
                  <a:latin typeface="Canela Text Bold"/>
                  <a:ea typeface="Canela Text Bold"/>
                  <a:cs typeface="Canela Text Bold"/>
                  <a:sym typeface="Canela Text Bold"/>
                </a:rPr>
                <a:t>ماذاتعلمت ؟</a:t>
              </a:r>
            </a:p>
          </p:txBody>
        </p:sp>
      </p:grpSp>
      <p:pic>
        <p:nvPicPr>
          <p:cNvPr id="377" name="IMG_1670.png" descr="IMG_1670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897053" y="7195125"/>
            <a:ext cx="3437841" cy="4862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IMG_1669.png" descr="IMG_166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8099360" y="1718892"/>
            <a:ext cx="2736889" cy="273689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IMG_1669.png" descr="IMG_166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12570" y="5317769"/>
            <a:ext cx="3080463" cy="30804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8836" y="317656"/>
            <a:ext cx="24106328" cy="13080688"/>
          </a:xfrm>
          <a:prstGeom prst="rect">
            <a:avLst/>
          </a:prstGeom>
        </p:spPr>
      </p:pic>
      <p:pic>
        <p:nvPicPr>
          <p:cNvPr id="383" name="IMG_1546.jpeg" descr="IMG_1546.jpeg"/>
          <p:cNvPicPr>
            <a:picLocks noChangeAspect="1"/>
          </p:cNvPicPr>
          <p:nvPr/>
        </p:nvPicPr>
        <p:blipFill>
          <a:blip r:embed="rId3">
            <a:alphaModFix amt="34747"/>
            <a:extLst/>
          </a:blip>
          <a:stretch>
            <a:fillRect/>
          </a:stretch>
        </p:blipFill>
        <p:spPr>
          <a:xfrm>
            <a:off x="585313" y="510287"/>
            <a:ext cx="2858182" cy="2577051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أ/ فاطمة جبران"/>
          <p:cNvSpPr txBox="1"/>
          <p:nvPr/>
        </p:nvSpPr>
        <p:spPr>
          <a:xfrm>
            <a:off x="1091300" y="12037792"/>
            <a:ext cx="5293293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400">
              <a:lnSpc>
                <a:spcPct val="90000"/>
              </a:lnSpc>
              <a:defRPr sz="4900">
                <a:solidFill>
                  <a:srgbClr val="929292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أ/ فاطمة جبران</a:t>
            </a:r>
          </a:p>
        </p:txBody>
      </p:sp>
      <p:pic>
        <p:nvPicPr>
          <p:cNvPr id="385" name="IMG_1671.png" descr="IMG_167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5998" y="8678376"/>
            <a:ext cx="4990434" cy="3871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IMG_1669.png" descr="IMG_166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625500" y="190035"/>
            <a:ext cx="2016322" cy="2016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IMG_1669.png" descr="IMG_166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18085" y="8007698"/>
            <a:ext cx="2016322" cy="20163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03" name="تجميع"/>
          <p:cNvGrpSpPr/>
          <p:nvPr/>
        </p:nvGrpSpPr>
        <p:grpSpPr>
          <a:xfrm>
            <a:off x="2674442" y="2007190"/>
            <a:ext cx="20128391" cy="10281797"/>
            <a:chOff x="26216" y="0"/>
            <a:chExt cx="20128389" cy="10281795"/>
          </a:xfrm>
        </p:grpSpPr>
        <p:sp>
          <p:nvSpPr>
            <p:cNvPr id="388" name="قيم نفسك بالنسبة لفهمك للدرس"/>
            <p:cNvSpPr txBox="1"/>
            <p:nvPr/>
          </p:nvSpPr>
          <p:spPr>
            <a:xfrm>
              <a:off x="3389783" y="1570384"/>
              <a:ext cx="12804714" cy="1030846"/>
            </a:xfrm>
            <a:prstGeom prst="rect">
              <a:avLst/>
            </a:prstGeom>
            <a:solidFill>
              <a:srgbClr val="EFCA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buClr>
                  <a:srgbClr val="9A7865"/>
                </a:buClr>
                <a:defRPr sz="5300">
                  <a:solidFill>
                    <a:srgbClr val="000000"/>
                  </a:solidFill>
                  <a:latin typeface="Futura Bold"/>
                  <a:ea typeface="Futura Bold"/>
                  <a:cs typeface="Futura Bold"/>
                  <a:sym typeface="Futura Bold"/>
                </a:defRPr>
              </a:lvl1pPr>
            </a:lstStyle>
            <a:p>
              <a:pPr rtl="0">
                <a:defRPr/>
              </a:pPr>
              <a:r>
                <a:t>قيم نفسك بالنسبة لفهمك للدرس </a:t>
              </a:r>
            </a:p>
          </p:txBody>
        </p:sp>
        <p:grpSp>
          <p:nvGrpSpPr>
            <p:cNvPr id="392" name="تجميع"/>
            <p:cNvGrpSpPr/>
            <p:nvPr/>
          </p:nvGrpSpPr>
          <p:grpSpPr>
            <a:xfrm>
              <a:off x="13493920" y="4182240"/>
              <a:ext cx="6660687" cy="6099556"/>
              <a:chOff x="26216" y="27522"/>
              <a:chExt cx="6660686" cy="6099555"/>
            </a:xfrm>
          </p:grpSpPr>
          <p:pic>
            <p:nvPicPr>
              <p:cNvPr id="389" name="صورة" descr="صورة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9150087">
                <a:off x="26771" y="1333480"/>
                <a:ext cx="4637903" cy="1727986"/>
              </a:xfrm>
              <a:prstGeom prst="rect">
                <a:avLst/>
              </a:prstGeom>
              <a:effectLst/>
            </p:spPr>
          </p:pic>
          <p:sp>
            <p:nvSpPr>
              <p:cNvPr id="390" name="سهل 😍"/>
              <p:cNvSpPr txBox="1"/>
              <p:nvPr/>
            </p:nvSpPr>
            <p:spPr>
              <a:xfrm rot="18621863">
                <a:off x="1791921" y="864244"/>
                <a:ext cx="3800262" cy="46309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>
                  <a:buClr>
                    <a:srgbClr val="9A7865"/>
                  </a:buClr>
                  <a:defRPr sz="5600">
                    <a:solidFill>
                      <a:srgbClr val="11053B"/>
                    </a:solidFill>
                    <a:latin typeface="Farah Regular"/>
                    <a:ea typeface="Farah Regular"/>
                    <a:cs typeface="Farah Regular"/>
                    <a:sym typeface="Farah Regular"/>
                  </a:defRPr>
                </a:lvl1pPr>
              </a:lstStyle>
              <a:p>
                <a:pPr rtl="0">
                  <a:defRPr/>
                </a:pPr>
                <a:r>
                  <a:t>سهل 😍</a:t>
                </a:r>
              </a:p>
            </p:txBody>
          </p:sp>
          <p:pic>
            <p:nvPicPr>
              <p:cNvPr id="391" name="صورة" descr="صورة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rot="18621863">
                <a:off x="1773324" y="872844"/>
                <a:ext cx="3164213" cy="3206677"/>
              </a:xfrm>
              <a:prstGeom prst="rect">
                <a:avLst/>
              </a:prstGeom>
              <a:effectLst/>
            </p:spPr>
          </p:pic>
        </p:grpSp>
        <p:sp>
          <p:nvSpPr>
            <p:cNvPr id="393" name="ممتع 🤩"/>
            <p:cNvSpPr txBox="1"/>
            <p:nvPr/>
          </p:nvSpPr>
          <p:spPr>
            <a:xfrm rot="18621863">
              <a:off x="12380731" y="2145942"/>
              <a:ext cx="4532233" cy="37546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>
                <a:buClr>
                  <a:srgbClr val="9A7865"/>
                </a:buClr>
                <a:defRPr sz="5600">
                  <a:solidFill>
                    <a:srgbClr val="11053B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ممتع 🤩</a:t>
              </a:r>
            </a:p>
          </p:txBody>
        </p:sp>
        <p:pic>
          <p:nvPicPr>
            <p:cNvPr id="394" name="صورة" descr="صورة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18621863">
              <a:off x="13911976" y="1437830"/>
              <a:ext cx="1765301" cy="1790701"/>
            </a:xfrm>
            <a:prstGeom prst="rect">
              <a:avLst/>
            </a:prstGeom>
            <a:effectLst/>
          </p:spPr>
        </p:pic>
        <p:grpSp>
          <p:nvGrpSpPr>
            <p:cNvPr id="398" name="تجميع"/>
            <p:cNvGrpSpPr/>
            <p:nvPr/>
          </p:nvGrpSpPr>
          <p:grpSpPr>
            <a:xfrm>
              <a:off x="4574800" y="2168095"/>
              <a:ext cx="6660687" cy="6099556"/>
              <a:chOff x="26216" y="27522"/>
              <a:chExt cx="6660686" cy="6099555"/>
            </a:xfrm>
          </p:grpSpPr>
          <p:pic>
            <p:nvPicPr>
              <p:cNvPr id="395" name="صورة" descr="صورة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 rot="19150087">
                <a:off x="26771" y="1333480"/>
                <a:ext cx="4637903" cy="1727986"/>
              </a:xfrm>
              <a:prstGeom prst="rect">
                <a:avLst/>
              </a:prstGeom>
              <a:effectLst/>
            </p:spPr>
          </p:pic>
          <p:sp>
            <p:nvSpPr>
              <p:cNvPr id="396" name="سهل 😍"/>
              <p:cNvSpPr txBox="1"/>
              <p:nvPr/>
            </p:nvSpPr>
            <p:spPr>
              <a:xfrm rot="18621863">
                <a:off x="1791921" y="864244"/>
                <a:ext cx="3800262" cy="46309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>
                  <a:buClr>
                    <a:srgbClr val="9A7865"/>
                  </a:buClr>
                  <a:defRPr sz="5600">
                    <a:solidFill>
                      <a:srgbClr val="11053B"/>
                    </a:solidFill>
                    <a:latin typeface="Farah Regular"/>
                    <a:ea typeface="Farah Regular"/>
                    <a:cs typeface="Farah Regular"/>
                    <a:sym typeface="Farah Regular"/>
                  </a:defRPr>
                </a:lvl1pPr>
              </a:lstStyle>
              <a:p>
                <a:pPr rtl="0">
                  <a:defRPr/>
                </a:pPr>
                <a:r>
                  <a:t>سهل 😍</a:t>
                </a:r>
              </a:p>
            </p:txBody>
          </p:sp>
          <p:pic>
            <p:nvPicPr>
              <p:cNvPr id="397" name="صورة" descr="صورة"/>
              <p:cNvPicPr>
                <a:picLocks noChangeAspect="0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rot="18621863">
                <a:off x="1773324" y="872844"/>
                <a:ext cx="3164213" cy="3206677"/>
              </a:xfrm>
              <a:prstGeom prst="rect">
                <a:avLst/>
              </a:prstGeom>
              <a:effectLst/>
            </p:spPr>
          </p:pic>
        </p:grpSp>
        <p:grpSp>
          <p:nvGrpSpPr>
            <p:cNvPr id="402" name="تجميع"/>
            <p:cNvGrpSpPr/>
            <p:nvPr/>
          </p:nvGrpSpPr>
          <p:grpSpPr>
            <a:xfrm>
              <a:off x="26216" y="0"/>
              <a:ext cx="5890576" cy="5642919"/>
              <a:chOff x="26216" y="0"/>
              <a:chExt cx="5890574" cy="5642918"/>
            </a:xfrm>
          </p:grpSpPr>
          <p:pic>
            <p:nvPicPr>
              <p:cNvPr id="399" name="صورة" descr="صورة"/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rot="19150087">
                <a:off x="28791" y="1829792"/>
                <a:ext cx="5307332" cy="1983335"/>
              </a:xfrm>
              <a:prstGeom prst="rect">
                <a:avLst/>
              </a:prstGeom>
              <a:effectLst/>
            </p:spPr>
          </p:pic>
          <p:sp>
            <p:nvSpPr>
              <p:cNvPr id="400" name="ممتع 🤩"/>
              <p:cNvSpPr txBox="1"/>
              <p:nvPr/>
            </p:nvSpPr>
            <p:spPr>
              <a:xfrm rot="18621863">
                <a:off x="965040" y="1021344"/>
                <a:ext cx="4345799" cy="3600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>
                  <a:buClr>
                    <a:srgbClr val="9A7865"/>
                  </a:buClr>
                  <a:defRPr sz="5600">
                    <a:solidFill>
                      <a:srgbClr val="11053B"/>
                    </a:solidFill>
                    <a:latin typeface="Farah Regular"/>
                    <a:ea typeface="Farah Regular"/>
                    <a:cs typeface="Farah Regular"/>
                    <a:sym typeface="Farah Regular"/>
                  </a:defRPr>
                </a:lvl1pPr>
              </a:lstStyle>
              <a:p>
                <a:pPr rtl="0">
                  <a:defRPr/>
                </a:pPr>
                <a:r>
                  <a:t>ممتع 🤩</a:t>
                </a:r>
              </a:p>
            </p:txBody>
          </p:sp>
          <p:pic>
            <p:nvPicPr>
              <p:cNvPr id="401" name="صورة" descr="صورة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rot="18621863">
                <a:off x="2401536" y="357047"/>
                <a:ext cx="1765301" cy="1790701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404" name="IMG_1669.png" descr="IMG_166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249411" y="2631243"/>
            <a:ext cx="2169358" cy="216935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IMG_1669.png" descr="IMG_166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193303" y="8678376"/>
            <a:ext cx="2016322" cy="2016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IMG_1669.png" descr="IMG_166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72129" y="4998429"/>
            <a:ext cx="2352195" cy="235219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" name="صعب 😥 صعب 😥" descr="صعب 😥 صعب 😥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8621863">
            <a:off x="11769885" y="8094136"/>
            <a:ext cx="5116433" cy="18434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5998" y="317656"/>
            <a:ext cx="23612003" cy="13080688"/>
          </a:xfrm>
          <a:prstGeom prst="rect">
            <a:avLst/>
          </a:prstGeom>
        </p:spPr>
      </p:pic>
      <p:pic>
        <p:nvPicPr>
          <p:cNvPr id="411" name="IMG_1546.jpeg" descr="IMG_1546.jpeg"/>
          <p:cNvPicPr>
            <a:picLocks noChangeAspect="1"/>
          </p:cNvPicPr>
          <p:nvPr/>
        </p:nvPicPr>
        <p:blipFill>
          <a:blip r:embed="rId3">
            <a:alphaModFix amt="34747"/>
            <a:extLst/>
          </a:blip>
          <a:stretch>
            <a:fillRect/>
          </a:stretch>
        </p:blipFill>
        <p:spPr>
          <a:xfrm>
            <a:off x="585313" y="510287"/>
            <a:ext cx="2858182" cy="2577051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أ/ فاطمة جبران"/>
          <p:cNvSpPr txBox="1"/>
          <p:nvPr/>
        </p:nvSpPr>
        <p:spPr>
          <a:xfrm>
            <a:off x="1091300" y="12037792"/>
            <a:ext cx="5293293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400">
              <a:lnSpc>
                <a:spcPct val="90000"/>
              </a:lnSpc>
              <a:defRPr sz="4900">
                <a:solidFill>
                  <a:srgbClr val="929292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أ/ فاطمة جبران</a:t>
            </a:r>
          </a:p>
        </p:txBody>
      </p:sp>
      <p:pic>
        <p:nvPicPr>
          <p:cNvPr id="413" name="IMG_1671.png" descr="IMG_167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5998" y="8678376"/>
            <a:ext cx="4990434" cy="3871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4" name="المتميزات في الدرس المتميزات في الدرس" descr="المتميزات في الدرس المتميزات في الدرس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206831" y="873124"/>
            <a:ext cx="12945505" cy="1851376"/>
          </a:xfrm>
          <a:prstGeom prst="rect">
            <a:avLst/>
          </a:prstGeom>
        </p:spPr>
      </p:pic>
      <p:grpSp>
        <p:nvGrpSpPr>
          <p:cNvPr id="417" name="تجميع"/>
          <p:cNvGrpSpPr/>
          <p:nvPr/>
        </p:nvGrpSpPr>
        <p:grpSpPr>
          <a:xfrm>
            <a:off x="20627215" y="2303836"/>
            <a:ext cx="2874969" cy="5434856"/>
            <a:chOff x="0" y="0"/>
            <a:chExt cx="2874968" cy="5434855"/>
          </a:xfrm>
        </p:grpSpPr>
        <p:sp>
          <p:nvSpPr>
            <p:cNvPr id="415" name="مستطيل"/>
            <p:cNvSpPr/>
            <p:nvPr/>
          </p:nvSpPr>
          <p:spPr>
            <a:xfrm>
              <a:off x="6350" y="2331401"/>
              <a:ext cx="2325457" cy="3103455"/>
            </a:xfrm>
            <a:prstGeom prst="rect">
              <a:avLst/>
            </a:prstGeom>
            <a:solidFill>
              <a:srgbClr val="FFE2D6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 rtl="0">
                <a:defRPr sz="32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416" name="IMG_1669.png" descr="IMG_1669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874969" cy="28749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20" name="تجميع"/>
          <p:cNvGrpSpPr/>
          <p:nvPr/>
        </p:nvGrpSpPr>
        <p:grpSpPr>
          <a:xfrm>
            <a:off x="17706804" y="5388454"/>
            <a:ext cx="2874969" cy="5434856"/>
            <a:chOff x="0" y="0"/>
            <a:chExt cx="2874968" cy="5434855"/>
          </a:xfrm>
        </p:grpSpPr>
        <p:sp>
          <p:nvSpPr>
            <p:cNvPr id="418" name="مستطيل"/>
            <p:cNvSpPr/>
            <p:nvPr/>
          </p:nvSpPr>
          <p:spPr>
            <a:xfrm>
              <a:off x="6350" y="2331401"/>
              <a:ext cx="2325457" cy="3103455"/>
            </a:xfrm>
            <a:prstGeom prst="rect">
              <a:avLst/>
            </a:prstGeom>
            <a:solidFill>
              <a:srgbClr val="FFE2D6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 rtl="0">
                <a:defRPr sz="32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419" name="IMG_1669.png" descr="IMG_1669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874969" cy="28749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23" name="تجميع"/>
          <p:cNvGrpSpPr/>
          <p:nvPr/>
        </p:nvGrpSpPr>
        <p:grpSpPr>
          <a:xfrm>
            <a:off x="13870536" y="3469537"/>
            <a:ext cx="2874969" cy="5434856"/>
            <a:chOff x="0" y="0"/>
            <a:chExt cx="2874968" cy="5434855"/>
          </a:xfrm>
        </p:grpSpPr>
        <p:sp>
          <p:nvSpPr>
            <p:cNvPr id="421" name="مستطيل"/>
            <p:cNvSpPr/>
            <p:nvPr/>
          </p:nvSpPr>
          <p:spPr>
            <a:xfrm>
              <a:off x="6350" y="2331401"/>
              <a:ext cx="2325457" cy="3103455"/>
            </a:xfrm>
            <a:prstGeom prst="rect">
              <a:avLst/>
            </a:prstGeom>
            <a:solidFill>
              <a:srgbClr val="FFE2D6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 rtl="0">
                <a:defRPr sz="32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422" name="IMG_1669.png" descr="IMG_1669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874969" cy="28749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26" name="تجميع"/>
          <p:cNvGrpSpPr/>
          <p:nvPr/>
        </p:nvGrpSpPr>
        <p:grpSpPr>
          <a:xfrm>
            <a:off x="10104133" y="6186965"/>
            <a:ext cx="2874969" cy="5434856"/>
            <a:chOff x="0" y="0"/>
            <a:chExt cx="2874968" cy="5434855"/>
          </a:xfrm>
        </p:grpSpPr>
        <p:sp>
          <p:nvSpPr>
            <p:cNvPr id="424" name="مستطيل"/>
            <p:cNvSpPr/>
            <p:nvPr/>
          </p:nvSpPr>
          <p:spPr>
            <a:xfrm>
              <a:off x="6350" y="2331401"/>
              <a:ext cx="2325457" cy="3103455"/>
            </a:xfrm>
            <a:prstGeom prst="rect">
              <a:avLst/>
            </a:prstGeom>
            <a:solidFill>
              <a:srgbClr val="FFE2D6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 rtl="0">
                <a:defRPr sz="32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425" name="IMG_1669.png" descr="IMG_1669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874969" cy="28749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29" name="تجميع"/>
          <p:cNvGrpSpPr/>
          <p:nvPr/>
        </p:nvGrpSpPr>
        <p:grpSpPr>
          <a:xfrm>
            <a:off x="7219531" y="3243521"/>
            <a:ext cx="2874969" cy="5434856"/>
            <a:chOff x="0" y="0"/>
            <a:chExt cx="2874968" cy="5434855"/>
          </a:xfrm>
        </p:grpSpPr>
        <p:sp>
          <p:nvSpPr>
            <p:cNvPr id="427" name="مستطيل"/>
            <p:cNvSpPr/>
            <p:nvPr/>
          </p:nvSpPr>
          <p:spPr>
            <a:xfrm>
              <a:off x="6350" y="2331401"/>
              <a:ext cx="2325457" cy="3103455"/>
            </a:xfrm>
            <a:prstGeom prst="rect">
              <a:avLst/>
            </a:prstGeom>
            <a:solidFill>
              <a:srgbClr val="FFE2D6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 rtl="0">
                <a:defRPr sz="32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428" name="IMG_1669.png" descr="IMG_1669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874969" cy="28749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32" name="تجميع"/>
          <p:cNvGrpSpPr/>
          <p:nvPr/>
        </p:nvGrpSpPr>
        <p:grpSpPr>
          <a:xfrm>
            <a:off x="4198996" y="6186965"/>
            <a:ext cx="2874969" cy="5434856"/>
            <a:chOff x="0" y="0"/>
            <a:chExt cx="2874968" cy="5434855"/>
          </a:xfrm>
        </p:grpSpPr>
        <p:sp>
          <p:nvSpPr>
            <p:cNvPr id="430" name="مستطيل"/>
            <p:cNvSpPr/>
            <p:nvPr/>
          </p:nvSpPr>
          <p:spPr>
            <a:xfrm>
              <a:off x="6350" y="2331401"/>
              <a:ext cx="2325457" cy="3103455"/>
            </a:xfrm>
            <a:prstGeom prst="rect">
              <a:avLst/>
            </a:prstGeom>
            <a:solidFill>
              <a:srgbClr val="FFE2D6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 rtl="0">
                <a:defRPr sz="3200">
                  <a:solidFill>
                    <a:srgbClr val="FFFFFF"/>
                  </a:solidFill>
                </a:defRPr>
              </a:pPr>
            </a:p>
          </p:txBody>
        </p:sp>
        <p:pic>
          <p:nvPicPr>
            <p:cNvPr id="431" name="IMG_1669.png" descr="IMG_1669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874969" cy="28749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33" name="IMG_1669.png" descr="IMG_166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144288" y="584379"/>
            <a:ext cx="1868139" cy="1868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34" name="IMG_1669.png" descr="IMG_166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219531" y="510287"/>
            <a:ext cx="2143322" cy="21433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3944"/>
            <a:ext cx="24067897" cy="12876743"/>
          </a:xfrm>
          <a:prstGeom prst="rect">
            <a:avLst/>
          </a:prstGeom>
        </p:spPr>
      </p:pic>
      <p:pic>
        <p:nvPicPr>
          <p:cNvPr id="438" name="IMG_1546.jpeg" descr="IMG_1546.jpeg"/>
          <p:cNvPicPr>
            <a:picLocks noChangeAspect="1"/>
          </p:cNvPicPr>
          <p:nvPr/>
        </p:nvPicPr>
        <p:blipFill>
          <a:blip r:embed="rId3">
            <a:alphaModFix amt="34747"/>
            <a:extLst/>
          </a:blip>
          <a:stretch>
            <a:fillRect/>
          </a:stretch>
        </p:blipFill>
        <p:spPr>
          <a:xfrm>
            <a:off x="585313" y="510287"/>
            <a:ext cx="2858182" cy="2577051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أ/ فاطمة جبران"/>
          <p:cNvSpPr txBox="1"/>
          <p:nvPr/>
        </p:nvSpPr>
        <p:spPr>
          <a:xfrm>
            <a:off x="1091300" y="12037792"/>
            <a:ext cx="5293293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400">
              <a:lnSpc>
                <a:spcPct val="90000"/>
              </a:lnSpc>
              <a:defRPr sz="4900">
                <a:solidFill>
                  <a:srgbClr val="929292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أ/ فاطمة جبران</a:t>
            </a:r>
          </a:p>
        </p:txBody>
      </p:sp>
      <p:grpSp>
        <p:nvGrpSpPr>
          <p:cNvPr id="443" name="تجميع"/>
          <p:cNvGrpSpPr/>
          <p:nvPr/>
        </p:nvGrpSpPr>
        <p:grpSpPr>
          <a:xfrm>
            <a:off x="8573306" y="3448577"/>
            <a:ext cx="10106780" cy="3248045"/>
            <a:chOff x="0" y="-177800"/>
            <a:chExt cx="10106778" cy="3248044"/>
          </a:xfrm>
        </p:grpSpPr>
        <p:pic>
          <p:nvPicPr>
            <p:cNvPr id="440" name="مستطيل مستطيل" descr="مستطيل مستطيل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77800"/>
              <a:ext cx="10106779" cy="3248045"/>
            </a:xfrm>
            <a:prstGeom prst="rect">
              <a:avLst/>
            </a:prstGeom>
            <a:effectLst/>
          </p:spPr>
        </p:pic>
        <p:sp>
          <p:nvSpPr>
            <p:cNvPr id="442" name="الواجب المنزلي"/>
            <p:cNvSpPr txBox="1"/>
            <p:nvPr/>
          </p:nvSpPr>
          <p:spPr>
            <a:xfrm>
              <a:off x="0" y="329384"/>
              <a:ext cx="9317154" cy="22336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2438400">
                <a:lnSpc>
                  <a:spcPct val="90000"/>
                </a:lnSpc>
                <a:defRPr sz="11200">
                  <a:gradFill flip="none" rotWithShape="1">
                    <a:gsLst>
                      <a:gs pos="0">
                        <a:srgbClr val="FF8495"/>
                      </a:gs>
                      <a:gs pos="100000">
                        <a:srgbClr val="AF0328"/>
                      </a:gs>
                    </a:gsLst>
                    <a:lin ang="5400000" scaled="0"/>
                  </a:gradFill>
                  <a:latin typeface="Canela Text Bold"/>
                  <a:ea typeface="Canela Text Bold"/>
                  <a:cs typeface="Canela Text Bold"/>
                  <a:sym typeface="Canela Text Bold"/>
                </a:defRPr>
              </a:lvl1pPr>
            </a:lstStyle>
            <a:p>
              <a:pPr rtl="0">
                <a:defRPr sz="2400">
                  <a:solidFill>
                    <a:srgbClr val="000000"/>
                  </a:solidFill>
                  <a:latin typeface="Canela Text Regular"/>
                  <a:ea typeface="Canela Text Regular"/>
                  <a:cs typeface="Canela Text Regular"/>
                  <a:sym typeface="Canela Text Regular"/>
                </a:defRPr>
              </a:pPr>
              <a:r>
                <a:rPr sz="11200">
                  <a:gradFill flip="none" rotWithShape="1">
                    <a:gsLst>
                      <a:gs pos="0">
                        <a:srgbClr val="FF8495"/>
                      </a:gs>
                      <a:gs pos="100000">
                        <a:srgbClr val="AF0328"/>
                      </a:gs>
                    </a:gsLst>
                    <a:lin ang="5400000" scaled="0"/>
                  </a:gradFill>
                  <a:latin typeface="Canela Text Bold"/>
                  <a:ea typeface="Canela Text Bold"/>
                  <a:cs typeface="Canela Text Bold"/>
                  <a:sym typeface="Canela Text Bold"/>
                </a:rPr>
                <a:t>الواجب المنزلي</a:t>
              </a:r>
            </a:p>
          </p:txBody>
        </p:sp>
      </p:grpSp>
      <p:pic>
        <p:nvPicPr>
          <p:cNvPr id="444" name="IMG_1669.png" descr="IMG_166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460417" y="1662821"/>
            <a:ext cx="3137780" cy="3137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5" name="IMG_1669.png" descr="IMG_166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09796" y="5178804"/>
            <a:ext cx="2927023" cy="2927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446" name="IMG_1670.png" descr="IMG_167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697683" y="6642316"/>
            <a:ext cx="3437841" cy="48620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5313" y="127392"/>
            <a:ext cx="23395368" cy="13080688"/>
          </a:xfrm>
          <a:prstGeom prst="rect">
            <a:avLst/>
          </a:prstGeom>
        </p:spPr>
      </p:pic>
      <p:pic>
        <p:nvPicPr>
          <p:cNvPr id="133" name="IMG_1546.jpeg" descr="IMG_1546.jpeg"/>
          <p:cNvPicPr>
            <a:picLocks noChangeAspect="1"/>
          </p:cNvPicPr>
          <p:nvPr/>
        </p:nvPicPr>
        <p:blipFill>
          <a:blip r:embed="rId3">
            <a:alphaModFix amt="34747"/>
            <a:extLst/>
          </a:blip>
          <a:stretch>
            <a:fillRect/>
          </a:stretch>
        </p:blipFill>
        <p:spPr>
          <a:xfrm>
            <a:off x="585313" y="510287"/>
            <a:ext cx="2858182" cy="2577051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أ/ فاطمة جبران"/>
          <p:cNvSpPr txBox="1"/>
          <p:nvPr/>
        </p:nvSpPr>
        <p:spPr>
          <a:xfrm>
            <a:off x="1091300" y="12037792"/>
            <a:ext cx="5293293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400">
              <a:lnSpc>
                <a:spcPct val="90000"/>
              </a:lnSpc>
              <a:defRPr sz="4900">
                <a:solidFill>
                  <a:srgbClr val="929292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أ/ فاطمة جبران</a:t>
            </a:r>
          </a:p>
        </p:txBody>
      </p:sp>
      <p:pic>
        <p:nvPicPr>
          <p:cNvPr id="135" name="IMG_1671.png" descr="IMG_167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5998" y="8678376"/>
            <a:ext cx="4990434" cy="3871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تعزيز مهارات التفكير تعزيز مهارات التفكير " descr="تعزيز مهارات التفكير تعزيز مهارات التفكير 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019594" y="497587"/>
            <a:ext cx="14967151" cy="1851376"/>
          </a:xfrm>
          <a:prstGeom prst="rect">
            <a:avLst/>
          </a:prstGeom>
        </p:spPr>
      </p:pic>
      <p:pic>
        <p:nvPicPr>
          <p:cNvPr id="137" name="صورة" descr="صورة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025446" y="2261711"/>
            <a:ext cx="10051686" cy="10485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MG_1669.png" descr="IMG_1669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7867972" y="2261711"/>
            <a:ext cx="2418319" cy="2418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G_1669.png" descr="IMG_1669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816287" y="9161725"/>
            <a:ext cx="2418320" cy="24183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348" y="317656"/>
            <a:ext cx="23999303" cy="13080688"/>
          </a:xfrm>
          <a:prstGeom prst="rect">
            <a:avLst/>
          </a:prstGeom>
        </p:spPr>
      </p:pic>
      <p:pic>
        <p:nvPicPr>
          <p:cNvPr id="143" name="IMG_1546.jpeg" descr="IMG_1546.jpeg"/>
          <p:cNvPicPr>
            <a:picLocks noChangeAspect="1"/>
          </p:cNvPicPr>
          <p:nvPr/>
        </p:nvPicPr>
        <p:blipFill>
          <a:blip r:embed="rId3">
            <a:alphaModFix amt="34747"/>
            <a:extLst/>
          </a:blip>
          <a:stretch>
            <a:fillRect/>
          </a:stretch>
        </p:blipFill>
        <p:spPr>
          <a:xfrm>
            <a:off x="585313" y="510287"/>
            <a:ext cx="2858182" cy="25770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0" name="تجميع"/>
          <p:cNvGrpSpPr/>
          <p:nvPr/>
        </p:nvGrpSpPr>
        <p:grpSpPr>
          <a:xfrm>
            <a:off x="5389131" y="3113312"/>
            <a:ext cx="16541568" cy="9400732"/>
            <a:chOff x="12700" y="-198259"/>
            <a:chExt cx="16541567" cy="9400730"/>
          </a:xfrm>
        </p:grpSpPr>
        <p:pic>
          <p:nvPicPr>
            <p:cNvPr id="144" name="صورة" descr="صورة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238532" y="25400"/>
              <a:ext cx="5262174" cy="9070264"/>
            </a:xfrm>
            <a:prstGeom prst="rect">
              <a:avLst/>
            </a:prstGeom>
            <a:effectLst/>
          </p:spPr>
        </p:pic>
        <p:pic>
          <p:nvPicPr>
            <p:cNvPr id="145" name="صورة" descr="صورة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590534" y="84148"/>
              <a:ext cx="5194059" cy="8952767"/>
            </a:xfrm>
            <a:prstGeom prst="rect">
              <a:avLst/>
            </a:prstGeom>
            <a:effectLst/>
          </p:spPr>
        </p:pic>
        <p:pic>
          <p:nvPicPr>
            <p:cNvPr id="146" name="صورة" descr="صورة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700" y="25400"/>
              <a:ext cx="5324091" cy="9177072"/>
            </a:xfrm>
            <a:prstGeom prst="rect">
              <a:avLst/>
            </a:prstGeom>
            <a:effectLst/>
          </p:spPr>
        </p:pic>
        <p:pic>
          <p:nvPicPr>
            <p:cNvPr id="147" name="ماذا تعرف ؟ ماذا تعرف ؟" descr="ماذا تعرف ؟ ماذا تعرف ؟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1172563" y="-198260"/>
              <a:ext cx="5381705" cy="1792115"/>
            </a:xfrm>
            <a:prstGeom prst="rect">
              <a:avLst/>
            </a:prstGeom>
            <a:effectLst/>
          </p:spPr>
        </p:pic>
        <p:pic>
          <p:nvPicPr>
            <p:cNvPr id="148" name="ماذا تريد ان تعرف ماذا تريد ان تعرف" descr="ماذا تريد ان تعرف ماذا تريد ان تعرف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423718" y="-24255"/>
              <a:ext cx="5891643" cy="1618110"/>
            </a:xfrm>
            <a:prstGeom prst="rect">
              <a:avLst/>
            </a:prstGeom>
            <a:effectLst/>
          </p:spPr>
        </p:pic>
        <p:pic>
          <p:nvPicPr>
            <p:cNvPr id="149" name="ماذا تعلمت ماذا تعلمت" descr="ماذا تعلمت ماذا تعلمت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23736" y="-198260"/>
              <a:ext cx="5381705" cy="1792115"/>
            </a:xfrm>
            <a:prstGeom prst="rect">
              <a:avLst/>
            </a:prstGeom>
            <a:effectLst/>
          </p:spPr>
        </p:pic>
      </p:grpSp>
      <p:sp>
        <p:nvSpPr>
          <p:cNvPr id="151" name="أ/ فاطمة جبران"/>
          <p:cNvSpPr txBox="1"/>
          <p:nvPr/>
        </p:nvSpPr>
        <p:spPr>
          <a:xfrm>
            <a:off x="1091300" y="12037792"/>
            <a:ext cx="5293293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400">
              <a:lnSpc>
                <a:spcPct val="90000"/>
              </a:lnSpc>
              <a:defRPr sz="4900">
                <a:solidFill>
                  <a:srgbClr val="929292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أ/ فاطمة جبران</a:t>
            </a:r>
          </a:p>
        </p:txBody>
      </p:sp>
      <p:pic>
        <p:nvPicPr>
          <p:cNvPr id="152" name="IMG_1669.png" descr="IMG_1669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6656515" y="10085480"/>
            <a:ext cx="2016321" cy="2016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G_1669.png" descr="IMG_1669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689523" y="10085480"/>
            <a:ext cx="2016322" cy="2016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G_1669.png" descr="IMG_1669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376431" y="10277526"/>
            <a:ext cx="2016322" cy="20163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G_1671.png" descr="IMG_1671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85998" y="8678376"/>
            <a:ext cx="4990434" cy="3871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جدول التعلم جدول التعلم" descr="جدول التعلم جدول التعلم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5280220" y="937777"/>
            <a:ext cx="7788165" cy="185137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0012" y="268520"/>
            <a:ext cx="23952607" cy="13080688"/>
          </a:xfrm>
          <a:prstGeom prst="rect">
            <a:avLst/>
          </a:prstGeom>
        </p:spPr>
      </p:pic>
      <p:pic>
        <p:nvPicPr>
          <p:cNvPr id="160" name="IMG_1546.jpeg" descr="IMG_1546.jpeg"/>
          <p:cNvPicPr>
            <a:picLocks noChangeAspect="1"/>
          </p:cNvPicPr>
          <p:nvPr/>
        </p:nvPicPr>
        <p:blipFill>
          <a:blip r:embed="rId3">
            <a:alphaModFix amt="34747"/>
            <a:extLst/>
          </a:blip>
          <a:stretch>
            <a:fillRect/>
          </a:stretch>
        </p:blipFill>
        <p:spPr>
          <a:xfrm>
            <a:off x="585313" y="510287"/>
            <a:ext cx="2858182" cy="2577051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أ/ فاطمة جبران"/>
          <p:cNvSpPr txBox="1"/>
          <p:nvPr/>
        </p:nvSpPr>
        <p:spPr>
          <a:xfrm>
            <a:off x="1091300" y="12037792"/>
            <a:ext cx="5293293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400">
              <a:lnSpc>
                <a:spcPct val="90000"/>
              </a:lnSpc>
              <a:defRPr sz="4900">
                <a:solidFill>
                  <a:srgbClr val="929292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أ/ فاطمة جبران</a:t>
            </a:r>
          </a:p>
        </p:txBody>
      </p:sp>
      <p:grpSp>
        <p:nvGrpSpPr>
          <p:cNvPr id="164" name="IMG_1451.jpeg">
            <a:hlinkClick r:id="rId4" invalidUrl="" action="" tgtFrame="" tooltip="" history="1" highlightClick="0" endSnd="0"/>
          </p:cNvPr>
          <p:cNvGrpSpPr/>
          <p:nvPr/>
        </p:nvGrpSpPr>
        <p:grpSpPr>
          <a:xfrm rot="18900000">
            <a:off x="6980860" y="3547378"/>
            <a:ext cx="8791047" cy="4628673"/>
            <a:chOff x="0" y="0"/>
            <a:chExt cx="8791045" cy="4628672"/>
          </a:xfrm>
        </p:grpSpPr>
        <p:pic>
          <p:nvPicPr>
            <p:cNvPr id="163" name="IMG_1451.jpeg" descr="IMG_1451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44901" y="44901"/>
              <a:ext cx="8701244" cy="453887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62" name="IMG_1451.jpeg" descr="IMG_1451.jpeg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-1"/>
              <a:ext cx="8791046" cy="4628674"/>
            </a:xfrm>
            <a:prstGeom prst="rect">
              <a:avLst/>
            </a:prstGeom>
            <a:effectLst/>
          </p:spPr>
        </p:pic>
      </p:grpSp>
      <p:pic>
        <p:nvPicPr>
          <p:cNvPr id="165" name="IMG_1669.png" descr="IMG_1669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000713" y="8737102"/>
            <a:ext cx="2856983" cy="28569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G_1669.png" descr="IMG_1669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697683" y="268520"/>
            <a:ext cx="2818818" cy="2818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G_1670.png" descr="IMG_1670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136315" y="5917407"/>
            <a:ext cx="4682247" cy="662203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0" name="تجميع"/>
          <p:cNvGrpSpPr/>
          <p:nvPr/>
        </p:nvGrpSpPr>
        <p:grpSpPr>
          <a:xfrm>
            <a:off x="14909455" y="453549"/>
            <a:ext cx="8361635" cy="5213090"/>
            <a:chOff x="-279400" y="-330200"/>
            <a:chExt cx="8361633" cy="5213089"/>
          </a:xfrm>
        </p:grpSpPr>
        <p:pic>
          <p:nvPicPr>
            <p:cNvPr id="168" name="صورة" descr="صورة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279400" y="-330200"/>
              <a:ext cx="8361634" cy="2123880"/>
            </a:xfrm>
            <a:prstGeom prst="rect">
              <a:avLst/>
            </a:prstGeom>
            <a:effectLst/>
          </p:spPr>
        </p:pic>
        <p:pic>
          <p:nvPicPr>
            <p:cNvPr id="169" name="صورة" descr="صورة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5357962" y="1086849"/>
              <a:ext cx="2427829" cy="3796040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5998" y="283853"/>
            <a:ext cx="23612003" cy="13080688"/>
          </a:xfrm>
          <a:prstGeom prst="rect">
            <a:avLst/>
          </a:prstGeom>
        </p:spPr>
      </p:pic>
      <p:pic>
        <p:nvPicPr>
          <p:cNvPr id="174" name="IMG_1546.jpeg" descr="IMG_1546.jpeg"/>
          <p:cNvPicPr>
            <a:picLocks noChangeAspect="1"/>
          </p:cNvPicPr>
          <p:nvPr/>
        </p:nvPicPr>
        <p:blipFill>
          <a:blip r:embed="rId3">
            <a:alphaModFix amt="34747"/>
            <a:extLst/>
          </a:blip>
          <a:stretch>
            <a:fillRect/>
          </a:stretch>
        </p:blipFill>
        <p:spPr>
          <a:xfrm>
            <a:off x="585313" y="510287"/>
            <a:ext cx="2858182" cy="2577051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أ/ فاطمة جبران"/>
          <p:cNvSpPr txBox="1"/>
          <p:nvPr/>
        </p:nvSpPr>
        <p:spPr>
          <a:xfrm>
            <a:off x="1091300" y="12037792"/>
            <a:ext cx="5293293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400">
              <a:lnSpc>
                <a:spcPct val="90000"/>
              </a:lnSpc>
              <a:defRPr sz="4900">
                <a:solidFill>
                  <a:srgbClr val="929292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أ/ فاطمة جبران</a:t>
            </a:r>
          </a:p>
        </p:txBody>
      </p:sp>
      <p:pic>
        <p:nvPicPr>
          <p:cNvPr id="176" name="IMG_1671.png" descr="IMG_167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6047" y="8483600"/>
            <a:ext cx="4990434" cy="38712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9" name="صفحة الكتاب ٨٤"/>
          <p:cNvGrpSpPr/>
          <p:nvPr/>
        </p:nvGrpSpPr>
        <p:grpSpPr>
          <a:xfrm rot="18900000">
            <a:off x="1141037" y="3162538"/>
            <a:ext cx="5790310" cy="1587501"/>
            <a:chOff x="0" y="0"/>
            <a:chExt cx="5790308" cy="1587500"/>
          </a:xfrm>
        </p:grpSpPr>
        <p:sp>
          <p:nvSpPr>
            <p:cNvPr id="178" name="صفحة الكتاب ٨٤"/>
            <p:cNvSpPr txBox="1"/>
            <p:nvPr/>
          </p:nvSpPr>
          <p:spPr>
            <a:xfrm>
              <a:off x="215900" y="139699"/>
              <a:ext cx="5358509" cy="10287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2438400">
                <a:lnSpc>
                  <a:spcPct val="90000"/>
                </a:lnSpc>
                <a:defRPr sz="7100">
                  <a:solidFill>
                    <a:srgbClr val="00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صفحة الكتاب ٨٤</a:t>
              </a:r>
            </a:p>
          </p:txBody>
        </p:sp>
        <p:pic>
          <p:nvPicPr>
            <p:cNvPr id="177" name="صفحة الكتاب ٨٤ صفحة الكتاب ٨٤" descr="صفحة الكتاب ٨٤ صفحة الكتاب ٨٤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5790309" cy="1587501"/>
            </a:xfrm>
            <a:prstGeom prst="rect">
              <a:avLst/>
            </a:prstGeom>
            <a:effectLst/>
          </p:spPr>
        </p:pic>
      </p:grpSp>
      <p:pic>
        <p:nvPicPr>
          <p:cNvPr id="180" name="IMG_1669.png" descr="IMG_166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36480" y="510287"/>
            <a:ext cx="2016322" cy="2016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G_1669.png" descr="IMG_166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27174" y="5178804"/>
            <a:ext cx="2016321" cy="20163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4" name="تجميع"/>
          <p:cNvGrpSpPr/>
          <p:nvPr/>
        </p:nvGrpSpPr>
        <p:grpSpPr>
          <a:xfrm>
            <a:off x="14909455" y="453549"/>
            <a:ext cx="8361635" cy="5213090"/>
            <a:chOff x="-279400" y="-330200"/>
            <a:chExt cx="8361633" cy="5213089"/>
          </a:xfrm>
        </p:grpSpPr>
        <p:pic>
          <p:nvPicPr>
            <p:cNvPr id="182" name="صورة" descr="صورة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279400" y="-330200"/>
              <a:ext cx="8361634" cy="2123880"/>
            </a:xfrm>
            <a:prstGeom prst="rect">
              <a:avLst/>
            </a:prstGeom>
            <a:effectLst/>
          </p:spPr>
        </p:pic>
        <p:pic>
          <p:nvPicPr>
            <p:cNvPr id="183" name="صورة" descr="صورة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357962" y="1086849"/>
              <a:ext cx="2427829" cy="3796040"/>
            </a:xfrm>
            <a:prstGeom prst="rect">
              <a:avLst/>
            </a:prstGeom>
            <a:effectLst/>
          </p:spPr>
        </p:pic>
      </p:grpSp>
      <p:pic>
        <p:nvPicPr>
          <p:cNvPr id="185" name="صورة" descr="صورة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5140592" y="3729366"/>
            <a:ext cx="15370114" cy="70802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5998" y="283853"/>
            <a:ext cx="23612003" cy="13080688"/>
          </a:xfrm>
          <a:prstGeom prst="rect">
            <a:avLst/>
          </a:prstGeom>
        </p:spPr>
      </p:pic>
      <p:pic>
        <p:nvPicPr>
          <p:cNvPr id="189" name="IMG_1546.jpeg" descr="IMG_1546.jpeg"/>
          <p:cNvPicPr>
            <a:picLocks noChangeAspect="1"/>
          </p:cNvPicPr>
          <p:nvPr/>
        </p:nvPicPr>
        <p:blipFill>
          <a:blip r:embed="rId3">
            <a:alphaModFix amt="34747"/>
            <a:extLst/>
          </a:blip>
          <a:stretch>
            <a:fillRect/>
          </a:stretch>
        </p:blipFill>
        <p:spPr>
          <a:xfrm>
            <a:off x="585313" y="510287"/>
            <a:ext cx="2858182" cy="2577051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أ/ فاطمة جبران"/>
          <p:cNvSpPr txBox="1"/>
          <p:nvPr/>
        </p:nvSpPr>
        <p:spPr>
          <a:xfrm>
            <a:off x="1091300" y="12037792"/>
            <a:ext cx="5293293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400">
              <a:lnSpc>
                <a:spcPct val="90000"/>
              </a:lnSpc>
              <a:defRPr sz="4900">
                <a:solidFill>
                  <a:srgbClr val="929292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أ/ فاطمة جبران</a:t>
            </a:r>
          </a:p>
        </p:txBody>
      </p:sp>
      <p:pic>
        <p:nvPicPr>
          <p:cNvPr id="191" name="IMG_1671.png" descr="IMG_167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6047" y="8483600"/>
            <a:ext cx="4990434" cy="38712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4" name="صفحة الكتاب ٨٤"/>
          <p:cNvGrpSpPr/>
          <p:nvPr/>
        </p:nvGrpSpPr>
        <p:grpSpPr>
          <a:xfrm rot="18900000">
            <a:off x="1141037" y="3162538"/>
            <a:ext cx="5790310" cy="1587501"/>
            <a:chOff x="0" y="0"/>
            <a:chExt cx="5790308" cy="1587500"/>
          </a:xfrm>
        </p:grpSpPr>
        <p:sp>
          <p:nvSpPr>
            <p:cNvPr id="193" name="صفحة الكتاب ٨٤"/>
            <p:cNvSpPr txBox="1"/>
            <p:nvPr/>
          </p:nvSpPr>
          <p:spPr>
            <a:xfrm>
              <a:off x="215900" y="139699"/>
              <a:ext cx="5358509" cy="10287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2438400">
                <a:lnSpc>
                  <a:spcPct val="90000"/>
                </a:lnSpc>
                <a:defRPr sz="7100">
                  <a:solidFill>
                    <a:srgbClr val="00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صفحة الكتاب ٨٤</a:t>
              </a:r>
            </a:p>
          </p:txBody>
        </p:sp>
        <p:pic>
          <p:nvPicPr>
            <p:cNvPr id="192" name="صفحة الكتاب ٨٤ صفحة الكتاب ٨٤" descr="صفحة الكتاب ٨٤ صفحة الكتاب ٨٤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5790309" cy="1587501"/>
            </a:xfrm>
            <a:prstGeom prst="rect">
              <a:avLst/>
            </a:prstGeom>
            <a:effectLst/>
          </p:spPr>
        </p:pic>
      </p:grpSp>
      <p:pic>
        <p:nvPicPr>
          <p:cNvPr id="195" name="IMG_1669.png" descr="IMG_166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36480" y="510287"/>
            <a:ext cx="2016322" cy="2016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G_1669.png" descr="IMG_166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27174" y="5178804"/>
            <a:ext cx="2016321" cy="20163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9" name="تجميع"/>
          <p:cNvGrpSpPr/>
          <p:nvPr/>
        </p:nvGrpSpPr>
        <p:grpSpPr>
          <a:xfrm>
            <a:off x="14909455" y="453549"/>
            <a:ext cx="8361635" cy="5213090"/>
            <a:chOff x="-279400" y="-330200"/>
            <a:chExt cx="8361633" cy="5213089"/>
          </a:xfrm>
        </p:grpSpPr>
        <p:pic>
          <p:nvPicPr>
            <p:cNvPr id="197" name="صورة" descr="صورة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279400" y="-330200"/>
              <a:ext cx="8361634" cy="2123880"/>
            </a:xfrm>
            <a:prstGeom prst="rect">
              <a:avLst/>
            </a:prstGeom>
            <a:effectLst/>
          </p:spPr>
        </p:pic>
        <p:pic>
          <p:nvPicPr>
            <p:cNvPr id="198" name="صورة" descr="صورة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357962" y="1086849"/>
              <a:ext cx="2427829" cy="3796040"/>
            </a:xfrm>
            <a:prstGeom prst="rect">
              <a:avLst/>
            </a:prstGeom>
            <a:effectLst/>
          </p:spPr>
        </p:pic>
      </p:grpSp>
      <p:pic>
        <p:nvPicPr>
          <p:cNvPr id="200" name="صورة" descr="صورة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823326" y="4075226"/>
            <a:ext cx="15528209" cy="63885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5998" y="283853"/>
            <a:ext cx="23612003" cy="13080688"/>
          </a:xfrm>
          <a:prstGeom prst="rect">
            <a:avLst/>
          </a:prstGeom>
        </p:spPr>
      </p:pic>
      <p:pic>
        <p:nvPicPr>
          <p:cNvPr id="204" name="IMG_1546.jpeg" descr="IMG_1546.jpeg"/>
          <p:cNvPicPr>
            <a:picLocks noChangeAspect="1"/>
          </p:cNvPicPr>
          <p:nvPr/>
        </p:nvPicPr>
        <p:blipFill>
          <a:blip r:embed="rId3">
            <a:alphaModFix amt="34747"/>
            <a:extLst/>
          </a:blip>
          <a:stretch>
            <a:fillRect/>
          </a:stretch>
        </p:blipFill>
        <p:spPr>
          <a:xfrm>
            <a:off x="585313" y="510287"/>
            <a:ext cx="2858182" cy="2577051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أ/ فاطمة جبران"/>
          <p:cNvSpPr txBox="1"/>
          <p:nvPr/>
        </p:nvSpPr>
        <p:spPr>
          <a:xfrm>
            <a:off x="1091300" y="12037792"/>
            <a:ext cx="5293293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400">
              <a:lnSpc>
                <a:spcPct val="90000"/>
              </a:lnSpc>
              <a:defRPr sz="4900">
                <a:solidFill>
                  <a:srgbClr val="929292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أ/ فاطمة جبران</a:t>
            </a:r>
          </a:p>
        </p:txBody>
      </p:sp>
      <p:pic>
        <p:nvPicPr>
          <p:cNvPr id="206" name="IMG_1671.png" descr="IMG_167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6047" y="8483600"/>
            <a:ext cx="4990434" cy="38712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9" name="صفحة الكتاب ٨٤"/>
          <p:cNvGrpSpPr/>
          <p:nvPr/>
        </p:nvGrpSpPr>
        <p:grpSpPr>
          <a:xfrm rot="18900000">
            <a:off x="1141037" y="3162538"/>
            <a:ext cx="5790310" cy="1587501"/>
            <a:chOff x="0" y="0"/>
            <a:chExt cx="5790308" cy="1587500"/>
          </a:xfrm>
        </p:grpSpPr>
        <p:sp>
          <p:nvSpPr>
            <p:cNvPr id="208" name="صفحة الكتاب ٨٤"/>
            <p:cNvSpPr txBox="1"/>
            <p:nvPr/>
          </p:nvSpPr>
          <p:spPr>
            <a:xfrm>
              <a:off x="215900" y="139699"/>
              <a:ext cx="5358509" cy="10287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2438400">
                <a:lnSpc>
                  <a:spcPct val="90000"/>
                </a:lnSpc>
                <a:defRPr sz="7100">
                  <a:solidFill>
                    <a:srgbClr val="00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صفحة الكتاب ٨٤</a:t>
              </a:r>
            </a:p>
          </p:txBody>
        </p:sp>
        <p:pic>
          <p:nvPicPr>
            <p:cNvPr id="207" name="صفحة الكتاب ٨٤ صفحة الكتاب ٨٤" descr="صفحة الكتاب ٨٤ صفحة الكتاب ٨٤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5790309" cy="1587501"/>
            </a:xfrm>
            <a:prstGeom prst="rect">
              <a:avLst/>
            </a:prstGeom>
            <a:effectLst/>
          </p:spPr>
        </p:pic>
      </p:grpSp>
      <p:pic>
        <p:nvPicPr>
          <p:cNvPr id="210" name="IMG_1669.png" descr="IMG_166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36480" y="510287"/>
            <a:ext cx="2016322" cy="2016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G_1669.png" descr="IMG_166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27174" y="5178804"/>
            <a:ext cx="2016321" cy="20163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4" name="تجميع"/>
          <p:cNvGrpSpPr/>
          <p:nvPr/>
        </p:nvGrpSpPr>
        <p:grpSpPr>
          <a:xfrm>
            <a:off x="14909455" y="453549"/>
            <a:ext cx="8361635" cy="5213090"/>
            <a:chOff x="-279400" y="-330200"/>
            <a:chExt cx="8361633" cy="5213089"/>
          </a:xfrm>
        </p:grpSpPr>
        <p:pic>
          <p:nvPicPr>
            <p:cNvPr id="212" name="صورة" descr="صورة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279400" y="-330200"/>
              <a:ext cx="8361634" cy="2123880"/>
            </a:xfrm>
            <a:prstGeom prst="rect">
              <a:avLst/>
            </a:prstGeom>
            <a:effectLst/>
          </p:spPr>
        </p:pic>
        <p:pic>
          <p:nvPicPr>
            <p:cNvPr id="213" name="صورة" descr="صورة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357962" y="1086849"/>
              <a:ext cx="2427829" cy="3796040"/>
            </a:xfrm>
            <a:prstGeom prst="rect">
              <a:avLst/>
            </a:prstGeom>
            <a:effectLst/>
          </p:spPr>
        </p:pic>
      </p:grpSp>
      <p:pic>
        <p:nvPicPr>
          <p:cNvPr id="215" name="صورة" descr="صورة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373401" y="2492375"/>
            <a:ext cx="12539453" cy="103518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5998" y="283853"/>
            <a:ext cx="23612003" cy="13080688"/>
          </a:xfrm>
          <a:prstGeom prst="rect">
            <a:avLst/>
          </a:prstGeom>
        </p:spPr>
      </p:pic>
      <p:pic>
        <p:nvPicPr>
          <p:cNvPr id="219" name="IMG_1546.jpeg" descr="IMG_1546.jpeg"/>
          <p:cNvPicPr>
            <a:picLocks noChangeAspect="1"/>
          </p:cNvPicPr>
          <p:nvPr/>
        </p:nvPicPr>
        <p:blipFill>
          <a:blip r:embed="rId3">
            <a:alphaModFix amt="34747"/>
            <a:extLst/>
          </a:blip>
          <a:stretch>
            <a:fillRect/>
          </a:stretch>
        </p:blipFill>
        <p:spPr>
          <a:xfrm>
            <a:off x="585313" y="510287"/>
            <a:ext cx="2858182" cy="2577051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أ/ فاطمة جبران"/>
          <p:cNvSpPr txBox="1"/>
          <p:nvPr/>
        </p:nvSpPr>
        <p:spPr>
          <a:xfrm>
            <a:off x="1091300" y="12037792"/>
            <a:ext cx="5293293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400">
              <a:lnSpc>
                <a:spcPct val="90000"/>
              </a:lnSpc>
              <a:defRPr sz="4900">
                <a:solidFill>
                  <a:srgbClr val="929292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أ/ فاطمة جبران</a:t>
            </a:r>
          </a:p>
        </p:txBody>
      </p:sp>
      <p:pic>
        <p:nvPicPr>
          <p:cNvPr id="221" name="IMG_1671.png" descr="IMG_167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6047" y="8483600"/>
            <a:ext cx="4990434" cy="38712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4" name="صفحة الكتاب ٨٥"/>
          <p:cNvGrpSpPr/>
          <p:nvPr/>
        </p:nvGrpSpPr>
        <p:grpSpPr>
          <a:xfrm rot="18900000">
            <a:off x="1141037" y="3162538"/>
            <a:ext cx="5790310" cy="1587501"/>
            <a:chOff x="0" y="0"/>
            <a:chExt cx="5790308" cy="1587500"/>
          </a:xfrm>
        </p:grpSpPr>
        <p:sp>
          <p:nvSpPr>
            <p:cNvPr id="223" name="صفحة الكتاب ٨٥"/>
            <p:cNvSpPr txBox="1"/>
            <p:nvPr/>
          </p:nvSpPr>
          <p:spPr>
            <a:xfrm>
              <a:off x="215900" y="139699"/>
              <a:ext cx="5358509" cy="10287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2438400">
                <a:lnSpc>
                  <a:spcPct val="90000"/>
                </a:lnSpc>
                <a:defRPr sz="7100">
                  <a:solidFill>
                    <a:srgbClr val="00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صفحة الكتاب ٨٥</a:t>
              </a:r>
            </a:p>
          </p:txBody>
        </p:sp>
        <p:pic>
          <p:nvPicPr>
            <p:cNvPr id="222" name="صفحة الكتاب ٨٥ صفحة الكتاب ٨٥" descr="صفحة الكتاب ٨٥ صفحة الكتاب ٨٥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5790309" cy="1587501"/>
            </a:xfrm>
            <a:prstGeom prst="rect">
              <a:avLst/>
            </a:prstGeom>
            <a:effectLst/>
          </p:spPr>
        </p:pic>
      </p:grpSp>
      <p:pic>
        <p:nvPicPr>
          <p:cNvPr id="225" name="IMG_1669.png" descr="IMG_166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36480" y="510287"/>
            <a:ext cx="2016322" cy="2016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G_1669.png" descr="IMG_166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27174" y="5178804"/>
            <a:ext cx="2016321" cy="20163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9" name="تجميع"/>
          <p:cNvGrpSpPr/>
          <p:nvPr/>
        </p:nvGrpSpPr>
        <p:grpSpPr>
          <a:xfrm>
            <a:off x="14909455" y="453549"/>
            <a:ext cx="8361635" cy="5213090"/>
            <a:chOff x="-279400" y="-330200"/>
            <a:chExt cx="8361633" cy="5213089"/>
          </a:xfrm>
        </p:grpSpPr>
        <p:pic>
          <p:nvPicPr>
            <p:cNvPr id="227" name="صورة" descr="صورة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279400" y="-330200"/>
              <a:ext cx="8361634" cy="2123880"/>
            </a:xfrm>
            <a:prstGeom prst="rect">
              <a:avLst/>
            </a:prstGeom>
            <a:effectLst/>
          </p:spPr>
        </p:pic>
        <p:pic>
          <p:nvPicPr>
            <p:cNvPr id="228" name="صورة" descr="صورة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357962" y="1086849"/>
              <a:ext cx="2427829" cy="3796040"/>
            </a:xfrm>
            <a:prstGeom prst="rect">
              <a:avLst/>
            </a:prstGeom>
            <a:effectLst/>
          </p:spPr>
        </p:pic>
      </p:grpSp>
      <p:grpSp>
        <p:nvGrpSpPr>
          <p:cNvPr id="232" name="صورة"/>
          <p:cNvGrpSpPr/>
          <p:nvPr/>
        </p:nvGrpSpPr>
        <p:grpSpPr>
          <a:xfrm>
            <a:off x="8635297" y="2779943"/>
            <a:ext cx="11870842" cy="1697862"/>
            <a:chOff x="0" y="0"/>
            <a:chExt cx="11870840" cy="1697861"/>
          </a:xfrm>
        </p:grpSpPr>
        <p:pic>
          <p:nvPicPr>
            <p:cNvPr id="231" name="صورة" descr="صورة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65100" y="114300"/>
              <a:ext cx="11540641" cy="126606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30" name="صورة" descr="صورة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-1"/>
              <a:ext cx="11870841" cy="1697863"/>
            </a:xfrm>
            <a:prstGeom prst="rect">
              <a:avLst/>
            </a:prstGeom>
            <a:effectLst/>
          </p:spPr>
        </p:pic>
      </p:grpSp>
      <p:pic>
        <p:nvPicPr>
          <p:cNvPr id="233" name="صورة" descr="صورة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091153" y="5361838"/>
            <a:ext cx="15414985" cy="73873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6" name="تجميع"/>
          <p:cNvGrpSpPr/>
          <p:nvPr/>
        </p:nvGrpSpPr>
        <p:grpSpPr>
          <a:xfrm>
            <a:off x="5328689" y="9660434"/>
            <a:ext cx="6146258" cy="2879009"/>
            <a:chOff x="0" y="0"/>
            <a:chExt cx="6146257" cy="2879008"/>
          </a:xfrm>
        </p:grpSpPr>
        <p:sp>
          <p:nvSpPr>
            <p:cNvPr id="234" name="الصحيح xالمقام +البسط"/>
            <p:cNvSpPr txBox="1"/>
            <p:nvPr/>
          </p:nvSpPr>
          <p:spPr>
            <a:xfrm>
              <a:off x="-1" y="-1"/>
              <a:ext cx="6146259" cy="12467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t>الصحيح xالمقام +البسط</a:t>
              </a:r>
            </a:p>
          </p:txBody>
        </p:sp>
        <p:sp>
          <p:nvSpPr>
            <p:cNvPr id="235" name="المقام نفسه"/>
            <p:cNvSpPr txBox="1"/>
            <p:nvPr/>
          </p:nvSpPr>
          <p:spPr>
            <a:xfrm>
              <a:off x="935091" y="1680542"/>
              <a:ext cx="2793845" cy="1198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/>
              <a:r>
                <a:t>المقام نفسه</a:t>
              </a:r>
            </a:p>
          </p:txBody>
        </p:sp>
      </p:grpSp>
      <p:pic>
        <p:nvPicPr>
          <p:cNvPr id="237" name="الرسم" descr="الرسم"/>
          <p:cNvPicPr>
            <a:picLocks noChangeAspect="0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573950" y="10938173"/>
            <a:ext cx="5594171" cy="247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5998" y="283853"/>
            <a:ext cx="23612003" cy="13080688"/>
          </a:xfrm>
          <a:prstGeom prst="rect">
            <a:avLst/>
          </a:prstGeom>
        </p:spPr>
      </p:pic>
      <p:pic>
        <p:nvPicPr>
          <p:cNvPr id="242" name="IMG_1546.jpeg" descr="IMG_1546.jpeg"/>
          <p:cNvPicPr>
            <a:picLocks noChangeAspect="1"/>
          </p:cNvPicPr>
          <p:nvPr/>
        </p:nvPicPr>
        <p:blipFill>
          <a:blip r:embed="rId3">
            <a:alphaModFix amt="34747"/>
            <a:extLst/>
          </a:blip>
          <a:stretch>
            <a:fillRect/>
          </a:stretch>
        </p:blipFill>
        <p:spPr>
          <a:xfrm>
            <a:off x="585313" y="510287"/>
            <a:ext cx="2858182" cy="2577051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أ/ فاطمة جبران"/>
          <p:cNvSpPr txBox="1"/>
          <p:nvPr/>
        </p:nvSpPr>
        <p:spPr>
          <a:xfrm>
            <a:off x="1091300" y="12037792"/>
            <a:ext cx="5293293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400">
              <a:lnSpc>
                <a:spcPct val="90000"/>
              </a:lnSpc>
              <a:defRPr sz="4900">
                <a:solidFill>
                  <a:srgbClr val="929292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أ/ فاطمة جبران</a:t>
            </a:r>
          </a:p>
        </p:txBody>
      </p:sp>
      <p:pic>
        <p:nvPicPr>
          <p:cNvPr id="244" name="IMG_1671.png" descr="IMG_167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6047" y="8483600"/>
            <a:ext cx="4990434" cy="38712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7" name="صفحة الكتاب ٨٥"/>
          <p:cNvGrpSpPr/>
          <p:nvPr/>
        </p:nvGrpSpPr>
        <p:grpSpPr>
          <a:xfrm rot="18900000">
            <a:off x="1141037" y="3162538"/>
            <a:ext cx="5790310" cy="1587501"/>
            <a:chOff x="0" y="0"/>
            <a:chExt cx="5790308" cy="1587500"/>
          </a:xfrm>
        </p:grpSpPr>
        <p:sp>
          <p:nvSpPr>
            <p:cNvPr id="246" name="صفحة الكتاب ٨٥"/>
            <p:cNvSpPr txBox="1"/>
            <p:nvPr/>
          </p:nvSpPr>
          <p:spPr>
            <a:xfrm>
              <a:off x="215900" y="139699"/>
              <a:ext cx="5358509" cy="10287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2438400">
                <a:lnSpc>
                  <a:spcPct val="90000"/>
                </a:lnSpc>
                <a:defRPr sz="7100">
                  <a:solidFill>
                    <a:srgbClr val="00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صفحة الكتاب ٨٥</a:t>
              </a:r>
            </a:p>
          </p:txBody>
        </p:sp>
        <p:pic>
          <p:nvPicPr>
            <p:cNvPr id="245" name="صفحة الكتاب ٨٥ صفحة الكتاب ٨٥" descr="صفحة الكتاب ٨٥ صفحة الكتاب ٨٥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5790309" cy="1587501"/>
            </a:xfrm>
            <a:prstGeom prst="rect">
              <a:avLst/>
            </a:prstGeom>
            <a:effectLst/>
          </p:spPr>
        </p:pic>
      </p:grpSp>
      <p:pic>
        <p:nvPicPr>
          <p:cNvPr id="248" name="IMG_1669.png" descr="IMG_166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36480" y="510287"/>
            <a:ext cx="2016322" cy="2016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IMG_1669.png" descr="IMG_166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27174" y="5178804"/>
            <a:ext cx="2016321" cy="20163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2" name="تجميع"/>
          <p:cNvGrpSpPr/>
          <p:nvPr/>
        </p:nvGrpSpPr>
        <p:grpSpPr>
          <a:xfrm>
            <a:off x="14909455" y="453549"/>
            <a:ext cx="8361635" cy="5213090"/>
            <a:chOff x="-279400" y="-330200"/>
            <a:chExt cx="8361633" cy="5213089"/>
          </a:xfrm>
        </p:grpSpPr>
        <p:pic>
          <p:nvPicPr>
            <p:cNvPr id="250" name="صورة" descr="صورة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279400" y="-330200"/>
              <a:ext cx="8361634" cy="2123880"/>
            </a:xfrm>
            <a:prstGeom prst="rect">
              <a:avLst/>
            </a:prstGeom>
            <a:effectLst/>
          </p:spPr>
        </p:pic>
        <p:pic>
          <p:nvPicPr>
            <p:cNvPr id="251" name="صورة" descr="صورة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5357962" y="1086849"/>
              <a:ext cx="2427829" cy="3796040"/>
            </a:xfrm>
            <a:prstGeom prst="rect">
              <a:avLst/>
            </a:prstGeom>
            <a:effectLst/>
          </p:spPr>
        </p:pic>
      </p:grpSp>
      <p:pic>
        <p:nvPicPr>
          <p:cNvPr id="253" name="صورة" descr="صورة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648407" y="4693749"/>
            <a:ext cx="16113391" cy="75543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jpe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jpeg"/></Relationships>

</file>

<file path=ppt/theme/theme1.xml><?xml version="1.0" encoding="utf-8"?>
<a:theme xmlns:a="http://schemas.openxmlformats.org/drawingml/2006/main" xmlns:r="http://schemas.openxmlformats.org/officeDocument/2006/relationships" name="Harmony">
  <a:themeElements>
    <a:clrScheme name="Harmony">
      <a:dk1>
        <a:srgbClr val="5E5E5E"/>
      </a:dk1>
      <a:lt1>
        <a:srgbClr val="5E0033"/>
      </a:lt1>
      <a:dk2>
        <a:srgbClr val="565F5F"/>
      </a:dk2>
      <a:lt2>
        <a:srgbClr val="C2CBCA"/>
      </a:lt2>
      <a:accent1>
        <a:srgbClr val="87AEC1"/>
      </a:accent1>
      <a:accent2>
        <a:srgbClr val="D6BB9E"/>
      </a:accent2>
      <a:accent3>
        <a:srgbClr val="CC7A69"/>
      </a:accent3>
      <a:accent4>
        <a:srgbClr val="EAAB5C"/>
      </a:accent4>
      <a:accent5>
        <a:srgbClr val="98C8C6"/>
      </a:accent5>
      <a:accent6>
        <a:srgbClr val="C3CD8B"/>
      </a:accent6>
      <a:hlink>
        <a:srgbClr val="0000FF"/>
      </a:hlink>
      <a:folHlink>
        <a:srgbClr val="FF00FF"/>
      </a:folHlink>
    </a:clrScheme>
    <a:fontScheme name="Harmony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Harmon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chemeClr val="accent5">
              <a:hueOff val="85969"/>
              <a:satOff val="-7811"/>
              <a:lumOff val="-38955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Harmony">
  <a:themeElements>
    <a:clrScheme name="Harmony">
      <a:dk1>
        <a:srgbClr val="000000"/>
      </a:dk1>
      <a:lt1>
        <a:srgbClr val="FFFFFF"/>
      </a:lt1>
      <a:dk2>
        <a:srgbClr val="565F5F"/>
      </a:dk2>
      <a:lt2>
        <a:srgbClr val="C2CBCA"/>
      </a:lt2>
      <a:accent1>
        <a:srgbClr val="87AEC1"/>
      </a:accent1>
      <a:accent2>
        <a:srgbClr val="D6BB9E"/>
      </a:accent2>
      <a:accent3>
        <a:srgbClr val="CC7A69"/>
      </a:accent3>
      <a:accent4>
        <a:srgbClr val="EAAB5C"/>
      </a:accent4>
      <a:accent5>
        <a:srgbClr val="98C8C6"/>
      </a:accent5>
      <a:accent6>
        <a:srgbClr val="C3CD8B"/>
      </a:accent6>
      <a:hlink>
        <a:srgbClr val="0000FF"/>
      </a:hlink>
      <a:folHlink>
        <a:srgbClr val="FF00FF"/>
      </a:folHlink>
    </a:clrScheme>
    <a:fontScheme name="Harmony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Harmon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chemeClr val="accent5">
              <a:hueOff val="85969"/>
              <a:satOff val="-7811"/>
              <a:lumOff val="-38955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