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6D9"/>
          </a:solidFill>
        </a:fill>
      </a:tcStyle>
    </a:wholeTbl>
    <a:band2H>
      <a:tcTxStyle b="def" i="def"/>
      <a:tcStyle>
        <a:tcBdr/>
        <a:fill>
          <a:solidFill>
            <a:srgbClr val="FFECE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E1D5"/>
          </a:solidFill>
        </a:fill>
      </a:tcStyle>
    </a:wholeTbl>
    <a:band2H>
      <a:tcTxStyle b="def" i="def"/>
      <a:tcStyle>
        <a:tcBdr/>
        <a:fill>
          <a:solidFill>
            <a:srgbClr val="FDF1E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E0F3"/>
          </a:solidFill>
        </a:fill>
      </a:tcStyle>
    </a:wholeTbl>
    <a:band2H>
      <a:tcTxStyle b="def" i="def"/>
      <a:tcStyle>
        <a:tcBdr/>
        <a:fill>
          <a:solidFill>
            <a:srgbClr val="EEF0F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0" name="Shape 20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685800" rtl="1" latinLnBrk="0">
      <a:defRPr sz="1000">
        <a:latin typeface="+mj-lt"/>
        <a:ea typeface="+mj-ea"/>
        <a:cs typeface="+mj-cs"/>
        <a:sym typeface="Arial"/>
      </a:defRPr>
    </a:lvl1pPr>
    <a:lvl2pPr indent="228600" defTabSz="685800" rtl="1" latinLnBrk="0">
      <a:defRPr sz="1000">
        <a:latin typeface="+mj-lt"/>
        <a:ea typeface="+mj-ea"/>
        <a:cs typeface="+mj-cs"/>
        <a:sym typeface="Arial"/>
      </a:defRPr>
    </a:lvl2pPr>
    <a:lvl3pPr indent="457200" defTabSz="685800" rtl="1" latinLnBrk="0">
      <a:defRPr sz="1000">
        <a:latin typeface="+mj-lt"/>
        <a:ea typeface="+mj-ea"/>
        <a:cs typeface="+mj-cs"/>
        <a:sym typeface="Arial"/>
      </a:defRPr>
    </a:lvl3pPr>
    <a:lvl4pPr indent="685800" defTabSz="685800" rtl="1" latinLnBrk="0">
      <a:defRPr sz="1000">
        <a:latin typeface="+mj-lt"/>
        <a:ea typeface="+mj-ea"/>
        <a:cs typeface="+mj-cs"/>
        <a:sym typeface="Arial"/>
      </a:defRPr>
    </a:lvl4pPr>
    <a:lvl5pPr indent="914400" defTabSz="685800" rtl="1" latinLnBrk="0">
      <a:defRPr sz="1000">
        <a:latin typeface="+mj-lt"/>
        <a:ea typeface="+mj-ea"/>
        <a:cs typeface="+mj-cs"/>
        <a:sym typeface="Arial"/>
      </a:defRPr>
    </a:lvl5pPr>
    <a:lvl6pPr indent="1143000" defTabSz="685800" rtl="1" latinLnBrk="0">
      <a:defRPr sz="1000">
        <a:latin typeface="+mj-lt"/>
        <a:ea typeface="+mj-ea"/>
        <a:cs typeface="+mj-cs"/>
        <a:sym typeface="Arial"/>
      </a:defRPr>
    </a:lvl6pPr>
    <a:lvl7pPr indent="1371600" defTabSz="685800" rtl="1" latinLnBrk="0">
      <a:defRPr sz="1000">
        <a:latin typeface="+mj-lt"/>
        <a:ea typeface="+mj-ea"/>
        <a:cs typeface="+mj-cs"/>
        <a:sym typeface="Arial"/>
      </a:defRPr>
    </a:lvl7pPr>
    <a:lvl8pPr indent="1600200" defTabSz="685800" rtl="1" latinLnBrk="0">
      <a:defRPr sz="1000">
        <a:latin typeface="+mj-lt"/>
        <a:ea typeface="+mj-ea"/>
        <a:cs typeface="+mj-cs"/>
        <a:sym typeface="Arial"/>
      </a:defRPr>
    </a:lvl8pPr>
    <a:lvl9pPr indent="1828800" defTabSz="685800" rtl="1" latinLnBrk="0">
      <a:defRPr sz="10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26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7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8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29" name="Google Shape;15;p2"/>
          <p:cNvSpPr/>
          <p:nvPr/>
        </p:nvSpPr>
        <p:spPr>
          <a:xfrm flipH="1">
            <a:off x="7433350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0" name="Google Shape;16;p2"/>
          <p:cNvSpPr/>
          <p:nvPr/>
        </p:nvSpPr>
        <p:spPr>
          <a:xfrm flipH="1">
            <a:off x="7493792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1" name="Google Shape;17;p2"/>
          <p:cNvSpPr/>
          <p:nvPr/>
        </p:nvSpPr>
        <p:spPr>
          <a:xfrm flipH="1">
            <a:off x="6019884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" name="Google Shape;18;p2"/>
          <p:cNvSpPr/>
          <p:nvPr/>
        </p:nvSpPr>
        <p:spPr>
          <a:xfrm flipH="1">
            <a:off x="6078880" y="186479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" name="Google Shape;19;p2"/>
          <p:cNvSpPr/>
          <p:nvPr/>
        </p:nvSpPr>
        <p:spPr>
          <a:xfrm flipH="1">
            <a:off x="4606419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4" name="Google Shape;20;p2"/>
          <p:cNvSpPr/>
          <p:nvPr/>
        </p:nvSpPr>
        <p:spPr>
          <a:xfrm flipH="1">
            <a:off x="4671184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5" name="Google Shape;21;p2"/>
          <p:cNvSpPr/>
          <p:nvPr/>
        </p:nvSpPr>
        <p:spPr>
          <a:xfrm flipH="1">
            <a:off x="3192953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6" name="Google Shape;22;p2"/>
          <p:cNvSpPr/>
          <p:nvPr/>
        </p:nvSpPr>
        <p:spPr>
          <a:xfrm flipH="1">
            <a:off x="3256271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7" name="Google Shape;23;p2"/>
          <p:cNvSpPr/>
          <p:nvPr/>
        </p:nvSpPr>
        <p:spPr>
          <a:xfrm flipH="1">
            <a:off x="1779487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8" name="Google Shape;24;p2"/>
          <p:cNvSpPr/>
          <p:nvPr/>
        </p:nvSpPr>
        <p:spPr>
          <a:xfrm flipH="1">
            <a:off x="1828122" y="184073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9" name="Google Shape;25;p2"/>
          <p:cNvSpPr/>
          <p:nvPr/>
        </p:nvSpPr>
        <p:spPr>
          <a:xfrm flipH="1">
            <a:off x="126331" y="128728"/>
            <a:ext cx="8864869" cy="4860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206" y="0"/>
                </a:moveTo>
                <a:lnTo>
                  <a:pt x="18520" y="0"/>
                </a:lnTo>
                <a:cubicBezTo>
                  <a:pt x="18217" y="0"/>
                  <a:pt x="17972" y="467"/>
                  <a:pt x="17972" y="1043"/>
                </a:cubicBezTo>
                <a:lnTo>
                  <a:pt x="17987" y="1596"/>
                </a:lnTo>
                <a:cubicBezTo>
                  <a:pt x="17987" y="1805"/>
                  <a:pt x="17920" y="1985"/>
                  <a:pt x="17825" y="2061"/>
                </a:cubicBezTo>
                <a:lnTo>
                  <a:pt x="17735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20991" y="2096"/>
                </a:lnTo>
                <a:lnTo>
                  <a:pt x="20901" y="2061"/>
                </a:lnTo>
                <a:cubicBezTo>
                  <a:pt x="20806" y="1985"/>
                  <a:pt x="20739" y="1805"/>
                  <a:pt x="20739" y="1596"/>
                </a:cubicBezTo>
                <a:lnTo>
                  <a:pt x="20754" y="1043"/>
                </a:lnTo>
                <a:cubicBezTo>
                  <a:pt x="20754" y="467"/>
                  <a:pt x="20509" y="0"/>
                  <a:pt x="20206" y="0"/>
                </a:cubicBezTo>
                <a:close/>
              </a:path>
            </a:pathLst>
          </a:custGeom>
          <a:solidFill>
            <a:schemeClr val="accent1">
              <a:lumOff val="6372"/>
            </a:schemeClr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0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41" name="مستوى النص الأول…"/>
          <p:cNvSpPr txBox="1"/>
          <p:nvPr>
            <p:ph type="body" sz="half" idx="1"/>
          </p:nvPr>
        </p:nvSpPr>
        <p:spPr>
          <a:xfrm>
            <a:off x="4581525" y="1547928"/>
            <a:ext cx="4139775" cy="3196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2" name="Google Shape;35;p2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43" name="phonto.png" descr="phonto.png"/>
          <p:cNvPicPr>
            <a:picLocks noChangeAspect="1"/>
          </p:cNvPicPr>
          <p:nvPr/>
        </p:nvPicPr>
        <p:blipFill>
          <a:blip r:embed="rId2">
            <a:extLst/>
          </a:blip>
          <a:srcRect l="36448" t="35650" r="28236" b="35650"/>
          <a:stretch>
            <a:fillRect/>
          </a:stretch>
        </p:blipFill>
        <p:spPr>
          <a:xfrm>
            <a:off x="7813241" y="4525048"/>
            <a:ext cx="1105086" cy="396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IMG_1539.png" descr="IMG_1539.png"/>
          <p:cNvPicPr>
            <a:picLocks noChangeAspect="1"/>
          </p:cNvPicPr>
          <p:nvPr/>
        </p:nvPicPr>
        <p:blipFill>
          <a:blip r:embed="rId3">
            <a:alphaModFix amt="30365"/>
            <a:extLst/>
          </a:blip>
          <a:srcRect l="12844" t="22788" r="8093" b="17178"/>
          <a:stretch>
            <a:fillRect/>
          </a:stretch>
        </p:blipFill>
        <p:spPr>
          <a:xfrm>
            <a:off x="7710483" y="662063"/>
            <a:ext cx="1280859" cy="976239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Google Shape;26;p2"/>
          <p:cNvSpPr/>
          <p:nvPr/>
        </p:nvSpPr>
        <p:spPr>
          <a:xfrm flipH="1">
            <a:off x="214084" y="167757"/>
            <a:ext cx="8689363" cy="47319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320" y="0"/>
                </a:moveTo>
                <a:lnTo>
                  <a:pt x="18772" y="0"/>
                </a:lnTo>
                <a:cubicBezTo>
                  <a:pt x="18494" y="0"/>
                  <a:pt x="18269" y="467"/>
                  <a:pt x="18269" y="1043"/>
                </a:cubicBezTo>
                <a:lnTo>
                  <a:pt x="18283" y="1596"/>
                </a:lnTo>
                <a:cubicBezTo>
                  <a:pt x="18283" y="1805"/>
                  <a:pt x="18221" y="1985"/>
                  <a:pt x="18134" y="2061"/>
                </a:cubicBezTo>
                <a:lnTo>
                  <a:pt x="18052" y="2096"/>
                </a:lnTo>
                <a:lnTo>
                  <a:pt x="382" y="2096"/>
                </a:lnTo>
                <a:cubicBezTo>
                  <a:pt x="171" y="2096"/>
                  <a:pt x="0" y="2337"/>
                  <a:pt x="0" y="2756"/>
                </a:cubicBezTo>
                <a:cubicBezTo>
                  <a:pt x="9" y="8702"/>
                  <a:pt x="18" y="14648"/>
                  <a:pt x="27" y="20594"/>
                </a:cubicBezTo>
                <a:cubicBezTo>
                  <a:pt x="27" y="21013"/>
                  <a:pt x="135" y="21584"/>
                  <a:pt x="346" y="21584"/>
                </a:cubicBezTo>
                <a:lnTo>
                  <a:pt x="21218" y="21600"/>
                </a:lnTo>
                <a:cubicBezTo>
                  <a:pt x="21429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29" y="2096"/>
                  <a:pt x="21218" y="2096"/>
                </a:cubicBezTo>
                <a:lnTo>
                  <a:pt x="21041" y="2096"/>
                </a:lnTo>
                <a:lnTo>
                  <a:pt x="20959" y="2061"/>
                </a:lnTo>
                <a:cubicBezTo>
                  <a:pt x="20871" y="1985"/>
                  <a:pt x="20810" y="1805"/>
                  <a:pt x="20810" y="1596"/>
                </a:cubicBezTo>
                <a:lnTo>
                  <a:pt x="20824" y="1043"/>
                </a:lnTo>
                <a:cubicBezTo>
                  <a:pt x="20824" y="467"/>
                  <a:pt x="20598" y="0"/>
                  <a:pt x="20320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" name="رقم الشريحة"/>
          <p:cNvSpPr txBox="1"/>
          <p:nvPr>
            <p:ph type="sldNum" sz="quarter" idx="2"/>
          </p:nvPr>
        </p:nvSpPr>
        <p:spPr>
          <a:xfrm>
            <a:off x="8705466" y="4706923"/>
            <a:ext cx="315767" cy="3061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"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54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5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6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57" name="Google Shape;37;p3"/>
          <p:cNvSpPr/>
          <p:nvPr/>
        </p:nvSpPr>
        <p:spPr>
          <a:xfrm flipH="1">
            <a:off x="7433350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8" name="Google Shape;38;p3"/>
          <p:cNvSpPr/>
          <p:nvPr/>
        </p:nvSpPr>
        <p:spPr>
          <a:xfrm flipH="1">
            <a:off x="7493792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9" name="Google Shape;39;p3"/>
          <p:cNvSpPr/>
          <p:nvPr/>
        </p:nvSpPr>
        <p:spPr>
          <a:xfrm flipH="1">
            <a:off x="6019884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0" name="Google Shape;40;p3"/>
          <p:cNvSpPr/>
          <p:nvPr/>
        </p:nvSpPr>
        <p:spPr>
          <a:xfrm flipH="1">
            <a:off x="6078880" y="186479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1" name="Google Shape;41;p3"/>
          <p:cNvSpPr/>
          <p:nvPr/>
        </p:nvSpPr>
        <p:spPr>
          <a:xfrm flipH="1">
            <a:off x="4606419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2" name="Google Shape;42;p3"/>
          <p:cNvSpPr/>
          <p:nvPr/>
        </p:nvSpPr>
        <p:spPr>
          <a:xfrm flipH="1">
            <a:off x="4671184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3" name="Google Shape;43;p3"/>
          <p:cNvSpPr/>
          <p:nvPr/>
        </p:nvSpPr>
        <p:spPr>
          <a:xfrm flipH="1">
            <a:off x="3192953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4" name="Google Shape;44;p3"/>
          <p:cNvSpPr/>
          <p:nvPr/>
        </p:nvSpPr>
        <p:spPr>
          <a:xfrm flipH="1">
            <a:off x="3256271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5" name="Google Shape;45;p3"/>
          <p:cNvSpPr/>
          <p:nvPr/>
        </p:nvSpPr>
        <p:spPr>
          <a:xfrm flipH="1">
            <a:off x="373241" y="134746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6" name="Google Shape;46;p3"/>
          <p:cNvSpPr/>
          <p:nvPr/>
        </p:nvSpPr>
        <p:spPr>
          <a:xfrm flipH="1">
            <a:off x="436070" y="174448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7" name="Google Shape;47;p3"/>
          <p:cNvSpPr/>
          <p:nvPr/>
        </p:nvSpPr>
        <p:spPr>
          <a:xfrm flipH="1">
            <a:off x="126331" y="128728"/>
            <a:ext cx="8864869" cy="4860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2" y="0"/>
                </a:moveTo>
                <a:lnTo>
                  <a:pt x="15076" y="0"/>
                </a:lnTo>
                <a:cubicBezTo>
                  <a:pt x="14773" y="0"/>
                  <a:pt x="14528" y="467"/>
                  <a:pt x="14528" y="1043"/>
                </a:cubicBezTo>
                <a:lnTo>
                  <a:pt x="14543" y="1596"/>
                </a:lnTo>
                <a:cubicBezTo>
                  <a:pt x="14543" y="1805"/>
                  <a:pt x="14476" y="1985"/>
                  <a:pt x="14381" y="2061"/>
                </a:cubicBezTo>
                <a:lnTo>
                  <a:pt x="14291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7547" y="2096"/>
                </a:lnTo>
                <a:lnTo>
                  <a:pt x="17457" y="2061"/>
                </a:lnTo>
                <a:cubicBezTo>
                  <a:pt x="17362" y="1985"/>
                  <a:pt x="17295" y="1805"/>
                  <a:pt x="17295" y="1596"/>
                </a:cubicBezTo>
                <a:lnTo>
                  <a:pt x="17310" y="1043"/>
                </a:lnTo>
                <a:cubicBezTo>
                  <a:pt x="17310" y="467"/>
                  <a:pt x="17065" y="0"/>
                  <a:pt x="16762" y="0"/>
                </a:cubicBezTo>
                <a:close/>
              </a:path>
            </a:pathLst>
          </a:custGeom>
          <a:solidFill>
            <a:schemeClr val="accent2">
              <a:lumOff val="5147"/>
            </a:schemeClr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8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69" name="مستوى النص الأول…"/>
          <p:cNvSpPr txBox="1"/>
          <p:nvPr>
            <p:ph type="body" sz="half" idx="1"/>
          </p:nvPr>
        </p:nvSpPr>
        <p:spPr>
          <a:xfrm>
            <a:off x="4581525" y="1547928"/>
            <a:ext cx="4139775" cy="3196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0" name="Google Shape;58;p3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solidFill>
                  <a:schemeClr val="accent2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71" name="phonto.png" descr="phonto.png"/>
          <p:cNvPicPr>
            <a:picLocks noChangeAspect="1"/>
          </p:cNvPicPr>
          <p:nvPr/>
        </p:nvPicPr>
        <p:blipFill>
          <a:blip r:embed="rId2">
            <a:alphaModFix amt="77168"/>
            <a:extLst/>
          </a:blip>
          <a:srcRect l="36631" t="43689" r="29778" b="39443"/>
          <a:stretch>
            <a:fillRect/>
          </a:stretch>
        </p:blipFill>
        <p:spPr>
          <a:xfrm>
            <a:off x="219041" y="4622411"/>
            <a:ext cx="1097838" cy="243221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IMG_1539.png" descr="IMG_1539.png"/>
          <p:cNvPicPr>
            <a:picLocks noChangeAspect="1"/>
          </p:cNvPicPr>
          <p:nvPr/>
        </p:nvPicPr>
        <p:blipFill>
          <a:blip r:embed="rId3">
            <a:alphaModFix amt="8219"/>
            <a:extLst/>
          </a:blip>
          <a:srcRect l="7678" t="20232" r="7678" b="12249"/>
          <a:stretch>
            <a:fillRect/>
          </a:stretch>
        </p:blipFill>
        <p:spPr>
          <a:xfrm>
            <a:off x="214801" y="2845903"/>
            <a:ext cx="2127949" cy="1703804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Google Shape;48;p3"/>
          <p:cNvSpPr/>
          <p:nvPr/>
        </p:nvSpPr>
        <p:spPr>
          <a:xfrm flipH="1">
            <a:off x="217142" y="161748"/>
            <a:ext cx="8684316" cy="47064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816" y="0"/>
                </a:moveTo>
                <a:lnTo>
                  <a:pt x="15190" y="0"/>
                </a:lnTo>
                <a:cubicBezTo>
                  <a:pt x="14898" y="0"/>
                  <a:pt x="14742" y="466"/>
                  <a:pt x="14742" y="1042"/>
                </a:cubicBezTo>
                <a:lnTo>
                  <a:pt x="14676" y="1595"/>
                </a:lnTo>
                <a:cubicBezTo>
                  <a:pt x="14676" y="1804"/>
                  <a:pt x="14611" y="1983"/>
                  <a:pt x="14519" y="2060"/>
                </a:cubicBezTo>
                <a:lnTo>
                  <a:pt x="14433" y="2094"/>
                </a:lnTo>
                <a:lnTo>
                  <a:pt x="572" y="2094"/>
                </a:lnTo>
                <a:cubicBezTo>
                  <a:pt x="350" y="2094"/>
                  <a:pt x="0" y="2500"/>
                  <a:pt x="0" y="2919"/>
                </a:cubicBezTo>
                <a:cubicBezTo>
                  <a:pt x="0" y="8910"/>
                  <a:pt x="36" y="14801"/>
                  <a:pt x="36" y="20792"/>
                </a:cubicBezTo>
                <a:cubicBezTo>
                  <a:pt x="36" y="21211"/>
                  <a:pt x="251" y="21600"/>
                  <a:pt x="473" y="21600"/>
                </a:cubicBezTo>
                <a:lnTo>
                  <a:pt x="21280" y="21567"/>
                </a:lnTo>
                <a:cubicBezTo>
                  <a:pt x="21501" y="21567"/>
                  <a:pt x="21600" y="21227"/>
                  <a:pt x="21600" y="20809"/>
                </a:cubicBezTo>
                <a:cubicBezTo>
                  <a:pt x="21600" y="14823"/>
                  <a:pt x="21600" y="8838"/>
                  <a:pt x="21600" y="2852"/>
                </a:cubicBezTo>
                <a:cubicBezTo>
                  <a:pt x="21600" y="2434"/>
                  <a:pt x="21510" y="2044"/>
                  <a:pt x="21289" y="2044"/>
                </a:cubicBezTo>
                <a:lnTo>
                  <a:pt x="17574" y="2094"/>
                </a:lnTo>
                <a:lnTo>
                  <a:pt x="17487" y="2060"/>
                </a:lnTo>
                <a:cubicBezTo>
                  <a:pt x="17395" y="1983"/>
                  <a:pt x="17330" y="1804"/>
                  <a:pt x="17330" y="1595"/>
                </a:cubicBezTo>
                <a:lnTo>
                  <a:pt x="17345" y="1042"/>
                </a:lnTo>
                <a:cubicBezTo>
                  <a:pt x="17345" y="466"/>
                  <a:pt x="17108" y="0"/>
                  <a:pt x="16816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4" name="رقم الشريحة"/>
          <p:cNvSpPr txBox="1"/>
          <p:nvPr>
            <p:ph type="sldNum" sz="quarter" idx="2"/>
          </p:nvPr>
        </p:nvSpPr>
        <p:spPr>
          <a:xfrm>
            <a:off x="8705466" y="4706923"/>
            <a:ext cx="315767" cy="3061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82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3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4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85" name="Google Shape;60;p4"/>
          <p:cNvSpPr/>
          <p:nvPr/>
        </p:nvSpPr>
        <p:spPr>
          <a:xfrm flipH="1">
            <a:off x="7433350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6" name="Google Shape;61;p4"/>
          <p:cNvSpPr/>
          <p:nvPr/>
        </p:nvSpPr>
        <p:spPr>
          <a:xfrm flipH="1">
            <a:off x="7493792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7" name="Google Shape;62;p4"/>
          <p:cNvSpPr/>
          <p:nvPr/>
        </p:nvSpPr>
        <p:spPr>
          <a:xfrm flipH="1">
            <a:off x="6019884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8" name="Google Shape;63;p4"/>
          <p:cNvSpPr/>
          <p:nvPr/>
        </p:nvSpPr>
        <p:spPr>
          <a:xfrm flipH="1">
            <a:off x="6078880" y="186479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9" name="Google Shape;64;p4"/>
          <p:cNvSpPr/>
          <p:nvPr/>
        </p:nvSpPr>
        <p:spPr>
          <a:xfrm flipH="1">
            <a:off x="4606419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0" name="Google Shape;65;p4"/>
          <p:cNvSpPr/>
          <p:nvPr/>
        </p:nvSpPr>
        <p:spPr>
          <a:xfrm flipH="1">
            <a:off x="4671184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1" name="Google Shape;66;p4"/>
          <p:cNvSpPr/>
          <p:nvPr/>
        </p:nvSpPr>
        <p:spPr>
          <a:xfrm flipH="1">
            <a:off x="373241" y="134746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2" name="Google Shape;67;p4"/>
          <p:cNvSpPr/>
          <p:nvPr/>
        </p:nvSpPr>
        <p:spPr>
          <a:xfrm flipH="1">
            <a:off x="436070" y="174448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3" name="Google Shape;68;p4"/>
          <p:cNvSpPr/>
          <p:nvPr/>
        </p:nvSpPr>
        <p:spPr>
          <a:xfrm flipH="1">
            <a:off x="1779487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4" name="Google Shape;69;p4"/>
          <p:cNvSpPr/>
          <p:nvPr/>
        </p:nvSpPr>
        <p:spPr>
          <a:xfrm flipH="1">
            <a:off x="1828122" y="184073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5" name="Google Shape;70;p4"/>
          <p:cNvSpPr/>
          <p:nvPr/>
        </p:nvSpPr>
        <p:spPr>
          <a:xfrm flipH="1">
            <a:off x="126331" y="128728"/>
            <a:ext cx="8864869" cy="4860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318" y="0"/>
                </a:moveTo>
                <a:lnTo>
                  <a:pt x="11632" y="0"/>
                </a:lnTo>
                <a:cubicBezTo>
                  <a:pt x="11329" y="0"/>
                  <a:pt x="11084" y="467"/>
                  <a:pt x="11084" y="1043"/>
                </a:cubicBezTo>
                <a:lnTo>
                  <a:pt x="11099" y="1596"/>
                </a:lnTo>
                <a:cubicBezTo>
                  <a:pt x="11099" y="1805"/>
                  <a:pt x="11032" y="1985"/>
                  <a:pt x="10937" y="2061"/>
                </a:cubicBezTo>
                <a:lnTo>
                  <a:pt x="10847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4103" y="2096"/>
                </a:lnTo>
                <a:lnTo>
                  <a:pt x="14013" y="2061"/>
                </a:lnTo>
                <a:cubicBezTo>
                  <a:pt x="13918" y="1985"/>
                  <a:pt x="13851" y="1805"/>
                  <a:pt x="13851" y="1596"/>
                </a:cubicBezTo>
                <a:lnTo>
                  <a:pt x="13866" y="1043"/>
                </a:lnTo>
                <a:cubicBezTo>
                  <a:pt x="13866" y="467"/>
                  <a:pt x="13621" y="0"/>
                  <a:pt x="13318" y="0"/>
                </a:cubicBezTo>
                <a:close/>
              </a:path>
            </a:pathLst>
          </a:custGeom>
          <a:solidFill>
            <a:schemeClr val="accent3">
              <a:lumOff val="7107"/>
            </a:schemeClr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6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97" name="مستوى النص الأول…"/>
          <p:cNvSpPr txBox="1"/>
          <p:nvPr>
            <p:ph type="body" sz="half" idx="1"/>
          </p:nvPr>
        </p:nvSpPr>
        <p:spPr>
          <a:xfrm>
            <a:off x="4581525" y="1547928"/>
            <a:ext cx="4139775" cy="3196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98" name="Google Shape;81;p4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solidFill>
                  <a:schemeClr val="accent3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99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274937" y="4499664"/>
            <a:ext cx="1390234" cy="309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7" y="3290783"/>
            <a:ext cx="1296194" cy="1208879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Google Shape;71;p4"/>
          <p:cNvSpPr/>
          <p:nvPr/>
        </p:nvSpPr>
        <p:spPr>
          <a:xfrm flipH="1">
            <a:off x="207592" y="170170"/>
            <a:ext cx="8676947" cy="4700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276" y="0"/>
                </a:moveTo>
                <a:lnTo>
                  <a:pt x="11678" y="0"/>
                </a:lnTo>
                <a:cubicBezTo>
                  <a:pt x="11391" y="0"/>
                  <a:pt x="11159" y="468"/>
                  <a:pt x="11159" y="1046"/>
                </a:cubicBezTo>
                <a:lnTo>
                  <a:pt x="11173" y="1601"/>
                </a:lnTo>
                <a:cubicBezTo>
                  <a:pt x="11173" y="1811"/>
                  <a:pt x="11110" y="1991"/>
                  <a:pt x="11020" y="2068"/>
                </a:cubicBezTo>
                <a:lnTo>
                  <a:pt x="10935" y="2102"/>
                </a:lnTo>
                <a:lnTo>
                  <a:pt x="619" y="2086"/>
                </a:lnTo>
                <a:cubicBezTo>
                  <a:pt x="401" y="2086"/>
                  <a:pt x="0" y="2426"/>
                  <a:pt x="0" y="2847"/>
                </a:cubicBezTo>
                <a:cubicBezTo>
                  <a:pt x="0" y="8861"/>
                  <a:pt x="54" y="14908"/>
                  <a:pt x="54" y="20922"/>
                </a:cubicBezTo>
                <a:cubicBezTo>
                  <a:pt x="54" y="21342"/>
                  <a:pt x="141" y="21600"/>
                  <a:pt x="358" y="21600"/>
                </a:cubicBezTo>
                <a:lnTo>
                  <a:pt x="21359" y="21600"/>
                </a:lnTo>
                <a:cubicBezTo>
                  <a:pt x="21576" y="21600"/>
                  <a:pt x="21600" y="21276"/>
                  <a:pt x="21600" y="20856"/>
                </a:cubicBezTo>
                <a:cubicBezTo>
                  <a:pt x="21591" y="14869"/>
                  <a:pt x="21582" y="8883"/>
                  <a:pt x="21573" y="2896"/>
                </a:cubicBezTo>
                <a:cubicBezTo>
                  <a:pt x="21573" y="2476"/>
                  <a:pt x="21424" y="2102"/>
                  <a:pt x="21206" y="2102"/>
                </a:cubicBezTo>
                <a:lnTo>
                  <a:pt x="14020" y="2102"/>
                </a:lnTo>
                <a:lnTo>
                  <a:pt x="13935" y="2068"/>
                </a:lnTo>
                <a:cubicBezTo>
                  <a:pt x="13844" y="1991"/>
                  <a:pt x="13781" y="1811"/>
                  <a:pt x="13781" y="1601"/>
                </a:cubicBezTo>
                <a:lnTo>
                  <a:pt x="13796" y="1046"/>
                </a:lnTo>
                <a:cubicBezTo>
                  <a:pt x="13796" y="468"/>
                  <a:pt x="13563" y="0"/>
                  <a:pt x="13276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2" name="رقم الشريحة"/>
          <p:cNvSpPr txBox="1"/>
          <p:nvPr>
            <p:ph type="sldNum" sz="quarter" idx="2"/>
          </p:nvPr>
        </p:nvSpPr>
        <p:spPr>
          <a:xfrm>
            <a:off x="8705466" y="4706923"/>
            <a:ext cx="315767" cy="3061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"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110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1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2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113" name="Google Shape;83;p5"/>
          <p:cNvSpPr/>
          <p:nvPr/>
        </p:nvSpPr>
        <p:spPr>
          <a:xfrm flipH="1">
            <a:off x="7433350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4" name="Google Shape;84;p5"/>
          <p:cNvSpPr/>
          <p:nvPr/>
        </p:nvSpPr>
        <p:spPr>
          <a:xfrm flipH="1">
            <a:off x="7493792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5" name="Google Shape;85;p5"/>
          <p:cNvSpPr/>
          <p:nvPr/>
        </p:nvSpPr>
        <p:spPr>
          <a:xfrm flipH="1">
            <a:off x="6019884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6" name="Google Shape;86;p5"/>
          <p:cNvSpPr/>
          <p:nvPr/>
        </p:nvSpPr>
        <p:spPr>
          <a:xfrm flipH="1">
            <a:off x="6078880" y="186479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7" name="Google Shape;87;p5"/>
          <p:cNvSpPr/>
          <p:nvPr/>
        </p:nvSpPr>
        <p:spPr>
          <a:xfrm flipH="1">
            <a:off x="373241" y="134746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8" name="Google Shape;88;p5"/>
          <p:cNvSpPr/>
          <p:nvPr/>
        </p:nvSpPr>
        <p:spPr>
          <a:xfrm flipH="1">
            <a:off x="436070" y="174448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9" name="Google Shape;89;p5"/>
          <p:cNvSpPr/>
          <p:nvPr/>
        </p:nvSpPr>
        <p:spPr>
          <a:xfrm flipH="1">
            <a:off x="1779487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0" name="Google Shape;90;p5"/>
          <p:cNvSpPr/>
          <p:nvPr/>
        </p:nvSpPr>
        <p:spPr>
          <a:xfrm flipH="1">
            <a:off x="1828122" y="184073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1" name="Google Shape;91;p5"/>
          <p:cNvSpPr/>
          <p:nvPr/>
        </p:nvSpPr>
        <p:spPr>
          <a:xfrm flipH="1">
            <a:off x="3192953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2" name="Google Shape;92;p5"/>
          <p:cNvSpPr/>
          <p:nvPr/>
        </p:nvSpPr>
        <p:spPr>
          <a:xfrm flipH="1">
            <a:off x="3256271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3" name="Google Shape;93;p5"/>
          <p:cNvSpPr/>
          <p:nvPr/>
        </p:nvSpPr>
        <p:spPr>
          <a:xfrm flipH="1">
            <a:off x="126331" y="128728"/>
            <a:ext cx="8864869" cy="4860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874" y="0"/>
                </a:moveTo>
                <a:lnTo>
                  <a:pt x="8188" y="0"/>
                </a:lnTo>
                <a:cubicBezTo>
                  <a:pt x="7885" y="0"/>
                  <a:pt x="7640" y="467"/>
                  <a:pt x="7640" y="1043"/>
                </a:cubicBezTo>
                <a:lnTo>
                  <a:pt x="7655" y="1596"/>
                </a:lnTo>
                <a:cubicBezTo>
                  <a:pt x="7655" y="1805"/>
                  <a:pt x="7588" y="1985"/>
                  <a:pt x="7493" y="2061"/>
                </a:cubicBezTo>
                <a:lnTo>
                  <a:pt x="7403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0659" y="2096"/>
                </a:lnTo>
                <a:lnTo>
                  <a:pt x="10569" y="2061"/>
                </a:lnTo>
                <a:cubicBezTo>
                  <a:pt x="10474" y="1985"/>
                  <a:pt x="10407" y="1805"/>
                  <a:pt x="10407" y="1596"/>
                </a:cubicBezTo>
                <a:lnTo>
                  <a:pt x="10422" y="1043"/>
                </a:lnTo>
                <a:cubicBezTo>
                  <a:pt x="10422" y="467"/>
                  <a:pt x="10177" y="0"/>
                  <a:pt x="9874" y="0"/>
                </a:cubicBezTo>
                <a:close/>
              </a:path>
            </a:pathLst>
          </a:custGeom>
          <a:solidFill>
            <a:schemeClr val="accent4">
              <a:lumOff val="9509"/>
            </a:schemeClr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4" name="Google Shape;94;p5"/>
          <p:cNvSpPr/>
          <p:nvPr/>
        </p:nvSpPr>
        <p:spPr>
          <a:xfrm>
            <a:off x="269803" y="170170"/>
            <a:ext cx="8676947" cy="4700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276" y="0"/>
                </a:moveTo>
                <a:lnTo>
                  <a:pt x="11678" y="0"/>
                </a:lnTo>
                <a:cubicBezTo>
                  <a:pt x="11391" y="0"/>
                  <a:pt x="11159" y="468"/>
                  <a:pt x="11159" y="1046"/>
                </a:cubicBezTo>
                <a:lnTo>
                  <a:pt x="11173" y="1601"/>
                </a:lnTo>
                <a:cubicBezTo>
                  <a:pt x="11173" y="1811"/>
                  <a:pt x="11110" y="1991"/>
                  <a:pt x="11020" y="2068"/>
                </a:cubicBezTo>
                <a:lnTo>
                  <a:pt x="10935" y="2102"/>
                </a:lnTo>
                <a:lnTo>
                  <a:pt x="619" y="2086"/>
                </a:lnTo>
                <a:cubicBezTo>
                  <a:pt x="401" y="2086"/>
                  <a:pt x="0" y="2426"/>
                  <a:pt x="0" y="2847"/>
                </a:cubicBezTo>
                <a:cubicBezTo>
                  <a:pt x="0" y="8861"/>
                  <a:pt x="54" y="14908"/>
                  <a:pt x="54" y="20922"/>
                </a:cubicBezTo>
                <a:cubicBezTo>
                  <a:pt x="54" y="21342"/>
                  <a:pt x="141" y="21600"/>
                  <a:pt x="358" y="21600"/>
                </a:cubicBezTo>
                <a:lnTo>
                  <a:pt x="21359" y="21600"/>
                </a:lnTo>
                <a:cubicBezTo>
                  <a:pt x="21576" y="21600"/>
                  <a:pt x="21600" y="21276"/>
                  <a:pt x="21600" y="20856"/>
                </a:cubicBezTo>
                <a:cubicBezTo>
                  <a:pt x="21591" y="14869"/>
                  <a:pt x="21582" y="8883"/>
                  <a:pt x="21573" y="2896"/>
                </a:cubicBezTo>
                <a:cubicBezTo>
                  <a:pt x="21573" y="2476"/>
                  <a:pt x="21424" y="2102"/>
                  <a:pt x="21206" y="2102"/>
                </a:cubicBezTo>
                <a:lnTo>
                  <a:pt x="14020" y="2102"/>
                </a:lnTo>
                <a:lnTo>
                  <a:pt x="13935" y="2068"/>
                </a:lnTo>
                <a:cubicBezTo>
                  <a:pt x="13844" y="1991"/>
                  <a:pt x="13781" y="1811"/>
                  <a:pt x="13781" y="1601"/>
                </a:cubicBezTo>
                <a:lnTo>
                  <a:pt x="13796" y="1046"/>
                </a:lnTo>
                <a:cubicBezTo>
                  <a:pt x="13796" y="468"/>
                  <a:pt x="13563" y="0"/>
                  <a:pt x="13276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5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26" name="مستوى النص الأول…"/>
          <p:cNvSpPr txBox="1"/>
          <p:nvPr>
            <p:ph type="body" sz="half" idx="1"/>
          </p:nvPr>
        </p:nvSpPr>
        <p:spPr>
          <a:xfrm>
            <a:off x="4581525" y="1547928"/>
            <a:ext cx="4139775" cy="3196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27" name="Google Shape;104;p5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solidFill>
                  <a:schemeClr val="accent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28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274937" y="4499664"/>
            <a:ext cx="1390234" cy="309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7" y="3290783"/>
            <a:ext cx="1296194" cy="120887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رقم الشريحة"/>
          <p:cNvSpPr txBox="1"/>
          <p:nvPr>
            <p:ph type="sldNum" sz="quarter" idx="2"/>
          </p:nvPr>
        </p:nvSpPr>
        <p:spPr>
          <a:xfrm>
            <a:off x="8705466" y="4706923"/>
            <a:ext cx="315767" cy="3061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bg>
      <p:bgPr>
        <a:solidFill>
          <a:schemeClr val="accent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138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9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0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141" name="Google Shape;106;p6"/>
          <p:cNvSpPr/>
          <p:nvPr/>
        </p:nvSpPr>
        <p:spPr>
          <a:xfrm flipH="1">
            <a:off x="7433350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2" name="Google Shape;107;p6"/>
          <p:cNvSpPr/>
          <p:nvPr/>
        </p:nvSpPr>
        <p:spPr>
          <a:xfrm flipH="1">
            <a:off x="7493792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3" name="Google Shape;108;p6"/>
          <p:cNvSpPr/>
          <p:nvPr/>
        </p:nvSpPr>
        <p:spPr>
          <a:xfrm flipH="1">
            <a:off x="373241" y="134746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4" name="Google Shape;109;p6"/>
          <p:cNvSpPr/>
          <p:nvPr/>
        </p:nvSpPr>
        <p:spPr>
          <a:xfrm flipH="1">
            <a:off x="436070" y="174448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5" name="Google Shape;110;p6"/>
          <p:cNvSpPr/>
          <p:nvPr/>
        </p:nvSpPr>
        <p:spPr>
          <a:xfrm flipH="1">
            <a:off x="1779487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6" name="Google Shape;111;p6"/>
          <p:cNvSpPr/>
          <p:nvPr/>
        </p:nvSpPr>
        <p:spPr>
          <a:xfrm flipH="1">
            <a:off x="1828122" y="184073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7" name="Google Shape;112;p6"/>
          <p:cNvSpPr/>
          <p:nvPr/>
        </p:nvSpPr>
        <p:spPr>
          <a:xfrm flipH="1">
            <a:off x="3192953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8" name="Google Shape;113;p6"/>
          <p:cNvSpPr/>
          <p:nvPr/>
        </p:nvSpPr>
        <p:spPr>
          <a:xfrm flipH="1">
            <a:off x="3256271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9" name="Google Shape;114;p6"/>
          <p:cNvSpPr/>
          <p:nvPr/>
        </p:nvSpPr>
        <p:spPr>
          <a:xfrm flipH="1">
            <a:off x="4606419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0" name="Google Shape;115;p6"/>
          <p:cNvSpPr/>
          <p:nvPr/>
        </p:nvSpPr>
        <p:spPr>
          <a:xfrm flipH="1">
            <a:off x="4671184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1" name="Google Shape;116;p6"/>
          <p:cNvSpPr/>
          <p:nvPr/>
        </p:nvSpPr>
        <p:spPr>
          <a:xfrm flipH="1">
            <a:off x="126331" y="128728"/>
            <a:ext cx="8864869" cy="4860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430" y="0"/>
                </a:moveTo>
                <a:lnTo>
                  <a:pt x="4744" y="0"/>
                </a:lnTo>
                <a:cubicBezTo>
                  <a:pt x="4441" y="0"/>
                  <a:pt x="4196" y="467"/>
                  <a:pt x="4196" y="1043"/>
                </a:cubicBezTo>
                <a:lnTo>
                  <a:pt x="4211" y="1596"/>
                </a:lnTo>
                <a:cubicBezTo>
                  <a:pt x="4211" y="1805"/>
                  <a:pt x="4144" y="1985"/>
                  <a:pt x="4049" y="2061"/>
                </a:cubicBezTo>
                <a:lnTo>
                  <a:pt x="3959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7215" y="2096"/>
                </a:lnTo>
                <a:lnTo>
                  <a:pt x="7125" y="2061"/>
                </a:lnTo>
                <a:cubicBezTo>
                  <a:pt x="7030" y="1985"/>
                  <a:pt x="6963" y="1805"/>
                  <a:pt x="6963" y="1596"/>
                </a:cubicBezTo>
                <a:lnTo>
                  <a:pt x="6978" y="1043"/>
                </a:lnTo>
                <a:cubicBezTo>
                  <a:pt x="6978" y="467"/>
                  <a:pt x="6733" y="0"/>
                  <a:pt x="6430" y="0"/>
                </a:cubicBezTo>
                <a:close/>
              </a:path>
            </a:pathLst>
          </a:custGeom>
          <a:solidFill>
            <a:schemeClr val="accent5">
              <a:lumOff val="11274"/>
            </a:schemeClr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2" name="Google Shape;117;p6"/>
          <p:cNvSpPr/>
          <p:nvPr/>
        </p:nvSpPr>
        <p:spPr>
          <a:xfrm>
            <a:off x="229454" y="174448"/>
            <a:ext cx="8685092" cy="46900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384" fill="norm" stroke="1" extrusionOk="0">
                <a:moveTo>
                  <a:pt x="16873" y="0"/>
                </a:moveTo>
                <a:lnTo>
                  <a:pt x="15269" y="0"/>
                </a:lnTo>
                <a:cubicBezTo>
                  <a:pt x="14981" y="0"/>
                  <a:pt x="14827" y="461"/>
                  <a:pt x="14827" y="1030"/>
                </a:cubicBezTo>
                <a:lnTo>
                  <a:pt x="14843" y="1576"/>
                </a:lnTo>
                <a:cubicBezTo>
                  <a:pt x="14843" y="1783"/>
                  <a:pt x="14698" y="1960"/>
                  <a:pt x="14608" y="2036"/>
                </a:cubicBezTo>
                <a:lnTo>
                  <a:pt x="852" y="2070"/>
                </a:lnTo>
                <a:cubicBezTo>
                  <a:pt x="633" y="2070"/>
                  <a:pt x="-9" y="1794"/>
                  <a:pt x="0" y="2951"/>
                </a:cubicBezTo>
                <a:cubicBezTo>
                  <a:pt x="25" y="6044"/>
                  <a:pt x="125" y="17487"/>
                  <a:pt x="45" y="20566"/>
                </a:cubicBezTo>
                <a:cubicBezTo>
                  <a:pt x="18" y="21600"/>
                  <a:pt x="433" y="21369"/>
                  <a:pt x="754" y="21348"/>
                </a:cubicBezTo>
                <a:lnTo>
                  <a:pt x="21275" y="21315"/>
                </a:lnTo>
                <a:cubicBezTo>
                  <a:pt x="21494" y="21315"/>
                  <a:pt x="21591" y="20980"/>
                  <a:pt x="21591" y="20566"/>
                </a:cubicBezTo>
                <a:cubicBezTo>
                  <a:pt x="21591" y="14650"/>
                  <a:pt x="21591" y="8735"/>
                  <a:pt x="21591" y="2819"/>
                </a:cubicBezTo>
                <a:cubicBezTo>
                  <a:pt x="21591" y="2405"/>
                  <a:pt x="21502" y="2020"/>
                  <a:pt x="21284" y="2020"/>
                </a:cubicBezTo>
                <a:lnTo>
                  <a:pt x="17620" y="2070"/>
                </a:lnTo>
                <a:lnTo>
                  <a:pt x="17535" y="2036"/>
                </a:lnTo>
                <a:cubicBezTo>
                  <a:pt x="17444" y="1960"/>
                  <a:pt x="17380" y="1783"/>
                  <a:pt x="17380" y="1576"/>
                </a:cubicBezTo>
                <a:lnTo>
                  <a:pt x="17395" y="1030"/>
                </a:lnTo>
                <a:cubicBezTo>
                  <a:pt x="17395" y="461"/>
                  <a:pt x="17161" y="0"/>
                  <a:pt x="16873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3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54" name="مستوى النص الأول…"/>
          <p:cNvSpPr txBox="1"/>
          <p:nvPr>
            <p:ph type="body" sz="half" idx="1"/>
          </p:nvPr>
        </p:nvSpPr>
        <p:spPr>
          <a:xfrm>
            <a:off x="4581525" y="1547928"/>
            <a:ext cx="4139775" cy="3196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55" name="Google Shape;127;p6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solidFill>
                  <a:schemeClr val="accent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56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274937" y="4499664"/>
            <a:ext cx="1390234" cy="309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7" y="3290783"/>
            <a:ext cx="1296194" cy="1208879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رقم الشريحة"/>
          <p:cNvSpPr txBox="1"/>
          <p:nvPr>
            <p:ph type="sldNum" sz="quarter" idx="2"/>
          </p:nvPr>
        </p:nvSpPr>
        <p:spPr>
          <a:xfrm>
            <a:off x="8705466" y="4706923"/>
            <a:ext cx="315767" cy="3061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6">
    <p:bg>
      <p:bgPr>
        <a:solidFill>
          <a:schemeClr val="accent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166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7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8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sp>
        <p:nvSpPr>
          <p:cNvPr id="169" name="Google Shape;129;p7"/>
          <p:cNvSpPr/>
          <p:nvPr/>
        </p:nvSpPr>
        <p:spPr>
          <a:xfrm flipH="1">
            <a:off x="373241" y="134746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0" name="Google Shape;130;p7"/>
          <p:cNvSpPr/>
          <p:nvPr/>
        </p:nvSpPr>
        <p:spPr>
          <a:xfrm flipH="1">
            <a:off x="436070" y="174448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1" name="Google Shape;131;p7"/>
          <p:cNvSpPr/>
          <p:nvPr/>
        </p:nvSpPr>
        <p:spPr>
          <a:xfrm flipH="1">
            <a:off x="1779487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2" name="Google Shape;132;p7"/>
          <p:cNvSpPr/>
          <p:nvPr/>
        </p:nvSpPr>
        <p:spPr>
          <a:xfrm flipH="1">
            <a:off x="1828122" y="184073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3" name="Google Shape;133;p7"/>
          <p:cNvSpPr/>
          <p:nvPr/>
        </p:nvSpPr>
        <p:spPr>
          <a:xfrm flipH="1">
            <a:off x="3192953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4" name="Google Shape;134;p7"/>
          <p:cNvSpPr/>
          <p:nvPr/>
        </p:nvSpPr>
        <p:spPr>
          <a:xfrm flipH="1">
            <a:off x="3256271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5" name="Google Shape;135;p7"/>
          <p:cNvSpPr/>
          <p:nvPr/>
        </p:nvSpPr>
        <p:spPr>
          <a:xfrm flipH="1">
            <a:off x="4606419" y="134743"/>
            <a:ext cx="1348499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6" name="Google Shape;136;p7"/>
          <p:cNvSpPr/>
          <p:nvPr/>
        </p:nvSpPr>
        <p:spPr>
          <a:xfrm flipH="1">
            <a:off x="4671184" y="182870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7" name="Google Shape;137;p7"/>
          <p:cNvSpPr/>
          <p:nvPr/>
        </p:nvSpPr>
        <p:spPr>
          <a:xfrm flipH="1">
            <a:off x="6019884" y="134743"/>
            <a:ext cx="1348500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8" name="Google Shape;138;p7"/>
          <p:cNvSpPr/>
          <p:nvPr/>
        </p:nvSpPr>
        <p:spPr>
          <a:xfrm flipH="1">
            <a:off x="6078880" y="186479"/>
            <a:ext cx="1229102" cy="472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9" name="Google Shape;139;p7"/>
          <p:cNvSpPr/>
          <p:nvPr/>
        </p:nvSpPr>
        <p:spPr>
          <a:xfrm flipH="1">
            <a:off x="126331" y="128728"/>
            <a:ext cx="8864869" cy="4860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986" y="0"/>
                </a:moveTo>
                <a:lnTo>
                  <a:pt x="1300" y="0"/>
                </a:lnTo>
                <a:cubicBezTo>
                  <a:pt x="997" y="0"/>
                  <a:pt x="752" y="467"/>
                  <a:pt x="752" y="1043"/>
                </a:cubicBezTo>
                <a:lnTo>
                  <a:pt x="767" y="1596"/>
                </a:lnTo>
                <a:cubicBezTo>
                  <a:pt x="767" y="1805"/>
                  <a:pt x="700" y="1985"/>
                  <a:pt x="605" y="2061"/>
                </a:cubicBezTo>
                <a:lnTo>
                  <a:pt x="515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3771" y="2096"/>
                </a:lnTo>
                <a:lnTo>
                  <a:pt x="3681" y="2061"/>
                </a:lnTo>
                <a:cubicBezTo>
                  <a:pt x="3586" y="1985"/>
                  <a:pt x="3519" y="1805"/>
                  <a:pt x="3519" y="1596"/>
                </a:cubicBezTo>
                <a:lnTo>
                  <a:pt x="3534" y="1043"/>
                </a:lnTo>
                <a:cubicBezTo>
                  <a:pt x="3534" y="467"/>
                  <a:pt x="3289" y="0"/>
                  <a:pt x="2986" y="0"/>
                </a:cubicBezTo>
                <a:close/>
              </a:path>
            </a:pathLst>
          </a:custGeom>
          <a:solidFill>
            <a:schemeClr val="accent6">
              <a:lumOff val="6666"/>
            </a:schemeClr>
          </a:solidFill>
          <a:ln w="3175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0" name="Google Shape;140;p7"/>
          <p:cNvSpPr/>
          <p:nvPr/>
        </p:nvSpPr>
        <p:spPr>
          <a:xfrm>
            <a:off x="236843" y="174448"/>
            <a:ext cx="8689364" cy="4727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320" y="0"/>
                </a:moveTo>
                <a:lnTo>
                  <a:pt x="18772" y="0"/>
                </a:lnTo>
                <a:cubicBezTo>
                  <a:pt x="18494" y="0"/>
                  <a:pt x="18269" y="467"/>
                  <a:pt x="18269" y="1043"/>
                </a:cubicBezTo>
                <a:lnTo>
                  <a:pt x="18283" y="1596"/>
                </a:lnTo>
                <a:cubicBezTo>
                  <a:pt x="18283" y="1805"/>
                  <a:pt x="18221" y="1985"/>
                  <a:pt x="18134" y="2061"/>
                </a:cubicBezTo>
                <a:lnTo>
                  <a:pt x="18052" y="2096"/>
                </a:lnTo>
                <a:lnTo>
                  <a:pt x="382" y="2096"/>
                </a:lnTo>
                <a:cubicBezTo>
                  <a:pt x="171" y="2096"/>
                  <a:pt x="0" y="2337"/>
                  <a:pt x="0" y="2756"/>
                </a:cubicBezTo>
                <a:cubicBezTo>
                  <a:pt x="9" y="8702"/>
                  <a:pt x="18" y="14648"/>
                  <a:pt x="27" y="20594"/>
                </a:cubicBezTo>
                <a:cubicBezTo>
                  <a:pt x="27" y="21013"/>
                  <a:pt x="135" y="21584"/>
                  <a:pt x="346" y="21584"/>
                </a:cubicBezTo>
                <a:lnTo>
                  <a:pt x="21218" y="21600"/>
                </a:lnTo>
                <a:cubicBezTo>
                  <a:pt x="21429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29" y="2096"/>
                  <a:pt x="21218" y="2096"/>
                </a:cubicBezTo>
                <a:lnTo>
                  <a:pt x="21041" y="2096"/>
                </a:lnTo>
                <a:lnTo>
                  <a:pt x="20959" y="2061"/>
                </a:lnTo>
                <a:cubicBezTo>
                  <a:pt x="20871" y="1985"/>
                  <a:pt x="20810" y="1805"/>
                  <a:pt x="20810" y="1596"/>
                </a:cubicBezTo>
                <a:lnTo>
                  <a:pt x="20824" y="1043"/>
                </a:lnTo>
                <a:cubicBezTo>
                  <a:pt x="20824" y="467"/>
                  <a:pt x="20598" y="0"/>
                  <a:pt x="20320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1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82" name="مستوى النص الأول…"/>
          <p:cNvSpPr txBox="1"/>
          <p:nvPr>
            <p:ph type="body" sz="half" idx="1"/>
          </p:nvPr>
        </p:nvSpPr>
        <p:spPr>
          <a:xfrm>
            <a:off x="4581525" y="1547928"/>
            <a:ext cx="4139775" cy="31961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83" name="Google Shape;150;p7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solidFill>
                  <a:schemeClr val="accent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84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274937" y="4499664"/>
            <a:ext cx="1390234" cy="309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7" y="3290783"/>
            <a:ext cx="1296194" cy="1208879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رقم الشريحة"/>
          <p:cNvSpPr txBox="1"/>
          <p:nvPr>
            <p:ph type="sldNum" sz="quarter" idx="2"/>
          </p:nvPr>
        </p:nvSpPr>
        <p:spPr>
          <a:xfrm>
            <a:off x="8705466" y="4706923"/>
            <a:ext cx="315767" cy="30611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1.png"/><Relationship Id="rId4" Type="http://schemas.openxmlformats.org/officeDocument/2006/relationships/hyperlink" Target="https://slidesmania.com/questions-powerpoint-google-slides/can-i-use-these-templates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2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3.png"/><Relationship Id="rId9" Type="http://schemas.openxmlformats.org/officeDocument/2006/relationships/hyperlink" Target="https://www.pinterest.com/slidesmania/" TargetMode="External"/><Relationship Id="rId10" Type="http://schemas.openxmlformats.org/officeDocument/2006/relationships/image" Target="../media/image4.png"/><Relationship Id="rId11" Type="http://schemas.openxmlformats.org/officeDocument/2006/relationships/hyperlink" Target="https://www.instagram.com/slidesmania/" TargetMode="External"/><Relationship Id="rId12" Type="http://schemas.openxmlformats.org/officeDocument/2006/relationships/image" Target="../media/image5.png"/><Relationship Id="rId13" Type="http://schemas.openxmlformats.org/officeDocument/2006/relationships/slideLayout" Target="../slideLayouts/slideLayout1.xml"/><Relationship Id="rId14" Type="http://schemas.openxmlformats.org/officeDocument/2006/relationships/slideLayout" Target="../slideLayouts/slideLayout2.xml"/><Relationship Id="rId15" Type="http://schemas.openxmlformats.org/officeDocument/2006/relationships/slideLayout" Target="../slideLayouts/slideLayout3.xml"/><Relationship Id="rId16" Type="http://schemas.openxmlformats.org/officeDocument/2006/relationships/slideLayout" Target="../slideLayouts/slideLayout4.xml"/><Relationship Id="rId17" Type="http://schemas.openxmlformats.org/officeDocument/2006/relationships/slideLayout" Target="../slideLayouts/slideLayout5.xml"/><Relationship Id="rId18" Type="http://schemas.openxmlformats.org/officeDocument/2006/relationships/slideLayout" Target="../slideLayouts/slideLayout6.xml"/><Relationship Id="rId19" Type="http://schemas.openxmlformats.org/officeDocument/2006/relationships/slideLayout" Target="../slideLayouts/slideLayout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3" name="Google Shape;7;p1"/>
          <p:cNvSpPr/>
          <p:nvPr/>
        </p:nvSpPr>
        <p:spPr>
          <a:xfrm flipH="1">
            <a:off x="3927805" y="2079524"/>
            <a:ext cx="5216195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" name="Google Shape;8;p1"/>
          <p:cNvSpPr/>
          <p:nvPr/>
        </p:nvSpPr>
        <p:spPr>
          <a:xfrm flipH="1" rot="10800000">
            <a:off x="0" y="-919"/>
            <a:ext cx="5879659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" name="Google Shape;12;p1"/>
          <p:cNvSpPr txBox="1"/>
          <p:nvPr/>
        </p:nvSpPr>
        <p:spPr>
          <a:xfrm rot="5400000">
            <a:off x="-486157" y="338612"/>
            <a:ext cx="1184851" cy="4165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 anchor="b">
            <a:spAutoFit/>
          </a:bodyPr>
          <a:lstStyle>
            <a:lvl1pPr rtl="0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SLIDESMANIA.COM</a:t>
            </a:r>
          </a:p>
        </p:txBody>
      </p:sp>
      <p:grpSp>
        <p:nvGrpSpPr>
          <p:cNvPr id="15" name="Google Shape;152;p8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6" name="Google Shape;153;p8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/>
            </a:p>
          </p:txBody>
        </p:sp>
        <p:pic>
          <p:nvPicPr>
            <p:cNvPr id="7" name="Google Shape;154;p8" descr="Google Shape;154;p8">
              <a:hlinkClick r:id="rId2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49199" y="248325"/>
              <a:ext cx="3826101" cy="16509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" name="Google Shape;155;p8"/>
            <p:cNvSpPr txBox="1"/>
            <p:nvPr/>
          </p:nvSpPr>
          <p:spPr>
            <a:xfrm>
              <a:off x="381918" y="2143545"/>
              <a:ext cx="6648789" cy="288795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75" tIns="34275" rIns="34275" bIns="34275" numCol="1" anchor="t">
              <a:spAutoFit/>
            </a:bodyPr>
            <a:lstStyle/>
            <a:p>
              <a:pPr rtl="0">
                <a:defRPr b="1" sz="26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Free </a:t>
              </a:r>
              <a:r>
                <a:rPr b="0"/>
                <a:t>themes and templates for </a:t>
              </a:r>
              <a:r>
                <a:t>Google Slides</a:t>
              </a:r>
              <a:r>
                <a:rPr b="0"/>
                <a:t> or </a:t>
              </a:r>
              <a:r>
                <a:t>PowerPoint</a:t>
              </a:r>
            </a:p>
            <a:p>
              <a:pPr rtl="0">
                <a:defRPr b="1" sz="26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  <a:p>
              <a:pPr rtl="0">
                <a:defRPr b="1" sz="26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  <a:p>
              <a:pPr rtl="0">
                <a:defRPr b="1" sz="2200">
                  <a:solidFill>
                    <a:srgbClr val="FFCB25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NOT to be sold as is or modified!</a:t>
              </a:r>
            </a:p>
            <a:p>
              <a:pPr rtl="0">
                <a:defRPr sz="20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Read </a:t>
              </a:r>
              <a:r>
                <a:rPr u="sng">
                  <a:solidFill>
                    <a:srgbClr val="0097A7"/>
                  </a:solidFill>
                  <a:uFill>
                    <a:solidFill>
                      <a:srgbClr val="0097A7"/>
                    </a:solidFill>
                  </a:uFill>
                  <a:hlinkClick r:id="rId4" invalidUrl="" action="" tgtFrame="" tooltip="" history="1" highlightClick="0" endSnd="0"/>
                </a:rPr>
                <a:t>FAQ</a:t>
              </a:r>
              <a:r>
                <a:rPr b="1" sz="3200">
                  <a:solidFill>
                    <a:srgbClr val="FFCB25"/>
                  </a:solidFill>
                </a:rPr>
                <a:t> </a:t>
              </a:r>
              <a:r>
                <a:t>on slidesmania.com</a:t>
              </a:r>
            </a:p>
            <a:p>
              <a:pPr rtl="0">
                <a:defRPr sz="14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Do not remove the slidesmania.com text on the sides.</a:t>
              </a:r>
            </a:p>
          </p:txBody>
        </p:sp>
        <p:sp>
          <p:nvSpPr>
            <p:cNvPr id="9" name="Google Shape;156;p8"/>
            <p:cNvSpPr/>
            <p:nvPr/>
          </p:nvSpPr>
          <p:spPr>
            <a:xfrm>
              <a:off x="7817525" y="4266643"/>
              <a:ext cx="1121401" cy="9676"/>
            </a:xfrm>
            <a:prstGeom prst="line">
              <a:avLst/>
            </a:prstGeom>
            <a:noFill/>
            <a:ln w="25400" cap="flat">
              <a:solidFill>
                <a:srgbClr val="FFCB25"/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/>
            </a:p>
          </p:txBody>
        </p:sp>
        <p:pic>
          <p:nvPicPr>
            <p:cNvPr id="10" name="Google Shape;157;p8" descr="Google Shape;157;p8">
              <a:hlinkClick r:id="rId5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736918" y="4434229"/>
              <a:ext cx="534925" cy="4783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" name="Google Shape;158;p8" descr="Google Shape;158;p8">
              <a:hlinkClick r:id="rId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323321" y="4437598"/>
              <a:ext cx="531496" cy="4716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" name="Google Shape;159;p8" descr="Google Shape;159;p8">
              <a:hlinkClick r:id="rId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906286" y="4429176"/>
              <a:ext cx="459487" cy="4682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" name="Google Shape;160;p8" descr="Google Shape;160;p8">
              <a:hlinkClick r:id="rId11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8414287" y="4437599"/>
              <a:ext cx="524638" cy="4514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" name="Google Shape;161;p8"/>
            <p:cNvSpPr txBox="1"/>
            <p:nvPr/>
          </p:nvSpPr>
          <p:spPr>
            <a:xfrm>
              <a:off x="5304375" y="3610031"/>
              <a:ext cx="3686626" cy="416538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8568" tIns="68568" rIns="68568" bIns="68568" numCol="1" anchor="t">
              <a:spAutoFit/>
            </a:bodyPr>
            <a:lstStyle>
              <a:lvl1pPr algn="r" rtl="0">
                <a:defRPr b="1" sz="1800">
                  <a:solidFill>
                    <a:srgbClr val="252525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/>
              <a:r>
                <a:t>Sharing is caring!</a:t>
              </a:r>
            </a:p>
          </p:txBody>
        </p:sp>
      </p:grpSp>
      <p:sp>
        <p:nvSpPr>
          <p:cNvPr id="16" name="نص العنوان"/>
          <p:cNvSpPr txBox="1"/>
          <p:nvPr>
            <p:ph type="title"/>
          </p:nvPr>
        </p:nvSpPr>
        <p:spPr>
          <a:xfrm>
            <a:off x="457200" y="69056"/>
            <a:ext cx="8229600" cy="1131094"/>
          </a:xfrm>
          <a:prstGeom prst="rect">
            <a:avLst/>
          </a:prstGeom>
          <a:ln w="3175">
            <a:miter lim="400000"/>
          </a:ln>
          <a:effectLst>
            <a:outerShdw sx="100000" sy="100000" kx="0" ky="0" algn="b" rotWithShape="0" blurRad="38100" dist="12700" dir="30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/>
          <a:lstStyle/>
          <a:p>
            <a:pPr/>
            <a:r>
              <a:t>نص العنوان</a:t>
            </a:r>
          </a:p>
        </p:txBody>
      </p:sp>
      <p:sp>
        <p:nvSpPr>
          <p:cNvPr id="17" name="مستوى النص الأول…"/>
          <p:cNvSpPr txBox="1"/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3175">
            <a:miter lim="400000"/>
          </a:ln>
          <a:effectLst>
            <a:outerShdw sx="100000" sy="100000" kx="0" ky="0" algn="b" rotWithShape="0" blurRad="38100" dist="12700" dir="5400000">
              <a:srgbClr val="000000">
                <a:alpha val="5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8" tIns="68568" rIns="68568" bIns="68568"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8" name="رقم الشريحة"/>
          <p:cNvSpPr txBox="1"/>
          <p:nvPr>
            <p:ph type="sldNum" sz="quarter" idx="2"/>
          </p:nvPr>
        </p:nvSpPr>
        <p:spPr>
          <a:xfrm>
            <a:off x="4419600" y="4614207"/>
            <a:ext cx="2133600" cy="306111"/>
          </a:xfrm>
          <a:prstGeom prst="rect">
            <a:avLst/>
          </a:prstGeom>
          <a:ln w="3175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900">
                <a:solidFill>
                  <a:srgbClr val="1E4E7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3"/>
    <p:sldLayoutId id="2147483650" r:id="rId14"/>
    <p:sldLayoutId id="2147483651" r:id="rId15"/>
    <p:sldLayoutId id="2147483652" r:id="rId16"/>
    <p:sldLayoutId id="2147483653" r:id="rId17"/>
    <p:sldLayoutId id="2147483654" r:id="rId18"/>
    <p:sldLayoutId id="2147483655" r:id="rId19"/>
  </p:sldLayoutIdLst>
  <p:transition xmlns:p14="http://schemas.microsoft.com/office/powerpoint/2010/main" spd="med" advClick="1"/>
  <p:txStyles>
    <p:titleStyle>
      <a:lvl1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3619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1pPr>
      <a:lvl2pPr marL="8191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2pPr>
      <a:lvl3pPr marL="12763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3pPr>
      <a:lvl4pPr marL="17335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4pPr>
      <a:lvl5pPr marL="21907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5pPr>
      <a:lvl6pPr marL="26479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6pPr>
      <a:lvl7pPr marL="31051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7pPr>
      <a:lvl8pPr marL="35623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8pPr>
      <a:lvl9pPr marL="40195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2.xml"/><Relationship Id="rId3" Type="http://schemas.openxmlformats.org/officeDocument/2006/relationships/slide" Target="slide3.xml"/><Relationship Id="rId4" Type="http://schemas.openxmlformats.org/officeDocument/2006/relationships/image" Target="../media/image8.png"/><Relationship Id="rId5" Type="http://schemas.openxmlformats.org/officeDocument/2006/relationships/slide" Target="slide6.xml"/><Relationship Id="rId6" Type="http://schemas.openxmlformats.org/officeDocument/2006/relationships/slide" Target="slide12.xml"/><Relationship Id="rId7" Type="http://schemas.openxmlformats.org/officeDocument/2006/relationships/slide" Target="slide9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1.xml"/><Relationship Id="rId5" Type="http://schemas.openxmlformats.org/officeDocument/2006/relationships/slide" Target="slide3.xml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slide" Target="slide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1.xml"/><Relationship Id="rId5" Type="http://schemas.openxmlformats.org/officeDocument/2006/relationships/slide" Target="slide3.xml"/><Relationship Id="rId6" Type="http://schemas.openxmlformats.org/officeDocument/2006/relationships/image" Target="../media/image14.png"/><Relationship Id="rId7" Type="http://schemas.openxmlformats.org/officeDocument/2006/relationships/slide" Target="slide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Relationship Id="rId3" Type="http://schemas.openxmlformats.org/officeDocument/2006/relationships/slide" Target="slide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slide" Target="slide1.xml"/><Relationship Id="rId7" Type="http://schemas.openxmlformats.org/officeDocument/2006/relationships/slide" Target="slide3.xml"/><Relationship Id="rId8" Type="http://schemas.openxmlformats.org/officeDocument/2006/relationships/slide" Target="slide9.xml"/><Relationship Id="rId9" Type="http://schemas.openxmlformats.org/officeDocument/2006/relationships/slide" Target="slide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" Target="slide12.xml"/><Relationship Id="rId5" Type="http://schemas.openxmlformats.org/officeDocument/2006/relationships/slide" Target="slide1.xml"/><Relationship Id="rId6" Type="http://schemas.openxmlformats.org/officeDocument/2006/relationships/slide" Target="slide3.xml"/><Relationship Id="rId7" Type="http://schemas.openxmlformats.org/officeDocument/2006/relationships/slide" Target="slide9.xml"/><Relationship Id="rId8" Type="http://schemas.openxmlformats.org/officeDocument/2006/relationships/image" Target="../media/image11.png"/><Relationship Id="rId9" Type="http://schemas.openxmlformats.org/officeDocument/2006/relationships/slide" Target="slide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1.xml"/><Relationship Id="rId5" Type="http://schemas.openxmlformats.org/officeDocument/2006/relationships/slide" Target="slide9.xml"/><Relationship Id="rId6" Type="http://schemas.openxmlformats.org/officeDocument/2006/relationships/image" Target="../media/image12.png"/><Relationship Id="rId7" Type="http://schemas.openxmlformats.org/officeDocument/2006/relationships/slide" Target="slide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1.xml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slide" Target="slide9.xml"/><Relationship Id="rId8" Type="http://schemas.openxmlformats.org/officeDocument/2006/relationships/slide" Target="slide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1.xml"/><Relationship Id="rId5" Type="http://schemas.openxmlformats.org/officeDocument/2006/relationships/slide" Target="slide9.xml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4.png"/><Relationship Id="rId9" Type="http://schemas.openxmlformats.org/officeDocument/2006/relationships/slide" Target="slide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1.xml"/><Relationship Id="rId5" Type="http://schemas.openxmlformats.org/officeDocument/2006/relationships/slide" Target="slide3.xml"/><Relationship Id="rId6" Type="http://schemas.openxmlformats.org/officeDocument/2006/relationships/slide" Target="slide9.xml"/><Relationship Id="rId7" Type="http://schemas.openxmlformats.org/officeDocument/2006/relationships/image" Target="../media/image17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1.xml"/><Relationship Id="rId5" Type="http://schemas.openxmlformats.org/officeDocument/2006/relationships/slide" Target="slide3.xml"/><Relationship Id="rId6" Type="http://schemas.openxmlformats.org/officeDocument/2006/relationships/image" Target="../media/image13.png"/><Relationship Id="rId7" Type="http://schemas.openxmlformats.org/officeDocument/2006/relationships/slide" Target="slide9.xml"/><Relationship Id="rId8" Type="http://schemas.openxmlformats.org/officeDocument/2006/relationships/image" Target="../media/image1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1.xml"/><Relationship Id="rId5" Type="http://schemas.openxmlformats.org/officeDocument/2006/relationships/slide" Target="slide3.xml"/><Relationship Id="rId6" Type="http://schemas.openxmlformats.org/officeDocument/2006/relationships/slide" Target="slide9.xml"/><Relationship Id="rId7" Type="http://schemas.openxmlformats.org/officeDocument/2006/relationships/image" Target="../media/image1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1.xml"/><Relationship Id="rId5" Type="http://schemas.openxmlformats.org/officeDocument/2006/relationships/slide" Target="slide3.xml"/><Relationship Id="rId6" Type="http://schemas.openxmlformats.org/officeDocument/2006/relationships/image" Target="../media/image18.png"/><Relationship Id="rId7" Type="http://schemas.openxmlformats.org/officeDocument/2006/relationships/slide" Target="slide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166;p9"/>
          <p:cNvSpPr/>
          <p:nvPr/>
        </p:nvSpPr>
        <p:spPr>
          <a:xfrm>
            <a:off x="3947831" y="1209318"/>
            <a:ext cx="4603276" cy="3324826"/>
          </a:xfrm>
          <a:prstGeom prst="roundRect">
            <a:avLst>
              <a:gd name="adj" fmla="val 9327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3" name="Google Shape;167;p9"/>
          <p:cNvSpPr/>
          <p:nvPr/>
        </p:nvSpPr>
        <p:spPr>
          <a:xfrm>
            <a:off x="599172" y="1059857"/>
            <a:ext cx="2595151" cy="671401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4" name="Google Shape;168;p9"/>
          <p:cNvSpPr/>
          <p:nvPr/>
        </p:nvSpPr>
        <p:spPr>
          <a:xfrm>
            <a:off x="673769" y="1116408"/>
            <a:ext cx="2437651" cy="546301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5" name="Google Shape;169;p9"/>
          <p:cNvSpPr/>
          <p:nvPr/>
        </p:nvSpPr>
        <p:spPr>
          <a:xfrm>
            <a:off x="595010" y="2017007"/>
            <a:ext cx="2595151" cy="671401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6" name="Google Shape;170;p9"/>
          <p:cNvSpPr/>
          <p:nvPr/>
        </p:nvSpPr>
        <p:spPr>
          <a:xfrm>
            <a:off x="669606" y="2073558"/>
            <a:ext cx="2437651" cy="546301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7" name="Google Shape;171;p9"/>
          <p:cNvSpPr/>
          <p:nvPr/>
        </p:nvSpPr>
        <p:spPr>
          <a:xfrm>
            <a:off x="599172" y="2974157"/>
            <a:ext cx="2595151" cy="671402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8" name="Google Shape;172;p9"/>
          <p:cNvSpPr/>
          <p:nvPr/>
        </p:nvSpPr>
        <p:spPr>
          <a:xfrm>
            <a:off x="673769" y="3030708"/>
            <a:ext cx="2437651" cy="546301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9" name="Google Shape;173;p9"/>
          <p:cNvSpPr/>
          <p:nvPr/>
        </p:nvSpPr>
        <p:spPr>
          <a:xfrm>
            <a:off x="599172" y="3931308"/>
            <a:ext cx="2595151" cy="671401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10" name="Google Shape;174;p9"/>
          <p:cNvSpPr/>
          <p:nvPr/>
        </p:nvSpPr>
        <p:spPr>
          <a:xfrm>
            <a:off x="673769" y="3987858"/>
            <a:ext cx="2437651" cy="546301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21" name="Google Shape;180;p9"/>
          <p:cNvGrpSpPr/>
          <p:nvPr/>
        </p:nvGrpSpPr>
        <p:grpSpPr>
          <a:xfrm>
            <a:off x="3012082" y="3305847"/>
            <a:ext cx="946402" cy="1263988"/>
            <a:chOff x="0" y="0"/>
            <a:chExt cx="946401" cy="1263987"/>
          </a:xfrm>
        </p:grpSpPr>
        <p:sp>
          <p:nvSpPr>
            <p:cNvPr id="211" name="Google Shape;181;p9"/>
            <p:cNvSpPr/>
            <p:nvPr/>
          </p:nvSpPr>
          <p:spPr>
            <a:xfrm flipH="1" rot="11710897">
              <a:off x="135732" y="68717"/>
              <a:ext cx="674938" cy="1126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65" y="21554"/>
                  </a:moveTo>
                  <a:cubicBezTo>
                    <a:pt x="17508" y="21554"/>
                    <a:pt x="20465" y="20175"/>
                    <a:pt x="21149" y="18342"/>
                  </a:cubicBezTo>
                  <a:lnTo>
                    <a:pt x="21265" y="17706"/>
                  </a:lnTo>
                  <a:lnTo>
                    <a:pt x="21354" y="17686"/>
                  </a:lnTo>
                  <a:cubicBezTo>
                    <a:pt x="21506" y="17602"/>
                    <a:pt x="21600" y="17487"/>
                    <a:pt x="21600" y="17360"/>
                  </a:cubicBezTo>
                  <a:lnTo>
                    <a:pt x="21600" y="15517"/>
                  </a:lnTo>
                  <a:cubicBezTo>
                    <a:pt x="21600" y="15390"/>
                    <a:pt x="21506" y="15275"/>
                    <a:pt x="21354" y="15191"/>
                  </a:cubicBezTo>
                  <a:lnTo>
                    <a:pt x="21311" y="15182"/>
                  </a:lnTo>
                  <a:lnTo>
                    <a:pt x="21295" y="9538"/>
                  </a:lnTo>
                  <a:lnTo>
                    <a:pt x="21367" y="9538"/>
                  </a:lnTo>
                  <a:lnTo>
                    <a:pt x="21367" y="4009"/>
                  </a:lnTo>
                  <a:lnTo>
                    <a:pt x="21154" y="4009"/>
                  </a:lnTo>
                  <a:lnTo>
                    <a:pt x="14063" y="1302"/>
                  </a:lnTo>
                  <a:lnTo>
                    <a:pt x="14127" y="1283"/>
                  </a:lnTo>
                  <a:lnTo>
                    <a:pt x="11103" y="129"/>
                  </a:lnTo>
                  <a:lnTo>
                    <a:pt x="11103" y="0"/>
                  </a:lnTo>
                  <a:lnTo>
                    <a:pt x="10934" y="65"/>
                  </a:lnTo>
                  <a:lnTo>
                    <a:pt x="10773" y="3"/>
                  </a:lnTo>
                  <a:lnTo>
                    <a:pt x="7428" y="1280"/>
                  </a:lnTo>
                  <a:lnTo>
                    <a:pt x="7538" y="1313"/>
                  </a:lnTo>
                  <a:lnTo>
                    <a:pt x="615" y="3955"/>
                  </a:lnTo>
                  <a:lnTo>
                    <a:pt x="576" y="3927"/>
                  </a:lnTo>
                  <a:lnTo>
                    <a:pt x="576" y="3970"/>
                  </a:lnTo>
                  <a:lnTo>
                    <a:pt x="413" y="4032"/>
                  </a:lnTo>
                  <a:lnTo>
                    <a:pt x="564" y="4032"/>
                  </a:lnTo>
                  <a:lnTo>
                    <a:pt x="564" y="9538"/>
                  </a:lnTo>
                  <a:lnTo>
                    <a:pt x="593" y="9538"/>
                  </a:lnTo>
                  <a:lnTo>
                    <a:pt x="609" y="15090"/>
                  </a:lnTo>
                  <a:lnTo>
                    <a:pt x="256" y="15167"/>
                  </a:lnTo>
                  <a:cubicBezTo>
                    <a:pt x="98" y="15251"/>
                    <a:pt x="0" y="15366"/>
                    <a:pt x="0" y="15493"/>
                  </a:cubicBezTo>
                  <a:lnTo>
                    <a:pt x="0" y="17336"/>
                  </a:lnTo>
                  <a:cubicBezTo>
                    <a:pt x="0" y="17463"/>
                    <a:pt x="98" y="17579"/>
                    <a:pt x="256" y="17662"/>
                  </a:cubicBezTo>
                  <a:lnTo>
                    <a:pt x="597" y="17736"/>
                  </a:lnTo>
                  <a:lnTo>
                    <a:pt x="708" y="18342"/>
                  </a:lnTo>
                  <a:lnTo>
                    <a:pt x="746" y="18395"/>
                  </a:lnTo>
                  <a:lnTo>
                    <a:pt x="794" y="18637"/>
                  </a:lnTo>
                  <a:cubicBezTo>
                    <a:pt x="1478" y="20328"/>
                    <a:pt x="4434" y="21600"/>
                    <a:pt x="7978" y="21600"/>
                  </a:cubicBezTo>
                  <a:lnTo>
                    <a:pt x="11047" y="21600"/>
                  </a:lnTo>
                  <a:lnTo>
                    <a:pt x="11047" y="21554"/>
                  </a:ln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219" name="Google Shape;182;p9"/>
            <p:cNvGrpSpPr/>
            <p:nvPr/>
          </p:nvGrpSpPr>
          <p:grpSpPr>
            <a:xfrm>
              <a:off x="84063" y="73421"/>
              <a:ext cx="778936" cy="1109650"/>
              <a:chOff x="0" y="0"/>
              <a:chExt cx="778935" cy="1109648"/>
            </a:xfrm>
          </p:grpSpPr>
          <p:sp>
            <p:nvSpPr>
              <p:cNvPr id="212" name="Google Shape;183;p9"/>
              <p:cNvSpPr/>
              <p:nvPr/>
            </p:nvSpPr>
            <p:spPr>
              <a:xfrm flipH="1" rot="11718710">
                <a:off x="49138" y="602803"/>
                <a:ext cx="535037" cy="444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55" y="21600"/>
                    </a:lnTo>
                    <a:lnTo>
                      <a:pt x="155" y="9049"/>
                    </a:lnTo>
                    <a:lnTo>
                      <a:pt x="0" y="9049"/>
                    </a:lnTo>
                    <a:lnTo>
                      <a:pt x="10722" y="0"/>
                    </a:lnTo>
                    <a:lnTo>
                      <a:pt x="21381" y="8996"/>
                    </a:lnTo>
                    <a:lnTo>
                      <a:pt x="21600" y="8996"/>
                    </a:lnTo>
                    <a:close/>
                  </a:path>
                </a:pathLst>
              </a:custGeom>
              <a:solidFill>
                <a:srgbClr val="F7D38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3" name="Google Shape;184;p9"/>
              <p:cNvSpPr/>
              <p:nvPr/>
            </p:nvSpPr>
            <p:spPr>
              <a:xfrm flipH="1" rot="11718710">
                <a:off x="63268" y="573942"/>
                <a:ext cx="262846" cy="4421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316" y="21600"/>
                    </a:lnTo>
                    <a:lnTo>
                      <a:pt x="316" y="8995"/>
                    </a:lnTo>
                    <a:lnTo>
                      <a:pt x="0" y="899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>
                  <a:alpha val="2706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4" name="Google Shape;185;p9"/>
              <p:cNvSpPr/>
              <p:nvPr/>
            </p:nvSpPr>
            <p:spPr>
              <a:xfrm flipH="1" rot="918708">
                <a:off x="149363" y="64115"/>
                <a:ext cx="529538" cy="8154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38" y="0"/>
                    </a:moveTo>
                    <a:lnTo>
                      <a:pt x="13962" y="0"/>
                    </a:lnTo>
                    <a:cubicBezTo>
                      <a:pt x="18181" y="0"/>
                      <a:pt x="21600" y="2252"/>
                      <a:pt x="21600" y="5029"/>
                    </a:cubicBezTo>
                    <a:lnTo>
                      <a:pt x="21600" y="21600"/>
                    </a:lnTo>
                    <a:lnTo>
                      <a:pt x="17785" y="18299"/>
                    </a:lnTo>
                    <a:lnTo>
                      <a:pt x="14218" y="21578"/>
                    </a:lnTo>
                    <a:lnTo>
                      <a:pt x="10563" y="18299"/>
                    </a:lnTo>
                    <a:lnTo>
                      <a:pt x="6908" y="21179"/>
                    </a:lnTo>
                    <a:lnTo>
                      <a:pt x="3342" y="18299"/>
                    </a:lnTo>
                    <a:lnTo>
                      <a:pt x="0" y="21201"/>
                    </a:lnTo>
                    <a:lnTo>
                      <a:pt x="0" y="5029"/>
                    </a:lnTo>
                    <a:cubicBezTo>
                      <a:pt x="0" y="2252"/>
                      <a:pt x="3419" y="0"/>
                      <a:pt x="7638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5" name="Google Shape;186;p9"/>
              <p:cNvSpPr/>
              <p:nvPr/>
            </p:nvSpPr>
            <p:spPr>
              <a:xfrm flipH="1" rot="918708">
                <a:off x="237300" y="62906"/>
                <a:ext cx="347291" cy="8197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9" y="0"/>
                    </a:moveTo>
                    <a:lnTo>
                      <a:pt x="15406" y="0"/>
                    </a:lnTo>
                    <a:cubicBezTo>
                      <a:pt x="17014" y="0"/>
                      <a:pt x="18546" y="141"/>
                      <a:pt x="19939" y="396"/>
                    </a:cubicBezTo>
                    <a:lnTo>
                      <a:pt x="21600" y="785"/>
                    </a:lnTo>
                    <a:lnTo>
                      <a:pt x="20812" y="18573"/>
                    </a:lnTo>
                    <a:lnTo>
                      <a:pt x="15796" y="21600"/>
                    </a:lnTo>
                    <a:lnTo>
                      <a:pt x="14092" y="20596"/>
                    </a:lnTo>
                    <a:close/>
                    <a:moveTo>
                      <a:pt x="5762" y="0"/>
                    </a:moveTo>
                    <a:lnTo>
                      <a:pt x="7376" y="0"/>
                    </a:lnTo>
                    <a:lnTo>
                      <a:pt x="8233" y="19347"/>
                    </a:lnTo>
                    <a:lnTo>
                      <a:pt x="4650" y="21201"/>
                    </a:lnTo>
                    <a:lnTo>
                      <a:pt x="0" y="18736"/>
                    </a:lnTo>
                    <a:lnTo>
                      <a:pt x="808" y="494"/>
                    </a:lnTo>
                    <a:lnTo>
                      <a:pt x="1229" y="396"/>
                    </a:lnTo>
                    <a:cubicBezTo>
                      <a:pt x="2622" y="141"/>
                      <a:pt x="4154" y="0"/>
                      <a:pt x="5762" y="0"/>
                    </a:cubicBezTo>
                    <a:close/>
                  </a:path>
                </a:pathLst>
              </a:custGeom>
              <a:solidFill>
                <a:srgbClr val="FFFFFF">
                  <a:alpha val="2706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6" name="Google Shape;187;p9"/>
              <p:cNvSpPr/>
              <p:nvPr/>
            </p:nvSpPr>
            <p:spPr>
              <a:xfrm flipH="1" rot="918708">
                <a:off x="233500" y="66517"/>
                <a:ext cx="529538" cy="191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38" y="0"/>
                    </a:moveTo>
                    <a:lnTo>
                      <a:pt x="13962" y="0"/>
                    </a:lnTo>
                    <a:cubicBezTo>
                      <a:pt x="18181" y="0"/>
                      <a:pt x="21600" y="9517"/>
                      <a:pt x="21600" y="21257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1257"/>
                    </a:lnTo>
                    <a:cubicBezTo>
                      <a:pt x="0" y="9517"/>
                      <a:pt x="3419" y="0"/>
                      <a:pt x="7638" y="0"/>
                    </a:cubicBezTo>
                    <a:close/>
                  </a:path>
                </a:pathLst>
              </a:custGeom>
              <a:solidFill>
                <a:srgbClr val="EB8C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7" name="Google Shape;188;p9"/>
              <p:cNvSpPr/>
              <p:nvPr/>
            </p:nvSpPr>
            <p:spPr>
              <a:xfrm flipH="1" rot="918708">
                <a:off x="180783" y="956437"/>
                <a:ext cx="171051" cy="85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0" y="0"/>
                    </a:moveTo>
                    <a:cubicBezTo>
                      <a:pt x="13499" y="0"/>
                      <a:pt x="16088" y="1105"/>
                      <a:pt x="18443" y="3105"/>
                    </a:cubicBezTo>
                    <a:lnTo>
                      <a:pt x="21600" y="6544"/>
                    </a:lnTo>
                    <a:lnTo>
                      <a:pt x="10815" y="21600"/>
                    </a:lnTo>
                    <a:lnTo>
                      <a:pt x="0" y="6501"/>
                    </a:lnTo>
                    <a:lnTo>
                      <a:pt x="3118" y="3105"/>
                    </a:lnTo>
                    <a:cubicBezTo>
                      <a:pt x="5473" y="1105"/>
                      <a:pt x="8062" y="0"/>
                      <a:pt x="1078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8" name="Google Shape;189;p9"/>
              <p:cNvSpPr/>
              <p:nvPr/>
            </p:nvSpPr>
            <p:spPr>
              <a:xfrm flipH="1" rot="913942">
                <a:off x="184793" y="235848"/>
                <a:ext cx="548573" cy="129168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20" name="Google Shape;190;p9"/>
            <p:cNvSpPr/>
            <p:nvPr/>
          </p:nvSpPr>
          <p:spPr>
            <a:xfrm flipH="1" rot="11715854">
              <a:off x="156102" y="105791"/>
              <a:ext cx="638931" cy="1063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65" y="21554"/>
                  </a:moveTo>
                  <a:cubicBezTo>
                    <a:pt x="17508" y="21554"/>
                    <a:pt x="20465" y="20175"/>
                    <a:pt x="21149" y="18342"/>
                  </a:cubicBezTo>
                  <a:lnTo>
                    <a:pt x="21265" y="17706"/>
                  </a:lnTo>
                  <a:lnTo>
                    <a:pt x="21354" y="17686"/>
                  </a:lnTo>
                  <a:cubicBezTo>
                    <a:pt x="21506" y="17602"/>
                    <a:pt x="21600" y="17487"/>
                    <a:pt x="21600" y="17360"/>
                  </a:cubicBezTo>
                  <a:lnTo>
                    <a:pt x="21600" y="15517"/>
                  </a:lnTo>
                  <a:cubicBezTo>
                    <a:pt x="21600" y="15390"/>
                    <a:pt x="21506" y="15275"/>
                    <a:pt x="21354" y="15191"/>
                  </a:cubicBezTo>
                  <a:lnTo>
                    <a:pt x="21311" y="15182"/>
                  </a:lnTo>
                  <a:lnTo>
                    <a:pt x="21295" y="9538"/>
                  </a:lnTo>
                  <a:lnTo>
                    <a:pt x="21367" y="9538"/>
                  </a:lnTo>
                  <a:lnTo>
                    <a:pt x="21367" y="4009"/>
                  </a:lnTo>
                  <a:lnTo>
                    <a:pt x="21154" y="4009"/>
                  </a:lnTo>
                  <a:lnTo>
                    <a:pt x="14063" y="1302"/>
                  </a:lnTo>
                  <a:lnTo>
                    <a:pt x="14127" y="1283"/>
                  </a:lnTo>
                  <a:lnTo>
                    <a:pt x="11103" y="129"/>
                  </a:lnTo>
                  <a:lnTo>
                    <a:pt x="11103" y="0"/>
                  </a:lnTo>
                  <a:lnTo>
                    <a:pt x="10934" y="65"/>
                  </a:lnTo>
                  <a:lnTo>
                    <a:pt x="10773" y="3"/>
                  </a:lnTo>
                  <a:lnTo>
                    <a:pt x="7428" y="1280"/>
                  </a:lnTo>
                  <a:lnTo>
                    <a:pt x="7538" y="1313"/>
                  </a:lnTo>
                  <a:lnTo>
                    <a:pt x="615" y="3955"/>
                  </a:lnTo>
                  <a:lnTo>
                    <a:pt x="576" y="3927"/>
                  </a:lnTo>
                  <a:lnTo>
                    <a:pt x="576" y="3970"/>
                  </a:lnTo>
                  <a:lnTo>
                    <a:pt x="413" y="4032"/>
                  </a:lnTo>
                  <a:lnTo>
                    <a:pt x="564" y="4032"/>
                  </a:lnTo>
                  <a:lnTo>
                    <a:pt x="564" y="9538"/>
                  </a:lnTo>
                  <a:lnTo>
                    <a:pt x="593" y="9538"/>
                  </a:lnTo>
                  <a:lnTo>
                    <a:pt x="609" y="15090"/>
                  </a:lnTo>
                  <a:lnTo>
                    <a:pt x="256" y="15167"/>
                  </a:lnTo>
                  <a:cubicBezTo>
                    <a:pt x="98" y="15251"/>
                    <a:pt x="0" y="15366"/>
                    <a:pt x="0" y="15493"/>
                  </a:cubicBezTo>
                  <a:lnTo>
                    <a:pt x="0" y="17336"/>
                  </a:lnTo>
                  <a:cubicBezTo>
                    <a:pt x="0" y="17463"/>
                    <a:pt x="98" y="17579"/>
                    <a:pt x="256" y="17662"/>
                  </a:cubicBezTo>
                  <a:lnTo>
                    <a:pt x="597" y="17736"/>
                  </a:lnTo>
                  <a:lnTo>
                    <a:pt x="708" y="18342"/>
                  </a:lnTo>
                  <a:lnTo>
                    <a:pt x="746" y="18395"/>
                  </a:lnTo>
                  <a:lnTo>
                    <a:pt x="794" y="18637"/>
                  </a:lnTo>
                  <a:cubicBezTo>
                    <a:pt x="1478" y="20328"/>
                    <a:pt x="4434" y="21600"/>
                    <a:pt x="7978" y="21600"/>
                  </a:cubicBezTo>
                  <a:lnTo>
                    <a:pt x="11047" y="21600"/>
                  </a:lnTo>
                  <a:lnTo>
                    <a:pt x="11047" y="21554"/>
                  </a:ln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222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223" name="مسألة  ٥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pic>
        <p:nvPicPr>
          <p:cNvPr id="224" name="IMG_2581.png" descr="IMG_258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96210" y="349613"/>
            <a:ext cx="4884086" cy="4639883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التاريخ"/>
          <p:cNvSpPr/>
          <p:nvPr/>
        </p:nvSpPr>
        <p:spPr>
          <a:xfrm>
            <a:off x="1890767" y="1224852"/>
            <a:ext cx="1176203" cy="301291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التاريخ </a:t>
            </a:r>
          </a:p>
        </p:txBody>
      </p:sp>
      <p:sp>
        <p:nvSpPr>
          <p:cNvPr id="226" name="صفحة"/>
          <p:cNvSpPr/>
          <p:nvPr/>
        </p:nvSpPr>
        <p:spPr>
          <a:xfrm>
            <a:off x="1266471" y="4060764"/>
            <a:ext cx="1176202" cy="439899"/>
          </a:xfrm>
          <a:prstGeom prst="roundRect">
            <a:avLst>
              <a:gd name="adj" fmla="val 20927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صفحة </a:t>
            </a:r>
          </a:p>
        </p:txBody>
      </p:sp>
      <p:sp>
        <p:nvSpPr>
          <p:cNvPr id="227" name="الحصة"/>
          <p:cNvSpPr/>
          <p:nvPr/>
        </p:nvSpPr>
        <p:spPr>
          <a:xfrm>
            <a:off x="1834524" y="218352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الحصة </a:t>
            </a:r>
          </a:p>
        </p:txBody>
      </p:sp>
      <p:sp>
        <p:nvSpPr>
          <p:cNvPr id="228" name="الفصل"/>
          <p:cNvSpPr/>
          <p:nvPr/>
        </p:nvSpPr>
        <p:spPr>
          <a:xfrm>
            <a:off x="1779487" y="3169295"/>
            <a:ext cx="1176203" cy="297583"/>
          </a:xfrm>
          <a:prstGeom prst="roundRect">
            <a:avLst>
              <a:gd name="adj" fmla="val 30936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الفصل </a:t>
            </a:r>
          </a:p>
        </p:txBody>
      </p:sp>
      <p:sp>
        <p:nvSpPr>
          <p:cNvPr id="229" name="مسألة ٧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٧</a:t>
            </a:r>
          </a:p>
        </p:txBody>
      </p:sp>
      <p:sp>
        <p:nvSpPr>
          <p:cNvPr id="230" name="الواجب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231" name="المنزل"/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232" name="الفصل ١١ : الأشكال الهندسية"/>
          <p:cNvSpPr txBox="1"/>
          <p:nvPr>
            <p:ph type="body" sz="quarter" idx="1"/>
          </p:nvPr>
        </p:nvSpPr>
        <p:spPr>
          <a:xfrm>
            <a:off x="4181714" y="3024358"/>
            <a:ext cx="4278323" cy="751243"/>
          </a:xfrm>
          <a:prstGeom prst="rect">
            <a:avLst/>
          </a:prstGeom>
          <a:effectLst/>
        </p:spPr>
        <p:txBody>
          <a:bodyPr lIns="45719" tIns="45719" rIns="45719" bIns="45719" anchor="ctr"/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  <a:defRPr sz="2600">
                <a:solidFill>
                  <a:srgbClr val="2BB673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الفصل ١١ : الأشكال الهندسية</a:t>
            </a:r>
          </a:p>
        </p:txBody>
      </p:sp>
      <p:sp>
        <p:nvSpPr>
          <p:cNvPr id="233" name="١١-٢ خطة حل المسألة باستعمال الاستدلال المنطقي"/>
          <p:cNvSpPr txBox="1"/>
          <p:nvPr/>
        </p:nvSpPr>
        <p:spPr>
          <a:xfrm>
            <a:off x="4181714" y="3723284"/>
            <a:ext cx="4278323" cy="62416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 algn="ctr" defTabSz="914400" rtl="0">
              <a:lnSpc>
                <a:spcPct val="90000"/>
              </a:lnSpc>
              <a:spcBef>
                <a:spcPts val="1000"/>
              </a:spcBef>
              <a:defRPr sz="1600">
                <a:solidFill>
                  <a:srgbClr val="6E85E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pPr>
            <a:r>
              <a:rPr>
                <a:solidFill>
                  <a:srgbClr val="B92D5D"/>
                </a:solidFill>
              </a:rPr>
              <a:t>١١-٢ </a:t>
            </a:r>
            <a:r>
              <a:t>خطة حل المسألة باستعمال الاستدلال المنطقي</a:t>
            </a:r>
          </a:p>
        </p:txBody>
      </p:sp>
      <p:sp>
        <p:nvSpPr>
          <p:cNvPr id="234" name="مسألة ٩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61314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2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3" grpId="2"/>
      <p:bldP build="whole" bldLvl="1" animBg="1" rev="0" advAuto="0" spid="23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2" name="تجميع"/>
          <p:cNvGrpSpPr/>
          <p:nvPr/>
        </p:nvGrpSpPr>
        <p:grpSpPr>
          <a:xfrm>
            <a:off x="7703449" y="607586"/>
            <a:ext cx="1249652" cy="776675"/>
            <a:chOff x="0" y="0"/>
            <a:chExt cx="1249650" cy="776673"/>
          </a:xfrm>
        </p:grpSpPr>
        <p:grpSp>
          <p:nvGrpSpPr>
            <p:cNvPr id="550" name="تجميع"/>
            <p:cNvGrpSpPr/>
            <p:nvPr/>
          </p:nvGrpSpPr>
          <p:grpSpPr>
            <a:xfrm>
              <a:off x="0" y="84424"/>
              <a:ext cx="1176202" cy="692250"/>
              <a:chOff x="0" y="0"/>
              <a:chExt cx="1176201" cy="692249"/>
            </a:xfrm>
          </p:grpSpPr>
          <p:grpSp>
            <p:nvGrpSpPr>
              <p:cNvPr id="548" name="تجميع"/>
              <p:cNvGrpSpPr/>
              <p:nvPr/>
            </p:nvGrpSpPr>
            <p:grpSpPr>
              <a:xfrm>
                <a:off x="265078" y="12699"/>
                <a:ext cx="620645" cy="620645"/>
                <a:chOff x="0" y="0"/>
                <a:chExt cx="620643" cy="620643"/>
              </a:xfrm>
            </p:grpSpPr>
            <p:sp>
              <p:nvSpPr>
                <p:cNvPr id="546" name="Google Shape;324;p12"/>
                <p:cNvSpPr/>
                <p:nvPr/>
              </p:nvSpPr>
              <p:spPr>
                <a:xfrm>
                  <a:off x="-1" y="-1"/>
                  <a:ext cx="620645" cy="620645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47" name="Google Shape;325;p12"/>
                <p:cNvSpPr/>
                <p:nvPr/>
              </p:nvSpPr>
              <p:spPr>
                <a:xfrm>
                  <a:off x="29640" y="21739"/>
                  <a:ext cx="577165" cy="577166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49" name="٩"/>
              <p:cNvSpPr/>
              <p:nvPr/>
            </p:nvSpPr>
            <p:spPr>
              <a:xfrm>
                <a:off x="0" y="0"/>
                <a:ext cx="1176202" cy="692250"/>
              </a:xfrm>
              <a:prstGeom prst="roundRect">
                <a:avLst>
                  <a:gd name="adj" fmla="val 13298"/>
                </a:avLst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٩</a:t>
                </a:r>
              </a:p>
            </p:txBody>
          </p:sp>
        </p:grpSp>
        <p:grpSp>
          <p:nvGrpSpPr>
            <p:cNvPr id="561" name="Google Shape;358;p12"/>
            <p:cNvGrpSpPr/>
            <p:nvPr/>
          </p:nvGrpSpPr>
          <p:grpSpPr>
            <a:xfrm>
              <a:off x="710317" y="0"/>
              <a:ext cx="539334" cy="602389"/>
              <a:chOff x="0" y="0"/>
              <a:chExt cx="539332" cy="602388"/>
            </a:xfrm>
          </p:grpSpPr>
          <p:sp>
            <p:nvSpPr>
              <p:cNvPr id="551" name="Google Shape;359;p12"/>
              <p:cNvSpPr/>
              <p:nvPr/>
            </p:nvSpPr>
            <p:spPr>
              <a:xfrm flipH="1" rot="12754542">
                <a:off x="114806" y="42714"/>
                <a:ext cx="309721" cy="51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59" name="Google Shape;360;p12"/>
              <p:cNvGrpSpPr/>
              <p:nvPr/>
            </p:nvGrpSpPr>
            <p:grpSpPr>
              <a:xfrm>
                <a:off x="43046" y="40003"/>
                <a:ext cx="454757" cy="519919"/>
                <a:chOff x="0" y="0"/>
                <a:chExt cx="454755" cy="519917"/>
              </a:xfrm>
            </p:grpSpPr>
            <p:sp>
              <p:nvSpPr>
                <p:cNvPr id="552" name="Google Shape;361;p12"/>
                <p:cNvSpPr/>
                <p:nvPr/>
              </p:nvSpPr>
              <p:spPr>
                <a:xfrm flipH="1" rot="12762355">
                  <a:off x="35591" y="265957"/>
                  <a:ext cx="245523" cy="203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3" name="Google Shape;362;p12"/>
                <p:cNvSpPr/>
                <p:nvPr/>
              </p:nvSpPr>
              <p:spPr>
                <a:xfrm flipH="1" rot="12762355">
                  <a:off x="48726" y="236608"/>
                  <a:ext cx="120617" cy="20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4" name="Google Shape;363;p12"/>
                <p:cNvSpPr/>
                <p:nvPr/>
              </p:nvSpPr>
              <p:spPr>
                <a:xfrm flipH="1" rot="1962354">
                  <a:off x="127965" y="39540"/>
                  <a:ext cx="242999" cy="3741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5" name="Google Shape;364;p12"/>
                <p:cNvSpPr/>
                <p:nvPr/>
              </p:nvSpPr>
              <p:spPr>
                <a:xfrm flipH="1" rot="1962354">
                  <a:off x="168253" y="38528"/>
                  <a:ext cx="159367" cy="376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6" name="Google Shape;365;p12"/>
                <p:cNvSpPr/>
                <p:nvPr/>
              </p:nvSpPr>
              <p:spPr>
                <a:xfrm flipH="1" rot="1962354">
                  <a:off x="207268" y="58679"/>
                  <a:ext cx="242999" cy="87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7" name="Google Shape;366;p12"/>
                <p:cNvSpPr/>
                <p:nvPr/>
              </p:nvSpPr>
              <p:spPr>
                <a:xfrm flipH="1" rot="1962354">
                  <a:off x="73119" y="417667"/>
                  <a:ext cx="78494" cy="39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8" name="Google Shape;367;p12"/>
                <p:cNvSpPr/>
                <p:nvPr/>
              </p:nvSpPr>
              <p:spPr>
                <a:xfrm flipH="1" rot="1957588">
                  <a:off x="166792" y="128109"/>
                  <a:ext cx="251734" cy="592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60" name="Google Shape;368;p12"/>
              <p:cNvSpPr/>
              <p:nvPr/>
            </p:nvSpPr>
            <p:spPr>
              <a:xfrm flipH="1" rot="12759500">
                <a:off x="123356" y="59937"/>
                <a:ext cx="293197" cy="487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563" name="مستطيل"/>
          <p:cNvSpPr/>
          <p:nvPr/>
        </p:nvSpPr>
        <p:spPr>
          <a:xfrm>
            <a:off x="8035318" y="1385847"/>
            <a:ext cx="585914" cy="1952088"/>
          </a:xfrm>
          <a:prstGeom prst="rect">
            <a:avLst/>
          </a:prstGeom>
          <a:solidFill>
            <a:schemeClr val="accent5">
              <a:lumOff val="2254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564" name="مستطيل"/>
          <p:cNvSpPr/>
          <p:nvPr/>
        </p:nvSpPr>
        <p:spPr>
          <a:xfrm>
            <a:off x="8035318" y="3896811"/>
            <a:ext cx="585914" cy="486935"/>
          </a:xfrm>
          <a:prstGeom prst="rect">
            <a:avLst/>
          </a:prstGeom>
          <a:solidFill>
            <a:schemeClr val="accent5">
              <a:lumOff val="2254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grpSp>
        <p:nvGrpSpPr>
          <p:cNvPr id="579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9" y="822814"/>
            <a:ext cx="1660800" cy="946530"/>
            <a:chOff x="0" y="0"/>
            <a:chExt cx="1660799" cy="946529"/>
          </a:xfrm>
        </p:grpSpPr>
        <p:grpSp>
          <p:nvGrpSpPr>
            <p:cNvPr id="577" name="تجميع"/>
            <p:cNvGrpSpPr/>
            <p:nvPr/>
          </p:nvGrpSpPr>
          <p:grpSpPr>
            <a:xfrm>
              <a:off x="-1" y="0"/>
              <a:ext cx="1660801" cy="946530"/>
              <a:chOff x="0" y="0"/>
              <a:chExt cx="1660799" cy="946529"/>
            </a:xfrm>
          </p:grpSpPr>
          <p:sp>
            <p:nvSpPr>
              <p:cNvPr id="565" name="Google Shape;278;p11"/>
              <p:cNvSpPr/>
              <p:nvPr/>
            </p:nvSpPr>
            <p:spPr>
              <a:xfrm>
                <a:off x="0" y="293594"/>
                <a:ext cx="1147984" cy="454294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76" name="Google Shape;302;p11"/>
              <p:cNvGrpSpPr/>
              <p:nvPr/>
            </p:nvGrpSpPr>
            <p:grpSpPr>
              <a:xfrm rot="1320000">
                <a:off x="921121" y="87615"/>
                <a:ext cx="617701" cy="771299"/>
                <a:chOff x="0" y="0"/>
                <a:chExt cx="617700" cy="771297"/>
              </a:xfrm>
            </p:grpSpPr>
            <p:sp>
              <p:nvSpPr>
                <p:cNvPr id="566" name="Google Shape;303;p11"/>
                <p:cNvSpPr/>
                <p:nvPr/>
              </p:nvSpPr>
              <p:spPr>
                <a:xfrm flipH="1" rot="12071842">
                  <a:off x="107758" y="50001"/>
                  <a:ext cx="402185" cy="671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574" name="Google Shape;304;p11"/>
                <p:cNvGrpSpPr/>
                <p:nvPr/>
              </p:nvGrpSpPr>
              <p:grpSpPr>
                <a:xfrm>
                  <a:off x="52654" y="47084"/>
                  <a:ext cx="513342" cy="673060"/>
                  <a:chOff x="0" y="0"/>
                  <a:chExt cx="513340" cy="673059"/>
                </a:xfrm>
              </p:grpSpPr>
              <p:sp>
                <p:nvSpPr>
                  <p:cNvPr id="567" name="Google Shape;305;p11"/>
                  <p:cNvSpPr/>
                  <p:nvPr/>
                </p:nvSpPr>
                <p:spPr>
                  <a:xfrm flipH="1" rot="12079655">
                    <a:off x="37204" y="359520"/>
                    <a:ext cx="318821" cy="2646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68" name="Google Shape;306;p11"/>
                  <p:cNvSpPr/>
                  <p:nvPr/>
                </p:nvSpPr>
                <p:spPr>
                  <a:xfrm flipH="1" rot="12079655">
                    <a:off x="47886" y="334804"/>
                    <a:ext cx="156627" cy="263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69" name="Google Shape;307;p11"/>
                  <p:cNvSpPr/>
                  <p:nvPr/>
                </p:nvSpPr>
                <p:spPr>
                  <a:xfrm flipH="1" rot="1279655">
                    <a:off x="118652" y="45770"/>
                    <a:ext cx="315545" cy="485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70" name="Google Shape;308;p11"/>
                  <p:cNvSpPr/>
                  <p:nvPr/>
                </p:nvSpPr>
                <p:spPr>
                  <a:xfrm flipH="1" rot="1279655">
                    <a:off x="171003" y="44848"/>
                    <a:ext cx="206946" cy="488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71" name="Google Shape;309;p11"/>
                  <p:cNvSpPr/>
                  <p:nvPr/>
                </p:nvSpPr>
                <p:spPr>
                  <a:xfrm flipH="1" rot="1279655">
                    <a:off x="187841" y="53472"/>
                    <a:ext cx="315545" cy="1141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72" name="Google Shape;310;p11"/>
                  <p:cNvSpPr/>
                  <p:nvPr/>
                </p:nvSpPr>
                <p:spPr>
                  <a:xfrm flipH="1" rot="1279655">
                    <a:off x="104916" y="566529"/>
                    <a:ext cx="101928" cy="511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73" name="Google Shape;311;p11"/>
                  <p:cNvSpPr/>
                  <p:nvPr/>
                </p:nvSpPr>
                <p:spPr>
                  <a:xfrm flipH="1" rot="1274888">
                    <a:off x="150321" y="151473"/>
                    <a:ext cx="326887" cy="7696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575" name="Google Shape;312;p11"/>
                <p:cNvSpPr/>
                <p:nvPr/>
              </p:nvSpPr>
              <p:spPr>
                <a:xfrm flipH="1" rot="12076800">
                  <a:off x="119547" y="72223"/>
                  <a:ext cx="380730" cy="6336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578" name="سهم ١٣"/>
            <p:cNvSpPr/>
            <p:nvPr/>
          </p:nvSpPr>
          <p:spPr>
            <a:xfrm rot="16200000">
              <a:off x="381853" y="87146"/>
              <a:ext cx="227225" cy="876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18067"/>
                  </a:lnTo>
                  <a:lnTo>
                    <a:pt x="0" y="20584"/>
                  </a:ln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20584"/>
                  </a:lnTo>
                  <a:lnTo>
                    <a:pt x="21600" y="18067"/>
                  </a:ln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>
                  <a:satOff val="-49514"/>
                  <a:lumOff val="-14901"/>
                  <a:alpha val="56621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/>
            </a:p>
          </p:txBody>
        </p:sp>
      </p:grpSp>
      <p:sp>
        <p:nvSpPr>
          <p:cNvPr id="580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581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582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583" name="مسألة  ٥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grpSp>
        <p:nvGrpSpPr>
          <p:cNvPr id="586" name="تجميع"/>
          <p:cNvGrpSpPr/>
          <p:nvPr/>
        </p:nvGrpSpPr>
        <p:grpSpPr>
          <a:xfrm>
            <a:off x="6902648" y="1384260"/>
            <a:ext cx="1061404" cy="1963829"/>
            <a:chOff x="0" y="0"/>
            <a:chExt cx="1061402" cy="1963828"/>
          </a:xfrm>
        </p:grpSpPr>
        <p:pic>
          <p:nvPicPr>
            <p:cNvPr id="584" name="IMG_4194.png" descr="IMG_4194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76006" t="0" r="0" b="82571"/>
            <a:stretch>
              <a:fillRect/>
            </a:stretch>
          </p:blipFill>
          <p:spPr>
            <a:xfrm>
              <a:off x="0" y="0"/>
              <a:ext cx="1061403" cy="4567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85" name="IMG_4194.png" descr="IMG_4194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78492" t="69146" r="1977" b="17544"/>
            <a:stretch>
              <a:fillRect/>
            </a:stretch>
          </p:blipFill>
          <p:spPr>
            <a:xfrm>
              <a:off x="128190" y="1638880"/>
              <a:ext cx="804920" cy="3249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87" name="عثمان معه ١٢٥ ريالاً.…"/>
          <p:cNvSpPr txBox="1"/>
          <p:nvPr/>
        </p:nvSpPr>
        <p:spPr>
          <a:xfrm>
            <a:off x="1419254" y="1510627"/>
            <a:ext cx="5590043" cy="101104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marL="190500" indent="-190500" algn="r" rtl="0">
              <a:lnSpc>
                <a:spcPct val="125000"/>
              </a:lnSpc>
              <a:buSzPct val="60000"/>
              <a:buBlip>
                <a:blip r:embed="rId7"/>
              </a:buBlip>
              <a:defRPr b="1" sz="19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عثمان معه ١٢٥ ريالاً.</a:t>
            </a:r>
          </a:p>
          <a:p>
            <a:pPr marL="190500" indent="-190500" algn="r" rtl="0">
              <a:lnSpc>
                <a:spcPct val="125000"/>
              </a:lnSpc>
              <a:buSzPct val="60000"/>
              <a:buBlip>
                <a:blip r:embed="rId7"/>
              </a:buBlip>
              <a:defRPr b="1" sz="19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عدد الأوراق من فئة ١٠ ريالات مثلي عدد الأوراق من فئة الريال. </a:t>
            </a:r>
          </a:p>
          <a:p>
            <a:pPr marL="190500" indent="-190500" algn="r" rtl="0">
              <a:lnSpc>
                <a:spcPct val="125000"/>
              </a:lnSpc>
              <a:buSzPct val="60000"/>
              <a:buBlip>
                <a:blip r:embed="rId7"/>
              </a:buBlip>
              <a:defRPr b="1" sz="19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عدد أوراق الخمسة ريالات يقل واحداً عن عدد أوراق الريال الواحد.</a:t>
            </a:r>
          </a:p>
        </p:txBody>
      </p:sp>
      <p:sp>
        <p:nvSpPr>
          <p:cNvPr id="588" name="باستعمال الاستدلال المنطقي( جدول لتنظيم المعلومات + التخمين والتحقق )"/>
          <p:cNvSpPr txBox="1"/>
          <p:nvPr/>
        </p:nvSpPr>
        <p:spPr>
          <a:xfrm>
            <a:off x="881805" y="4068011"/>
            <a:ext cx="7151926" cy="31732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marL="200526" indent="-200526" algn="r">
              <a:lnSpc>
                <a:spcPct val="150000"/>
              </a:lnSpc>
              <a:buSzPct val="60000"/>
              <a:buBlip>
                <a:blip r:embed="rId7"/>
              </a:buBlip>
              <a:defRPr b="1" sz="2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باستعمال الاستدلال المنطقي( جدول لتنظيم المعلومات + التخمين والتحقق )</a:t>
            </a:r>
          </a:p>
        </p:txBody>
      </p:sp>
      <p:sp>
        <p:nvSpPr>
          <p:cNvPr id="589" name="كم ورقة من كل فئة مع عثمان؟"/>
          <p:cNvSpPr txBox="1"/>
          <p:nvPr/>
        </p:nvSpPr>
        <p:spPr>
          <a:xfrm>
            <a:off x="4214275" y="3040664"/>
            <a:ext cx="2768435" cy="30742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marL="190500" indent="-190500" algn="r">
              <a:lnSpc>
                <a:spcPct val="75000"/>
              </a:lnSpc>
              <a:buSzPct val="60000"/>
              <a:buBlip>
                <a:blip r:embed="rId7"/>
              </a:buBlip>
              <a:defRPr b="1" sz="19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كم ورقة من كل فئة مع عثمان؟</a:t>
            </a:r>
          </a:p>
        </p:txBody>
      </p:sp>
      <p:sp>
        <p:nvSpPr>
          <p:cNvPr id="590" name="مسألة ٧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٧</a:t>
            </a:r>
          </a:p>
        </p:txBody>
      </p:sp>
      <p:sp>
        <p:nvSpPr>
          <p:cNvPr id="591" name="Google Shape;145;p11"/>
          <p:cNvSpPr txBox="1"/>
          <p:nvPr/>
        </p:nvSpPr>
        <p:spPr>
          <a:xfrm>
            <a:off x="7980071" y="1834052"/>
            <a:ext cx="696409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sz="290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اِفهم</a:t>
            </a:r>
          </a:p>
        </p:txBody>
      </p:sp>
      <p:sp>
        <p:nvSpPr>
          <p:cNvPr id="592" name="Google Shape;145;p11"/>
          <p:cNvSpPr txBox="1"/>
          <p:nvPr/>
        </p:nvSpPr>
        <p:spPr>
          <a:xfrm>
            <a:off x="7993025" y="3876953"/>
            <a:ext cx="670500" cy="50838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15755">
              <a:lnSpc>
                <a:spcPct val="115000"/>
              </a:lnSpc>
              <a:spcBef>
                <a:spcPts val="1400"/>
              </a:spcBef>
              <a:defRPr sz="2024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2" dur="10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5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7" dur="10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1" dur="10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Class="entr" nodeType="after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5" dur="10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79" grpId="3"/>
      <p:bldP build="whole" bldLvl="1" animBg="1" rev="0" advAuto="0" spid="563" grpId="1"/>
      <p:bldP build="whole" bldLvl="1" animBg="1" rev="0" advAuto="0" spid="591" grpId="4"/>
      <p:bldP build="whole" bldLvl="1" animBg="1" rev="0" advAuto="0" spid="592" grpId="5"/>
      <p:bldP build="whole" bldLvl="1" animBg="1" rev="0" advAuto="0" spid="564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0" name="تجميع"/>
          <p:cNvGrpSpPr/>
          <p:nvPr/>
        </p:nvGrpSpPr>
        <p:grpSpPr>
          <a:xfrm>
            <a:off x="7703449" y="607586"/>
            <a:ext cx="1249652" cy="776675"/>
            <a:chOff x="0" y="0"/>
            <a:chExt cx="1249650" cy="776673"/>
          </a:xfrm>
        </p:grpSpPr>
        <p:grpSp>
          <p:nvGrpSpPr>
            <p:cNvPr id="598" name="تجميع"/>
            <p:cNvGrpSpPr/>
            <p:nvPr/>
          </p:nvGrpSpPr>
          <p:grpSpPr>
            <a:xfrm>
              <a:off x="0" y="84424"/>
              <a:ext cx="1176202" cy="692250"/>
              <a:chOff x="0" y="0"/>
              <a:chExt cx="1176201" cy="692249"/>
            </a:xfrm>
          </p:grpSpPr>
          <p:grpSp>
            <p:nvGrpSpPr>
              <p:cNvPr id="596" name="تجميع"/>
              <p:cNvGrpSpPr/>
              <p:nvPr/>
            </p:nvGrpSpPr>
            <p:grpSpPr>
              <a:xfrm>
                <a:off x="265078" y="12699"/>
                <a:ext cx="620645" cy="620645"/>
                <a:chOff x="0" y="0"/>
                <a:chExt cx="620643" cy="620643"/>
              </a:xfrm>
            </p:grpSpPr>
            <p:sp>
              <p:nvSpPr>
                <p:cNvPr id="594" name="Google Shape;324;p12"/>
                <p:cNvSpPr/>
                <p:nvPr/>
              </p:nvSpPr>
              <p:spPr>
                <a:xfrm>
                  <a:off x="-1" y="-1"/>
                  <a:ext cx="620645" cy="620645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95" name="Google Shape;325;p12"/>
                <p:cNvSpPr/>
                <p:nvPr/>
              </p:nvSpPr>
              <p:spPr>
                <a:xfrm>
                  <a:off x="29640" y="21739"/>
                  <a:ext cx="577165" cy="577166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97" name="٩"/>
              <p:cNvSpPr/>
              <p:nvPr/>
            </p:nvSpPr>
            <p:spPr>
              <a:xfrm>
                <a:off x="0" y="0"/>
                <a:ext cx="1176202" cy="692250"/>
              </a:xfrm>
              <a:prstGeom prst="roundRect">
                <a:avLst>
                  <a:gd name="adj" fmla="val 13298"/>
                </a:avLst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٩</a:t>
                </a:r>
              </a:p>
            </p:txBody>
          </p:sp>
        </p:grpSp>
        <p:grpSp>
          <p:nvGrpSpPr>
            <p:cNvPr id="609" name="Google Shape;358;p12"/>
            <p:cNvGrpSpPr/>
            <p:nvPr/>
          </p:nvGrpSpPr>
          <p:grpSpPr>
            <a:xfrm>
              <a:off x="710317" y="0"/>
              <a:ext cx="539334" cy="602389"/>
              <a:chOff x="0" y="0"/>
              <a:chExt cx="539332" cy="602388"/>
            </a:xfrm>
          </p:grpSpPr>
          <p:sp>
            <p:nvSpPr>
              <p:cNvPr id="599" name="Google Shape;359;p12"/>
              <p:cNvSpPr/>
              <p:nvPr/>
            </p:nvSpPr>
            <p:spPr>
              <a:xfrm flipH="1" rot="12754542">
                <a:off x="114806" y="42714"/>
                <a:ext cx="309721" cy="51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607" name="Google Shape;360;p12"/>
              <p:cNvGrpSpPr/>
              <p:nvPr/>
            </p:nvGrpSpPr>
            <p:grpSpPr>
              <a:xfrm>
                <a:off x="43046" y="40003"/>
                <a:ext cx="454757" cy="519919"/>
                <a:chOff x="0" y="0"/>
                <a:chExt cx="454755" cy="519917"/>
              </a:xfrm>
            </p:grpSpPr>
            <p:sp>
              <p:nvSpPr>
                <p:cNvPr id="600" name="Google Shape;361;p12"/>
                <p:cNvSpPr/>
                <p:nvPr/>
              </p:nvSpPr>
              <p:spPr>
                <a:xfrm flipH="1" rot="12762355">
                  <a:off x="35591" y="265957"/>
                  <a:ext cx="245523" cy="203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01" name="Google Shape;362;p12"/>
                <p:cNvSpPr/>
                <p:nvPr/>
              </p:nvSpPr>
              <p:spPr>
                <a:xfrm flipH="1" rot="12762355">
                  <a:off x="48726" y="236608"/>
                  <a:ext cx="120617" cy="20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02" name="Google Shape;363;p12"/>
                <p:cNvSpPr/>
                <p:nvPr/>
              </p:nvSpPr>
              <p:spPr>
                <a:xfrm flipH="1" rot="1962354">
                  <a:off x="127965" y="39540"/>
                  <a:ext cx="242999" cy="3741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03" name="Google Shape;364;p12"/>
                <p:cNvSpPr/>
                <p:nvPr/>
              </p:nvSpPr>
              <p:spPr>
                <a:xfrm flipH="1" rot="1962354">
                  <a:off x="168253" y="38528"/>
                  <a:ext cx="159367" cy="376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04" name="Google Shape;365;p12"/>
                <p:cNvSpPr/>
                <p:nvPr/>
              </p:nvSpPr>
              <p:spPr>
                <a:xfrm flipH="1" rot="1962354">
                  <a:off x="207268" y="58679"/>
                  <a:ext cx="242999" cy="87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05" name="Google Shape;366;p12"/>
                <p:cNvSpPr/>
                <p:nvPr/>
              </p:nvSpPr>
              <p:spPr>
                <a:xfrm flipH="1" rot="1962354">
                  <a:off x="73119" y="417667"/>
                  <a:ext cx="78494" cy="39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06" name="Google Shape;367;p12"/>
                <p:cNvSpPr/>
                <p:nvPr/>
              </p:nvSpPr>
              <p:spPr>
                <a:xfrm flipH="1" rot="1957588">
                  <a:off x="166792" y="128109"/>
                  <a:ext cx="251734" cy="592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608" name="Google Shape;368;p12"/>
              <p:cNvSpPr/>
              <p:nvPr/>
            </p:nvSpPr>
            <p:spPr>
              <a:xfrm flipH="1" rot="12759500">
                <a:off x="123356" y="59937"/>
                <a:ext cx="293197" cy="487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611" name="مستطيل"/>
          <p:cNvSpPr/>
          <p:nvPr/>
        </p:nvSpPr>
        <p:spPr>
          <a:xfrm>
            <a:off x="8035318" y="1385847"/>
            <a:ext cx="585914" cy="1952088"/>
          </a:xfrm>
          <a:prstGeom prst="rect">
            <a:avLst/>
          </a:prstGeom>
          <a:solidFill>
            <a:schemeClr val="accent5">
              <a:lumOff val="2254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612" name="مستطيل"/>
          <p:cNvSpPr/>
          <p:nvPr/>
        </p:nvSpPr>
        <p:spPr>
          <a:xfrm>
            <a:off x="8032458" y="3923207"/>
            <a:ext cx="585915" cy="486935"/>
          </a:xfrm>
          <a:prstGeom prst="rect">
            <a:avLst/>
          </a:prstGeom>
          <a:solidFill>
            <a:schemeClr val="accent5">
              <a:lumOff val="2254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613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614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615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616" name="مسألة  ٥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sp>
        <p:nvSpPr>
          <p:cNvPr id="617" name="بمراجعة الحل نجد أنه منطقي ومتفق مع المعطيات ، إذن الإجابة معقولة ."/>
          <p:cNvSpPr txBox="1"/>
          <p:nvPr/>
        </p:nvSpPr>
        <p:spPr>
          <a:xfrm>
            <a:off x="970064" y="3789607"/>
            <a:ext cx="7001631" cy="62212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algn="r" rtl="0">
              <a:defRPr b="1" sz="2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200526" indent="-200526" algn="r" rtl="0">
              <a:buSzPct val="60000"/>
              <a:buBlip>
                <a:blip r:embed="rId6"/>
              </a:buBlip>
              <a:defRPr b="1" sz="2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بمراجعة الحل نجد أنه منطقي ومتفق مع المعطيات ، إذن الإجابة معقولة .</a:t>
            </a:r>
          </a:p>
        </p:txBody>
      </p:sp>
      <p:graphicFrame>
        <p:nvGraphicFramePr>
          <p:cNvPr id="618" name="الجدول ١"/>
          <p:cNvGraphicFramePr/>
          <p:nvPr/>
        </p:nvGraphicFramePr>
        <p:xfrm>
          <a:off x="7871761" y="1485639"/>
          <a:ext cx="5717570" cy="1633925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1">
                <a:tableStyleId>{EEE7283C-3CF3-47DC-8721-378D4A62B228}</a:tableStyleId>
              </a:tblPr>
              <a:tblGrid>
                <a:gridCol w="1372246"/>
                <a:gridCol w="2317866"/>
                <a:gridCol w="1620742"/>
                <a:gridCol w="1219828"/>
              </a:tblGrid>
              <a:tr h="531459">
                <a:tc>
                  <a:txBody>
                    <a:bodyPr/>
                    <a:lstStyle/>
                    <a:p>
                      <a:pPr algn="ctr" rtl="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١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١٠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2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 </a:t>
                      </a:r>
                      <a:r>
                        <a:rPr>
                          <a:solidFill>
                            <a:srgbClr val="FFFFFF"/>
                          </a:solidFill>
                        </a:rPr>
                        <a:t>٥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0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م = ١٢٥</a:t>
                      </a:r>
                    </a:p>
                  </a:txBody>
                  <a:tcPr marL="0" marR="0" marT="0" marB="0" anchor="ctr" anchorCtr="0" horzOverflow="overflow"/>
                </a:tc>
              </a:tr>
              <a:tr h="531459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٣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٣ × ٢ × ١٠ = ٦٠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 ٣-١) × ٥ =١٠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❌</a:t>
                      </a:r>
                    </a:p>
                  </a:txBody>
                  <a:tcPr marL="0" marR="0" marT="0" marB="0" anchor="ctr" anchorCtr="0" horzOverflow="overflow"/>
                </a:tc>
              </a:tr>
              <a:tr h="531459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٥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٥ × ٢ × ١٠ = ١٠٠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 ٥-١) × ٥ =٢٠ 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✔️</a:t>
                      </a:r>
                    </a:p>
                  </a:txBody>
                  <a:tcPr marL="0" marR="0" marT="0" marB="0" anchor="ctr" anchorCtr="0" horzOverflow="overflow"/>
                </a:tc>
              </a:tr>
            </a:tbl>
          </a:graphicData>
        </a:graphic>
      </p:graphicFrame>
      <p:sp>
        <p:nvSpPr>
          <p:cNvPr id="619" name="مع عثمان ١٠ من فئة العشرة ريالات، و ٤ من فئة الخمسة ريالات، و ٥ من فئة الريال."/>
          <p:cNvSpPr txBox="1"/>
          <p:nvPr/>
        </p:nvSpPr>
        <p:spPr>
          <a:xfrm>
            <a:off x="863006" y="2991020"/>
            <a:ext cx="7001631" cy="59952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algn="r" rtl="0">
              <a:defRPr b="1" sz="1900">
                <a:solidFill>
                  <a:srgbClr val="99244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r" rtl="0">
              <a:defRPr b="1" sz="1900">
                <a:solidFill>
                  <a:srgbClr val="99244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مع عثمان ١٠ من فئة العشرة ريالات، و ٤ من فئة الخمسة ريالات، و ٥ من فئة الريال.</a:t>
            </a:r>
          </a:p>
        </p:txBody>
      </p:sp>
      <p:sp>
        <p:nvSpPr>
          <p:cNvPr id="620" name="مسألة ٧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٧</a:t>
            </a:r>
          </a:p>
        </p:txBody>
      </p:sp>
      <p:sp>
        <p:nvSpPr>
          <p:cNvPr id="621" name="Google Shape;145;p11"/>
          <p:cNvSpPr txBox="1"/>
          <p:nvPr/>
        </p:nvSpPr>
        <p:spPr>
          <a:xfrm>
            <a:off x="7954388" y="1918442"/>
            <a:ext cx="696409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algn="ctr" defTabSz="886690">
              <a:lnSpc>
                <a:spcPct val="115000"/>
              </a:lnSpc>
              <a:spcBef>
                <a:spcPts val="1500"/>
              </a:spcBef>
              <a:defRPr sz="290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حل </a:t>
            </a:r>
          </a:p>
        </p:txBody>
      </p:sp>
      <p:sp>
        <p:nvSpPr>
          <p:cNvPr id="622" name="Google Shape;145;p11"/>
          <p:cNvSpPr txBox="1"/>
          <p:nvPr/>
        </p:nvSpPr>
        <p:spPr>
          <a:xfrm>
            <a:off x="7924888" y="3878458"/>
            <a:ext cx="755408" cy="53327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algn="ctr" defTabSz="886690">
              <a:lnSpc>
                <a:spcPct val="115000"/>
              </a:lnSpc>
              <a:spcBef>
                <a:spcPts val="1500"/>
              </a:spcBef>
              <a:defRPr sz="210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2" dur="10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6" dur="10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21" grpId="3"/>
      <p:bldP build="whole" bldLvl="1" animBg="1" rev="0" advAuto="0" spid="612" grpId="2"/>
      <p:bldP build="whole" bldLvl="1" animBg="1" rev="0" advAuto="0" spid="611" grpId="1"/>
      <p:bldP build="whole" bldLvl="1" animBg="1" rev="0" advAuto="0" spid="622" grpId="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" name="IMG_2054.png" descr="IMG_2054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29423"/>
          <a:stretch>
            <a:fillRect/>
          </a:stretch>
        </p:blipFill>
        <p:spPr>
          <a:xfrm>
            <a:off x="7171225" y="311028"/>
            <a:ext cx="1761174" cy="828136"/>
          </a:xfrm>
          <a:prstGeom prst="rect">
            <a:avLst/>
          </a:prstGeom>
          <a:ln w="12700">
            <a:miter lim="400000"/>
          </a:ln>
        </p:spPr>
      </p:pic>
      <p:sp>
        <p:nvSpPr>
          <p:cNvPr id="625" name="إنّ النجاح هو محصِّلة اجتهادات صغيرة تتراكم يوماً بعد يوم."/>
          <p:cNvSpPr txBox="1"/>
          <p:nvPr/>
        </p:nvSpPr>
        <p:spPr>
          <a:xfrm>
            <a:off x="3521838" y="3702183"/>
            <a:ext cx="4674127" cy="11074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 defTabSz="457200">
              <a:defRPr sz="2400">
                <a:solidFill>
                  <a:srgbClr val="333333"/>
                </a:solidFill>
                <a:latin typeface="Dubai Regular"/>
                <a:ea typeface="Dubai Regular"/>
                <a:cs typeface="Dubai Regular"/>
                <a:sym typeface="Dubai Regular"/>
              </a:defRPr>
            </a:lvl1pPr>
          </a:lstStyle>
          <a:p>
            <a:pPr/>
            <a:r>
              <a:t>إنّ النجاح هو محصِّلة اجتهادات صغيرة تتراكم يوماً بعد يوم.</a:t>
            </a:r>
          </a:p>
        </p:txBody>
      </p:sp>
      <p:sp>
        <p:nvSpPr>
          <p:cNvPr id="626" name="ختاماً"/>
          <p:cNvSpPr txBox="1"/>
          <p:nvPr/>
        </p:nvSpPr>
        <p:spPr>
          <a:xfrm>
            <a:off x="7054593" y="3084963"/>
            <a:ext cx="1741990" cy="11709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 defTabSz="457200">
              <a:defRPr sz="4100">
                <a:solidFill>
                  <a:srgbClr val="BA324E"/>
                </a:solidFill>
                <a:latin typeface="Farisi Regular"/>
                <a:ea typeface="Farisi Regular"/>
                <a:cs typeface="Farisi Regular"/>
                <a:sym typeface="Farisi Regular"/>
              </a:defRPr>
            </a:lvl1pPr>
          </a:lstStyle>
          <a:p>
            <a:pPr/>
            <a:r>
              <a:t>ختاماً</a:t>
            </a:r>
          </a:p>
        </p:txBody>
      </p:sp>
      <p:sp>
        <p:nvSpPr>
          <p:cNvPr id="627" name="المقدمة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19053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pic>
        <p:nvPicPr>
          <p:cNvPr id="628" name="IMG_3107.png" descr="IMG_3107.png"/>
          <p:cNvPicPr>
            <a:picLocks noChangeAspect="1"/>
          </p:cNvPicPr>
          <p:nvPr/>
        </p:nvPicPr>
        <p:blipFill>
          <a:blip r:embed="rId4">
            <a:extLst/>
          </a:blip>
          <a:srcRect l="65604" t="66240" r="3567" b="0"/>
          <a:stretch>
            <a:fillRect/>
          </a:stretch>
        </p:blipFill>
        <p:spPr>
          <a:xfrm>
            <a:off x="2221684" y="3389450"/>
            <a:ext cx="1436351" cy="151861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34" name="تجميع"/>
          <p:cNvGrpSpPr/>
          <p:nvPr/>
        </p:nvGrpSpPr>
        <p:grpSpPr>
          <a:xfrm>
            <a:off x="1480597" y="1914520"/>
            <a:ext cx="2595152" cy="922582"/>
            <a:chOff x="0" y="0"/>
            <a:chExt cx="2595151" cy="922580"/>
          </a:xfrm>
        </p:grpSpPr>
        <p:sp>
          <p:nvSpPr>
            <p:cNvPr id="629" name="Google Shape;167;p9"/>
            <p:cNvSpPr/>
            <p:nvPr/>
          </p:nvSpPr>
          <p:spPr>
            <a:xfrm>
              <a:off x="0" y="63500"/>
              <a:ext cx="2595152" cy="669937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251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633" name="تجميع"/>
            <p:cNvGrpSpPr/>
            <p:nvPr/>
          </p:nvGrpSpPr>
          <p:grpSpPr>
            <a:xfrm>
              <a:off x="78750" y="0"/>
              <a:ext cx="2437652" cy="922581"/>
              <a:chOff x="0" y="0"/>
              <a:chExt cx="2437651" cy="922580"/>
            </a:xfrm>
          </p:grpSpPr>
          <p:sp>
            <p:nvSpPr>
              <p:cNvPr id="630" name="Google Shape;168;p9"/>
              <p:cNvSpPr/>
              <p:nvPr/>
            </p:nvSpPr>
            <p:spPr>
              <a:xfrm>
                <a:off x="0" y="134495"/>
                <a:ext cx="2437652" cy="545110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631" name="التاريخ"/>
              <p:cNvSpPr/>
              <p:nvPr/>
            </p:nvSpPr>
            <p:spPr>
              <a:xfrm>
                <a:off x="1243902" y="392720"/>
                <a:ext cx="1122394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sz="1800">
                    <a:ln w="3175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5">
                        <a:satOff val="-7608"/>
                        <a:lumOff val="-10980"/>
                      </a:schemeClr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defRPr>
                </a:lvl1pPr>
              </a:lstStyle>
              <a:p>
                <a:pPr rtl="0">
                  <a:defRPr/>
                </a:pPr>
                <a:r>
                  <a:t>صفحة </a:t>
                </a:r>
              </a:p>
            </p:txBody>
          </p:sp>
          <p:sp>
            <p:nvSpPr>
              <p:cNvPr id="632" name="Google Shape;1337;p51"/>
              <p:cNvSpPr txBox="1"/>
              <p:nvPr/>
            </p:nvSpPr>
            <p:spPr>
              <a:xfrm>
                <a:off x="233961" y="0"/>
                <a:ext cx="1152252" cy="92258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23" tIns="91423" rIns="91423" bIns="91423" numCol="1" anchor="t">
                <a:normAutofit fontScale="100000" lnSpcReduction="0"/>
              </a:bodyPr>
              <a:lstStyle>
                <a:lvl1pPr algn="ctr" defTabSz="557783">
                  <a:defRPr sz="4200">
                    <a:solidFill>
                      <a:srgbClr val="1552BD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٨٠</a:t>
                </a:r>
              </a:p>
            </p:txBody>
          </p:sp>
        </p:grpSp>
      </p:grpSp>
      <p:sp>
        <p:nvSpPr>
          <p:cNvPr id="635" name="سهم: لليسار واليمين والأعلى 52"/>
          <p:cNvSpPr/>
          <p:nvPr/>
        </p:nvSpPr>
        <p:spPr>
          <a:xfrm>
            <a:off x="4173189" y="1706562"/>
            <a:ext cx="1203429" cy="9225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7092"/>
                </a:moveTo>
                <a:lnTo>
                  <a:pt x="4140" y="12584"/>
                </a:lnTo>
                <a:lnTo>
                  <a:pt x="4140" y="14392"/>
                </a:lnTo>
                <a:lnTo>
                  <a:pt x="8730" y="14392"/>
                </a:lnTo>
                <a:lnTo>
                  <a:pt x="8730" y="5400"/>
                </a:lnTo>
                <a:lnTo>
                  <a:pt x="7344" y="5400"/>
                </a:lnTo>
                <a:lnTo>
                  <a:pt x="10800" y="0"/>
                </a:lnTo>
                <a:lnTo>
                  <a:pt x="14256" y="5400"/>
                </a:lnTo>
                <a:lnTo>
                  <a:pt x="12870" y="5400"/>
                </a:lnTo>
                <a:lnTo>
                  <a:pt x="12870" y="14392"/>
                </a:lnTo>
                <a:lnTo>
                  <a:pt x="17460" y="14392"/>
                </a:lnTo>
                <a:lnTo>
                  <a:pt x="17460" y="12584"/>
                </a:lnTo>
                <a:lnTo>
                  <a:pt x="21600" y="17092"/>
                </a:lnTo>
                <a:lnTo>
                  <a:pt x="17460" y="21600"/>
                </a:lnTo>
                <a:lnTo>
                  <a:pt x="17460" y="19792"/>
                </a:lnTo>
                <a:lnTo>
                  <a:pt x="4140" y="19792"/>
                </a:lnTo>
                <a:lnTo>
                  <a:pt x="4140" y="21600"/>
                </a:lnTo>
                <a:close/>
              </a:path>
            </a:pathLst>
          </a:custGeom>
          <a:gradFill>
            <a:gsLst>
              <a:gs pos="0">
                <a:schemeClr val="accent2">
                  <a:hueOff val="-47561"/>
                  <a:lumOff val="11856"/>
                </a:schemeClr>
              </a:gs>
              <a:gs pos="35000">
                <a:srgbClr val="FFE1DF"/>
              </a:gs>
              <a:gs pos="100000">
                <a:schemeClr val="accent2">
                  <a:hueOff val="-63351"/>
                  <a:lumOff val="18170"/>
                </a:schemeClr>
              </a:gs>
            </a:gsLst>
            <a:lin ang="16200000"/>
          </a:gradFill>
          <a:ln>
            <a:solidFill>
              <a:srgbClr val="FC9790"/>
            </a:solidFill>
          </a:ln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/>
            </a:pPr>
          </a:p>
        </p:txBody>
      </p:sp>
      <p:grpSp>
        <p:nvGrpSpPr>
          <p:cNvPr id="642" name="تجميع"/>
          <p:cNvGrpSpPr/>
          <p:nvPr/>
        </p:nvGrpSpPr>
        <p:grpSpPr>
          <a:xfrm>
            <a:off x="5474058" y="1954043"/>
            <a:ext cx="2595152" cy="922582"/>
            <a:chOff x="0" y="0"/>
            <a:chExt cx="2595151" cy="922580"/>
          </a:xfrm>
        </p:grpSpPr>
        <p:grpSp>
          <p:nvGrpSpPr>
            <p:cNvPr id="638" name="تجميع"/>
            <p:cNvGrpSpPr/>
            <p:nvPr/>
          </p:nvGrpSpPr>
          <p:grpSpPr>
            <a:xfrm>
              <a:off x="0" y="78216"/>
              <a:ext cx="2595152" cy="669937"/>
              <a:chOff x="0" y="0"/>
              <a:chExt cx="2595151" cy="669935"/>
            </a:xfrm>
          </p:grpSpPr>
          <p:sp>
            <p:nvSpPr>
              <p:cNvPr id="636" name="Google Shape;167;p9"/>
              <p:cNvSpPr/>
              <p:nvPr/>
            </p:nvSpPr>
            <p:spPr>
              <a:xfrm>
                <a:off x="0" y="0"/>
                <a:ext cx="2595152" cy="669936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637" name="Google Shape;168;p9"/>
              <p:cNvSpPr/>
              <p:nvPr/>
            </p:nvSpPr>
            <p:spPr>
              <a:xfrm>
                <a:off x="78750" y="62413"/>
                <a:ext cx="2437652" cy="545110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641" name="تجميع"/>
            <p:cNvGrpSpPr/>
            <p:nvPr/>
          </p:nvGrpSpPr>
          <p:grpSpPr>
            <a:xfrm>
              <a:off x="308557" y="0"/>
              <a:ext cx="2111412" cy="922581"/>
              <a:chOff x="0" y="0"/>
              <a:chExt cx="2111410" cy="922580"/>
            </a:xfrm>
          </p:grpSpPr>
          <p:sp>
            <p:nvSpPr>
              <p:cNvPr id="639" name="التاريخ"/>
              <p:cNvSpPr txBox="1"/>
              <p:nvPr/>
            </p:nvSpPr>
            <p:spPr>
              <a:xfrm>
                <a:off x="989017" y="239672"/>
                <a:ext cx="1122394" cy="36830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sz="1900">
                    <a:ln w="3175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5">
                        <a:satOff val="-7608"/>
                        <a:lumOff val="-10980"/>
                      </a:schemeClr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defRPr>
                </a:lvl1pPr>
              </a:lstStyle>
              <a:p>
                <a:pPr rtl="0">
                  <a:defRPr/>
                </a:pPr>
                <a:r>
                  <a:t>سؤال </a:t>
                </a:r>
              </a:p>
            </p:txBody>
          </p:sp>
          <p:sp>
            <p:nvSpPr>
              <p:cNvPr id="640" name="Google Shape;1337;p51"/>
              <p:cNvSpPr txBox="1"/>
              <p:nvPr/>
            </p:nvSpPr>
            <p:spPr>
              <a:xfrm>
                <a:off x="0" y="0"/>
                <a:ext cx="1152251" cy="92258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23" tIns="91423" rIns="91423" bIns="91423" numCol="1" anchor="t">
                <a:normAutofit fontScale="100000" lnSpcReduction="0"/>
              </a:bodyPr>
              <a:lstStyle>
                <a:lvl1pPr algn="ctr" defTabSz="557783">
                  <a:defRPr sz="4200">
                    <a:solidFill>
                      <a:srgbClr val="1552BD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١١</a:t>
                </a:r>
              </a:p>
            </p:txBody>
          </p:sp>
        </p:grpSp>
      </p:grpSp>
      <p:grpSp>
        <p:nvGrpSpPr>
          <p:cNvPr id="649" name="تجميع"/>
          <p:cNvGrpSpPr/>
          <p:nvPr/>
        </p:nvGrpSpPr>
        <p:grpSpPr>
          <a:xfrm>
            <a:off x="3350038" y="725167"/>
            <a:ext cx="2376182" cy="807484"/>
            <a:chOff x="0" y="0"/>
            <a:chExt cx="2376181" cy="807483"/>
          </a:xfrm>
        </p:grpSpPr>
        <p:grpSp>
          <p:nvGrpSpPr>
            <p:cNvPr id="647" name="تجميع"/>
            <p:cNvGrpSpPr/>
            <p:nvPr/>
          </p:nvGrpSpPr>
          <p:grpSpPr>
            <a:xfrm>
              <a:off x="0" y="121683"/>
              <a:ext cx="2376182" cy="685801"/>
              <a:chOff x="0" y="0"/>
              <a:chExt cx="2376181" cy="685800"/>
            </a:xfrm>
          </p:grpSpPr>
          <p:grpSp>
            <p:nvGrpSpPr>
              <p:cNvPr id="645" name="تجميع"/>
              <p:cNvGrpSpPr/>
              <p:nvPr/>
            </p:nvGrpSpPr>
            <p:grpSpPr>
              <a:xfrm>
                <a:off x="323004" y="118569"/>
                <a:ext cx="2053178" cy="531186"/>
                <a:chOff x="0" y="0"/>
                <a:chExt cx="2053177" cy="531185"/>
              </a:xfrm>
            </p:grpSpPr>
            <p:sp>
              <p:nvSpPr>
                <p:cNvPr id="643" name="Google Shape;717;p19"/>
                <p:cNvSpPr/>
                <p:nvPr/>
              </p:nvSpPr>
              <p:spPr>
                <a:xfrm>
                  <a:off x="0" y="-1"/>
                  <a:ext cx="2053178" cy="53118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44" name="Google Shape;718;p19"/>
                <p:cNvSpPr/>
                <p:nvPr/>
              </p:nvSpPr>
              <p:spPr>
                <a:xfrm>
                  <a:off x="62303" y="49486"/>
                  <a:ext cx="1928570" cy="432213"/>
                </a:xfrm>
                <a:prstGeom prst="roundRect">
                  <a:avLst>
                    <a:gd name="adj" fmla="val 50000"/>
                  </a:avLst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646" name="الواجب"/>
              <p:cNvSpPr txBox="1"/>
              <p:nvPr/>
            </p:nvSpPr>
            <p:spPr>
              <a:xfrm>
                <a:off x="0" y="-1"/>
                <a:ext cx="2286915" cy="68580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sz="3500">
                    <a:ln w="3175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5">
                        <a:satOff val="-7608"/>
                        <a:lumOff val="-10980"/>
                      </a:schemeClr>
                    </a:solidFill>
                    <a:latin typeface="Khalid Art bold"/>
                    <a:ea typeface="Khalid Art bold"/>
                    <a:cs typeface="Khalid Art bold"/>
                    <a:sym typeface="Khalid Art bold"/>
                  </a:defRPr>
                </a:lvl1pPr>
              </a:lstStyle>
              <a:p>
                <a:pPr rtl="0">
                  <a:defRPr/>
                </a:pPr>
                <a:r>
                  <a:t>الواجب </a:t>
                </a:r>
              </a:p>
            </p:txBody>
          </p:sp>
        </p:grpSp>
        <p:pic>
          <p:nvPicPr>
            <p:cNvPr id="648" name="Picture 2" descr="Picture 2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0" r="0" b="0"/>
            <a:stretch>
              <a:fillRect/>
            </a:stretch>
          </p:blipFill>
          <p:spPr>
            <a:xfrm>
              <a:off x="1547903" y="0"/>
              <a:ext cx="828091" cy="7117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50" name="المنزل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651" name="مسألة  ٥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33019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sp>
        <p:nvSpPr>
          <p:cNvPr id="652" name="مسألة ٩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61314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٩</a:t>
            </a:r>
          </a:p>
        </p:txBody>
      </p:sp>
      <p:sp>
        <p:nvSpPr>
          <p:cNvPr id="653" name="مسألة ٧">
            <a:hlinkClick r:id="rId9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٧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mph" nodeType="afterEffect" presetSubtype="0" presetID="26" grpId="1" fill="hold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id="6" dur="1000" fill="hold" tmFilter="0, 0; .2, .5; .8, .5; 1, 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fill="hold"/>
                                        <p:tgtEl>
                                          <p:spTgt spid="6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10" presetID="19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Class="entr" nodeType="afterEffect" presetSubtype="1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25" grpId="3"/>
      <p:bldP build="whole" bldLvl="1" animBg="1" rev="0" advAuto="0" spid="624" grpId="1"/>
      <p:bldP build="whole" bldLvl="1" animBg="1" rev="0" advAuto="0" spid="626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IMG_1981.png" descr="IMG_198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4383" y="1904686"/>
            <a:ext cx="5033619" cy="29698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IMG_3273.png" descr="IMG_3273.png"/>
          <p:cNvPicPr>
            <a:picLocks noChangeAspect="1"/>
          </p:cNvPicPr>
          <p:nvPr/>
        </p:nvPicPr>
        <p:blipFill>
          <a:blip r:embed="rId3">
            <a:extLst/>
          </a:blip>
          <a:srcRect l="27000" t="0" r="0" b="50000"/>
          <a:stretch>
            <a:fillRect/>
          </a:stretch>
        </p:blipFill>
        <p:spPr>
          <a:xfrm>
            <a:off x="2769478" y="638544"/>
            <a:ext cx="3250497" cy="63105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3" name="تجميع"/>
          <p:cNvGrpSpPr/>
          <p:nvPr/>
        </p:nvGrpSpPr>
        <p:grpSpPr>
          <a:xfrm>
            <a:off x="6634746" y="1054773"/>
            <a:ext cx="2147103" cy="849913"/>
            <a:chOff x="0" y="0"/>
            <a:chExt cx="2147102" cy="849912"/>
          </a:xfrm>
        </p:grpSpPr>
        <p:grpSp>
          <p:nvGrpSpPr>
            <p:cNvPr id="240" name="تجميع"/>
            <p:cNvGrpSpPr/>
            <p:nvPr/>
          </p:nvGrpSpPr>
          <p:grpSpPr>
            <a:xfrm>
              <a:off x="0" y="269584"/>
              <a:ext cx="1596440" cy="528147"/>
              <a:chOff x="0" y="0"/>
              <a:chExt cx="1596439" cy="528145"/>
            </a:xfrm>
          </p:grpSpPr>
          <p:sp>
            <p:nvSpPr>
              <p:cNvPr id="238" name="Google Shape;208;p10"/>
              <p:cNvSpPr/>
              <p:nvPr/>
            </p:nvSpPr>
            <p:spPr>
              <a:xfrm>
                <a:off x="0" y="0"/>
                <a:ext cx="1596440" cy="528146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39" name="Google Shape;209;p10"/>
              <p:cNvSpPr/>
              <p:nvPr/>
            </p:nvSpPr>
            <p:spPr>
              <a:xfrm>
                <a:off x="6082" y="26733"/>
                <a:ext cx="1584276" cy="474680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251" name="Google Shape;253;p10"/>
            <p:cNvGrpSpPr/>
            <p:nvPr/>
          </p:nvGrpSpPr>
          <p:grpSpPr>
            <a:xfrm>
              <a:off x="1386156" y="-1"/>
              <a:ext cx="760947" cy="849914"/>
              <a:chOff x="0" y="0"/>
              <a:chExt cx="760945" cy="849912"/>
            </a:xfrm>
          </p:grpSpPr>
          <p:sp>
            <p:nvSpPr>
              <p:cNvPr id="241" name="Google Shape;254;p10"/>
              <p:cNvSpPr/>
              <p:nvPr/>
            </p:nvSpPr>
            <p:spPr>
              <a:xfrm flipH="1" rot="12754542">
                <a:off x="161980" y="60266"/>
                <a:ext cx="436986" cy="729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249" name="Google Shape;255;p10"/>
              <p:cNvGrpSpPr/>
              <p:nvPr/>
            </p:nvGrpSpPr>
            <p:grpSpPr>
              <a:xfrm>
                <a:off x="60734" y="56440"/>
                <a:ext cx="641617" cy="733555"/>
                <a:chOff x="0" y="0"/>
                <a:chExt cx="641615" cy="733553"/>
              </a:xfrm>
            </p:grpSpPr>
            <p:sp>
              <p:nvSpPr>
                <p:cNvPr id="242" name="Google Shape;256;p10"/>
                <p:cNvSpPr/>
                <p:nvPr/>
              </p:nvSpPr>
              <p:spPr>
                <a:xfrm flipH="1" rot="12762355">
                  <a:off x="50216" y="375240"/>
                  <a:ext cx="346408" cy="2875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3" name="Google Shape;257;p10"/>
                <p:cNvSpPr/>
                <p:nvPr/>
              </p:nvSpPr>
              <p:spPr>
                <a:xfrm flipH="1" rot="12762355">
                  <a:off x="68748" y="333831"/>
                  <a:ext cx="170179" cy="2862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4" name="Google Shape;258;p10"/>
                <p:cNvSpPr/>
                <p:nvPr/>
              </p:nvSpPr>
              <p:spPr>
                <a:xfrm flipH="1" rot="1962354">
                  <a:off x="180546" y="55787"/>
                  <a:ext cx="342848" cy="5279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5" name="Google Shape;259;p10"/>
                <p:cNvSpPr/>
                <p:nvPr/>
              </p:nvSpPr>
              <p:spPr>
                <a:xfrm flipH="1" rot="1962354">
                  <a:off x="237388" y="54359"/>
                  <a:ext cx="224853" cy="5307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6" name="Google Shape;260;p10"/>
                <p:cNvSpPr/>
                <p:nvPr/>
              </p:nvSpPr>
              <p:spPr>
                <a:xfrm flipH="1" rot="1962354">
                  <a:off x="292436" y="82791"/>
                  <a:ext cx="342847" cy="1240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7" name="Google Shape;261;p10"/>
                <p:cNvSpPr/>
                <p:nvPr/>
              </p:nvSpPr>
              <p:spPr>
                <a:xfrm flipH="1" rot="1962354">
                  <a:off x="103164" y="589287"/>
                  <a:ext cx="110747" cy="555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8" name="Google Shape;262;p10"/>
                <p:cNvSpPr/>
                <p:nvPr/>
              </p:nvSpPr>
              <p:spPr>
                <a:xfrm flipH="1" rot="1957588">
                  <a:off x="235328" y="180749"/>
                  <a:ext cx="355172" cy="8362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250" name="Google Shape;263;p10"/>
              <p:cNvSpPr/>
              <p:nvPr/>
            </p:nvSpPr>
            <p:spPr>
              <a:xfrm flipH="1" rot="12759500">
                <a:off x="174043" y="84566"/>
                <a:ext cx="413673" cy="6884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pic>
          <p:nvPicPr>
            <p:cNvPr id="252" name="IMG_3273.png" descr="IMG_3273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4606" t="63564" r="4829" b="16923"/>
            <a:stretch>
              <a:fillRect/>
            </a:stretch>
          </p:blipFill>
          <p:spPr>
            <a:xfrm>
              <a:off x="122490" y="335796"/>
              <a:ext cx="1471035" cy="3956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4" name="Google Shape;209;p10"/>
          <p:cNvSpPr/>
          <p:nvPr/>
        </p:nvSpPr>
        <p:spPr>
          <a:xfrm>
            <a:off x="1162703" y="1377143"/>
            <a:ext cx="5409000" cy="423655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5" name="الواجب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256" name="المنزل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257" name="مسألة  ٥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sp>
        <p:nvSpPr>
          <p:cNvPr id="258" name="مسألة ٩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61314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٩</a:t>
            </a:r>
          </a:p>
        </p:txBody>
      </p:sp>
      <p:pic>
        <p:nvPicPr>
          <p:cNvPr id="259" name="IMG_0003.png" descr="IMG_0003.png"/>
          <p:cNvPicPr>
            <a:picLocks noChangeAspect="1"/>
          </p:cNvPicPr>
          <p:nvPr/>
        </p:nvPicPr>
        <p:blipFill>
          <a:blip r:embed="rId8">
            <a:extLst/>
          </a:blip>
          <a:srcRect l="0" t="16308" r="0" b="11734"/>
          <a:stretch>
            <a:fillRect/>
          </a:stretch>
        </p:blipFill>
        <p:spPr>
          <a:xfrm>
            <a:off x="1295820" y="1396509"/>
            <a:ext cx="5131378" cy="435841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مسألة ٧">
            <a:hlinkClick r:id="rId9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٧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2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50"/>
                            </p:stCondLst>
                            <p:childTnLst>
                              <p:par>
                                <p:cTn id="18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1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4" grpId="3"/>
      <p:bldP build="whole" bldLvl="1" animBg="1" rev="0" advAuto="0" spid="253" grpId="2"/>
      <p:bldP build="whole" bldLvl="1" animBg="1" rev="0" advAuto="0" spid="237" grpId="1"/>
      <p:bldP build="whole" bldLvl="1" animBg="1" rev="0" advAuto="0" spid="236" grpId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51901" y="822814"/>
            <a:ext cx="1682668" cy="946530"/>
            <a:chOff x="0" y="0"/>
            <a:chExt cx="1682666" cy="946529"/>
          </a:xfrm>
        </p:grpSpPr>
        <p:grpSp>
          <p:nvGrpSpPr>
            <p:cNvPr id="274" name="تجميع"/>
            <p:cNvGrpSpPr/>
            <p:nvPr/>
          </p:nvGrpSpPr>
          <p:grpSpPr>
            <a:xfrm>
              <a:off x="21867" y="0"/>
              <a:ext cx="1660800" cy="946530"/>
              <a:chOff x="0" y="0"/>
              <a:chExt cx="1660799" cy="946529"/>
            </a:xfrm>
          </p:grpSpPr>
          <p:sp>
            <p:nvSpPr>
              <p:cNvPr id="262" name="Google Shape;278;p11"/>
              <p:cNvSpPr/>
              <p:nvPr/>
            </p:nvSpPr>
            <p:spPr>
              <a:xfrm>
                <a:off x="0" y="293594"/>
                <a:ext cx="1147984" cy="454294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273" name="Google Shape;302;p11"/>
              <p:cNvGrpSpPr/>
              <p:nvPr/>
            </p:nvGrpSpPr>
            <p:grpSpPr>
              <a:xfrm rot="1320000">
                <a:off x="921121" y="87615"/>
                <a:ext cx="617701" cy="771299"/>
                <a:chOff x="0" y="0"/>
                <a:chExt cx="617700" cy="771297"/>
              </a:xfrm>
            </p:grpSpPr>
            <p:sp>
              <p:nvSpPr>
                <p:cNvPr id="263" name="Google Shape;303;p11"/>
                <p:cNvSpPr/>
                <p:nvPr/>
              </p:nvSpPr>
              <p:spPr>
                <a:xfrm flipH="1" rot="12071842">
                  <a:off x="107758" y="50001"/>
                  <a:ext cx="402185" cy="671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271" name="Google Shape;304;p11"/>
                <p:cNvGrpSpPr/>
                <p:nvPr/>
              </p:nvGrpSpPr>
              <p:grpSpPr>
                <a:xfrm>
                  <a:off x="52654" y="47084"/>
                  <a:ext cx="513342" cy="673060"/>
                  <a:chOff x="0" y="0"/>
                  <a:chExt cx="513340" cy="673059"/>
                </a:xfrm>
              </p:grpSpPr>
              <p:sp>
                <p:nvSpPr>
                  <p:cNvPr id="264" name="Google Shape;305;p11"/>
                  <p:cNvSpPr/>
                  <p:nvPr/>
                </p:nvSpPr>
                <p:spPr>
                  <a:xfrm flipH="1" rot="12079655">
                    <a:off x="37204" y="359520"/>
                    <a:ext cx="318821" cy="2646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5" name="Google Shape;306;p11"/>
                  <p:cNvSpPr/>
                  <p:nvPr/>
                </p:nvSpPr>
                <p:spPr>
                  <a:xfrm flipH="1" rot="12079655">
                    <a:off x="47886" y="334804"/>
                    <a:ext cx="156627" cy="263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6" name="Google Shape;307;p11"/>
                  <p:cNvSpPr/>
                  <p:nvPr/>
                </p:nvSpPr>
                <p:spPr>
                  <a:xfrm flipH="1" rot="1279655">
                    <a:off x="118652" y="45770"/>
                    <a:ext cx="315545" cy="485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7" name="Google Shape;308;p11"/>
                  <p:cNvSpPr/>
                  <p:nvPr/>
                </p:nvSpPr>
                <p:spPr>
                  <a:xfrm flipH="1" rot="1279655">
                    <a:off x="171003" y="44848"/>
                    <a:ext cx="206946" cy="488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8" name="Google Shape;309;p11"/>
                  <p:cNvSpPr/>
                  <p:nvPr/>
                </p:nvSpPr>
                <p:spPr>
                  <a:xfrm flipH="1" rot="1279655">
                    <a:off x="187841" y="53472"/>
                    <a:ext cx="315545" cy="1141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9" name="Google Shape;310;p11"/>
                  <p:cNvSpPr/>
                  <p:nvPr/>
                </p:nvSpPr>
                <p:spPr>
                  <a:xfrm flipH="1" rot="1279655">
                    <a:off x="104916" y="566529"/>
                    <a:ext cx="101928" cy="511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70" name="Google Shape;311;p11"/>
                  <p:cNvSpPr/>
                  <p:nvPr/>
                </p:nvSpPr>
                <p:spPr>
                  <a:xfrm flipH="1" rot="1274888">
                    <a:off x="150321" y="151473"/>
                    <a:ext cx="326887" cy="7696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272" name="Google Shape;312;p11"/>
                <p:cNvSpPr/>
                <p:nvPr/>
              </p:nvSpPr>
              <p:spPr>
                <a:xfrm flipH="1" rot="12076800">
                  <a:off x="119547" y="72223"/>
                  <a:ext cx="380730" cy="6336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275" name="الحل"/>
            <p:cNvSpPr/>
            <p:nvPr/>
          </p:nvSpPr>
          <p:spPr>
            <a:xfrm>
              <a:off x="0" y="322619"/>
              <a:ext cx="1176202" cy="431619"/>
            </a:xfrm>
            <a:prstGeom prst="roundRect">
              <a:avLst>
                <a:gd name="adj" fmla="val 21329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25500">
                <a:defRPr b="1" sz="19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grpSp>
        <p:nvGrpSpPr>
          <p:cNvPr id="281" name="تجميع"/>
          <p:cNvGrpSpPr/>
          <p:nvPr/>
        </p:nvGrpSpPr>
        <p:grpSpPr>
          <a:xfrm>
            <a:off x="7532198" y="922535"/>
            <a:ext cx="1176203" cy="692251"/>
            <a:chOff x="0" y="0"/>
            <a:chExt cx="1176201" cy="692249"/>
          </a:xfrm>
        </p:grpSpPr>
        <p:grpSp>
          <p:nvGrpSpPr>
            <p:cNvPr id="279" name="تجميع"/>
            <p:cNvGrpSpPr/>
            <p:nvPr/>
          </p:nvGrpSpPr>
          <p:grpSpPr>
            <a:xfrm>
              <a:off x="265078" y="12699"/>
              <a:ext cx="620645" cy="620645"/>
              <a:chOff x="0" y="0"/>
              <a:chExt cx="620643" cy="620643"/>
            </a:xfrm>
          </p:grpSpPr>
          <p:sp>
            <p:nvSpPr>
              <p:cNvPr id="277" name="Google Shape;324;p12"/>
              <p:cNvSpPr/>
              <p:nvPr/>
            </p:nvSpPr>
            <p:spPr>
              <a:xfrm>
                <a:off x="-1" y="-1"/>
                <a:ext cx="620645" cy="620645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78" name="Google Shape;325;p12"/>
              <p:cNvSpPr/>
              <p:nvPr/>
            </p:nvSpPr>
            <p:spPr>
              <a:xfrm>
                <a:off x="29640" y="21739"/>
                <a:ext cx="577165" cy="577166"/>
              </a:xfrm>
              <a:prstGeom prst="ellipse">
                <a:avLst/>
              </a:prstGeom>
              <a:noFill/>
              <a:ln w="127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80" name="٥"/>
            <p:cNvSpPr/>
            <p:nvPr/>
          </p:nvSpPr>
          <p:spPr>
            <a:xfrm>
              <a:off x="0" y="0"/>
              <a:ext cx="1176202" cy="692250"/>
            </a:xfrm>
            <a:prstGeom prst="roundRect">
              <a:avLst>
                <a:gd name="adj" fmla="val 13298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25500">
                <a:defRPr b="1" sz="3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٥</a:t>
              </a:r>
            </a:p>
          </p:txBody>
        </p:sp>
      </p:grpSp>
      <p:grpSp>
        <p:nvGrpSpPr>
          <p:cNvPr id="297" name="Google Shape;500;p15"/>
          <p:cNvGrpSpPr/>
          <p:nvPr/>
        </p:nvGrpSpPr>
        <p:grpSpPr>
          <a:xfrm>
            <a:off x="7433349" y="4065250"/>
            <a:ext cx="1603199" cy="868829"/>
            <a:chOff x="0" y="0"/>
            <a:chExt cx="1603197" cy="868827"/>
          </a:xfrm>
        </p:grpSpPr>
        <p:sp>
          <p:nvSpPr>
            <p:cNvPr id="282" name="Google Shape;501;p15"/>
            <p:cNvSpPr/>
            <p:nvPr/>
          </p:nvSpPr>
          <p:spPr>
            <a:xfrm>
              <a:off x="3971" y="-1"/>
              <a:ext cx="1599227" cy="86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lnTo>
                    <a:pt x="17935" y="21434"/>
                  </a:ln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833" y="21239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295" name="Google Shape;502;p15"/>
            <p:cNvGrpSpPr/>
            <p:nvPr/>
          </p:nvGrpSpPr>
          <p:grpSpPr>
            <a:xfrm>
              <a:off x="79466" y="65541"/>
              <a:ext cx="1455524" cy="740409"/>
              <a:chOff x="0" y="0"/>
              <a:chExt cx="1455522" cy="740408"/>
            </a:xfrm>
          </p:grpSpPr>
          <p:grpSp>
            <p:nvGrpSpPr>
              <p:cNvPr id="288" name="Google Shape;503;p15"/>
              <p:cNvGrpSpPr/>
              <p:nvPr/>
            </p:nvGrpSpPr>
            <p:grpSpPr>
              <a:xfrm>
                <a:off x="191768" y="-1"/>
                <a:ext cx="1003042" cy="638734"/>
                <a:chOff x="0" y="0"/>
                <a:chExt cx="1003040" cy="638733"/>
              </a:xfrm>
            </p:grpSpPr>
            <p:sp>
              <p:nvSpPr>
                <p:cNvPr id="283" name="Google Shape;504;p15"/>
                <p:cNvSpPr/>
                <p:nvPr/>
              </p:nvSpPr>
              <p:spPr>
                <a:xfrm rot="5400000">
                  <a:off x="273353" y="-260592"/>
                  <a:ext cx="469097" cy="9902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17"/>
                        <a:pt x="1649" y="6677"/>
                        <a:pt x="3684" y="12642"/>
                      </a:cubicBezTo>
                      <a:cubicBezTo>
                        <a:pt x="5248" y="17227"/>
                        <a:pt x="12431" y="20818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E06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84" name="Google Shape;505;p15"/>
                <p:cNvSpPr/>
                <p:nvPr/>
              </p:nvSpPr>
              <p:spPr>
                <a:xfrm rot="5400000">
                  <a:off x="302194" y="-224634"/>
                  <a:ext cx="406692" cy="9810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56"/>
                        <a:pt x="1875" y="6929"/>
                        <a:pt x="4188" y="12894"/>
                      </a:cubicBezTo>
                      <a:cubicBezTo>
                        <a:pt x="5896" y="17300"/>
                        <a:pt x="12787" y="20746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6B2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85" name="Google Shape;506;p15"/>
                <p:cNvSpPr/>
                <p:nvPr/>
              </p:nvSpPr>
              <p:spPr>
                <a:xfrm rot="5400000">
                  <a:off x="305250" y="-164252"/>
                  <a:ext cx="397103" cy="9810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890"/>
                        <a:pt x="1443" y="6447"/>
                        <a:pt x="3223" y="12411"/>
                      </a:cubicBezTo>
                      <a:cubicBezTo>
                        <a:pt x="4641" y="17162"/>
                        <a:pt x="12099" y="20891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86" name="Google Shape;507;p15"/>
                <p:cNvSpPr/>
                <p:nvPr/>
              </p:nvSpPr>
              <p:spPr>
                <a:xfrm rot="5400000">
                  <a:off x="304153" y="-116041"/>
                  <a:ext cx="399298" cy="991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27"/>
                        <a:pt x="1827" y="6876"/>
                        <a:pt x="4080" y="12840"/>
                      </a:cubicBezTo>
                      <a:cubicBezTo>
                        <a:pt x="5759" y="17284"/>
                        <a:pt x="12712" y="2076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93C4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87" name="Google Shape;508;p15"/>
                <p:cNvSpPr/>
                <p:nvPr/>
              </p:nvSpPr>
              <p:spPr>
                <a:xfrm rot="5400000">
                  <a:off x="299594" y="-62352"/>
                  <a:ext cx="401491" cy="10006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34"/>
                        <a:pt x="1677" y="6708"/>
                        <a:pt x="3746" y="12673"/>
                      </a:cubicBezTo>
                      <a:cubicBezTo>
                        <a:pt x="5328" y="17236"/>
                        <a:pt x="12474" y="20809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6FA8D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291" name="Google Shape;509;p15"/>
              <p:cNvGrpSpPr/>
              <p:nvPr/>
            </p:nvGrpSpPr>
            <p:grpSpPr>
              <a:xfrm>
                <a:off x="-1" y="401050"/>
                <a:ext cx="492165" cy="334141"/>
                <a:chOff x="0" y="0"/>
                <a:chExt cx="492163" cy="334139"/>
              </a:xfrm>
            </p:grpSpPr>
            <p:sp>
              <p:nvSpPr>
                <p:cNvPr id="289" name="Google Shape;510;p15"/>
                <p:cNvSpPr/>
                <p:nvPr/>
              </p:nvSpPr>
              <p:spPr>
                <a:xfrm>
                  <a:off x="-1" y="0"/>
                  <a:ext cx="492165" cy="3341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52" h="21377" fill="norm" stroke="1" extrusionOk="0">
                      <a:moveTo>
                        <a:pt x="8367" y="0"/>
                      </a:moveTo>
                      <a:cubicBezTo>
                        <a:pt x="10046" y="0"/>
                        <a:pt x="11525" y="1243"/>
                        <a:pt x="12399" y="3133"/>
                      </a:cubicBezTo>
                      <a:lnTo>
                        <a:pt x="12828" y="4289"/>
                      </a:lnTo>
                      <a:lnTo>
                        <a:pt x="12955" y="4188"/>
                      </a:lnTo>
                      <a:cubicBezTo>
                        <a:pt x="13401" y="3913"/>
                        <a:pt x="13890" y="3761"/>
                        <a:pt x="14405" y="3761"/>
                      </a:cubicBezTo>
                      <a:cubicBezTo>
                        <a:pt x="16461" y="3761"/>
                        <a:pt x="18128" y="6197"/>
                        <a:pt x="18128" y="9203"/>
                      </a:cubicBezTo>
                      <a:lnTo>
                        <a:pt x="17954" y="10467"/>
                      </a:lnTo>
                      <a:lnTo>
                        <a:pt x="18410" y="10534"/>
                      </a:lnTo>
                      <a:cubicBezTo>
                        <a:pt x="19689" y="10916"/>
                        <a:pt x="20652" y="12571"/>
                        <a:pt x="20652" y="14555"/>
                      </a:cubicBezTo>
                      <a:cubicBezTo>
                        <a:pt x="20652" y="15688"/>
                        <a:pt x="20338" y="16714"/>
                        <a:pt x="19829" y="17457"/>
                      </a:cubicBezTo>
                      <a:lnTo>
                        <a:pt x="19670" y="17614"/>
                      </a:lnTo>
                      <a:lnTo>
                        <a:pt x="19635" y="17692"/>
                      </a:lnTo>
                      <a:cubicBezTo>
                        <a:pt x="18744" y="19075"/>
                        <a:pt x="16155" y="21267"/>
                        <a:pt x="11374" y="21371"/>
                      </a:cubicBezTo>
                      <a:cubicBezTo>
                        <a:pt x="802" y="21600"/>
                        <a:pt x="-948" y="15603"/>
                        <a:pt x="388" y="11282"/>
                      </a:cubicBezTo>
                      <a:cubicBezTo>
                        <a:pt x="722" y="10202"/>
                        <a:pt x="1396" y="9533"/>
                        <a:pt x="2272" y="9145"/>
                      </a:cubicBezTo>
                      <a:lnTo>
                        <a:pt x="3655" y="8776"/>
                      </a:lnTo>
                      <a:lnTo>
                        <a:pt x="3604" y="8538"/>
                      </a:lnTo>
                      <a:cubicBezTo>
                        <a:pt x="3540" y="8075"/>
                        <a:pt x="3506" y="7596"/>
                        <a:pt x="3506" y="7106"/>
                      </a:cubicBezTo>
                      <a:cubicBezTo>
                        <a:pt x="3506" y="3181"/>
                        <a:pt x="5682" y="0"/>
                        <a:pt x="83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90" name="Google Shape;511;p15"/>
                <p:cNvSpPr/>
                <p:nvPr/>
              </p:nvSpPr>
              <p:spPr>
                <a:xfrm>
                  <a:off x="8075" y="206013"/>
                  <a:ext cx="469218" cy="1168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32" fill="norm" stroke="1" extrusionOk="0">
                      <a:moveTo>
                        <a:pt x="0" y="0"/>
                      </a:moveTo>
                      <a:lnTo>
                        <a:pt x="437" y="2370"/>
                      </a:lnTo>
                      <a:cubicBezTo>
                        <a:pt x="2115" y="10033"/>
                        <a:pt x="5938" y="15899"/>
                        <a:pt x="13143" y="15488"/>
                      </a:cubicBezTo>
                      <a:cubicBezTo>
                        <a:pt x="16763" y="15282"/>
                        <a:pt x="19346" y="12477"/>
                        <a:pt x="21038" y="9325"/>
                      </a:cubicBezTo>
                      <a:lnTo>
                        <a:pt x="21600" y="8143"/>
                      </a:lnTo>
                      <a:lnTo>
                        <a:pt x="21266" y="10047"/>
                      </a:lnTo>
                      <a:lnTo>
                        <a:pt x="21095" y="10491"/>
                      </a:lnTo>
                      <a:lnTo>
                        <a:pt x="21057" y="10713"/>
                      </a:lnTo>
                      <a:cubicBezTo>
                        <a:pt x="20099" y="14624"/>
                        <a:pt x="17315" y="20821"/>
                        <a:pt x="12175" y="21114"/>
                      </a:cubicBezTo>
                      <a:cubicBezTo>
                        <a:pt x="3651" y="21600"/>
                        <a:pt x="462" y="12184"/>
                        <a:pt x="6" y="229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294" name="Google Shape;512;p15"/>
              <p:cNvGrpSpPr/>
              <p:nvPr/>
            </p:nvGrpSpPr>
            <p:grpSpPr>
              <a:xfrm>
                <a:off x="892429" y="361536"/>
                <a:ext cx="563094" cy="378873"/>
                <a:chOff x="0" y="0"/>
                <a:chExt cx="563092" cy="378871"/>
              </a:xfrm>
            </p:grpSpPr>
            <p:sp>
              <p:nvSpPr>
                <p:cNvPr id="292" name="Google Shape;513;p15"/>
                <p:cNvSpPr/>
                <p:nvPr/>
              </p:nvSpPr>
              <p:spPr>
                <a:xfrm rot="10800000">
                  <a:off x="-1" y="0"/>
                  <a:ext cx="563094" cy="3788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12626" y="21600"/>
                      </a:moveTo>
                      <a:cubicBezTo>
                        <a:pt x="10901" y="21600"/>
                        <a:pt x="9381" y="20532"/>
                        <a:pt x="8483" y="18907"/>
                      </a:cubicBezTo>
                      <a:lnTo>
                        <a:pt x="8041" y="17914"/>
                      </a:lnTo>
                      <a:lnTo>
                        <a:pt x="7911" y="18000"/>
                      </a:lnTo>
                      <a:cubicBezTo>
                        <a:pt x="7453" y="18237"/>
                        <a:pt x="6950" y="18368"/>
                        <a:pt x="6421" y="18368"/>
                      </a:cubicBezTo>
                      <a:cubicBezTo>
                        <a:pt x="4307" y="18368"/>
                        <a:pt x="2594" y="16274"/>
                        <a:pt x="2594" y="13690"/>
                      </a:cubicBezTo>
                      <a:lnTo>
                        <a:pt x="2773" y="12604"/>
                      </a:lnTo>
                      <a:lnTo>
                        <a:pt x="2305" y="12547"/>
                      </a:lnTo>
                      <a:cubicBezTo>
                        <a:pt x="989" y="12218"/>
                        <a:pt x="0" y="10795"/>
                        <a:pt x="0" y="9091"/>
                      </a:cubicBezTo>
                      <a:cubicBezTo>
                        <a:pt x="0" y="8117"/>
                        <a:pt x="323" y="7235"/>
                        <a:pt x="845" y="6596"/>
                      </a:cubicBezTo>
                      <a:lnTo>
                        <a:pt x="1009" y="6461"/>
                      </a:lnTo>
                      <a:lnTo>
                        <a:pt x="1045" y="6394"/>
                      </a:lnTo>
                      <a:cubicBezTo>
                        <a:pt x="1503" y="5800"/>
                        <a:pt x="2397" y="5031"/>
                        <a:pt x="3791" y="4401"/>
                      </a:cubicBezTo>
                      <a:lnTo>
                        <a:pt x="4663" y="4062"/>
                      </a:lnTo>
                      <a:lnTo>
                        <a:pt x="4721" y="3514"/>
                      </a:lnTo>
                      <a:cubicBezTo>
                        <a:pt x="5149" y="1508"/>
                        <a:pt x="6997" y="0"/>
                        <a:pt x="9212" y="0"/>
                      </a:cubicBezTo>
                      <a:cubicBezTo>
                        <a:pt x="10794" y="0"/>
                        <a:pt x="12189" y="770"/>
                        <a:pt x="13013" y="1940"/>
                      </a:cubicBezTo>
                      <a:lnTo>
                        <a:pt x="13418" y="2656"/>
                      </a:lnTo>
                      <a:lnTo>
                        <a:pt x="13537" y="2594"/>
                      </a:lnTo>
                      <a:cubicBezTo>
                        <a:pt x="13957" y="2423"/>
                        <a:pt x="14419" y="2329"/>
                        <a:pt x="14904" y="2329"/>
                      </a:cubicBezTo>
                      <a:cubicBezTo>
                        <a:pt x="16358" y="2329"/>
                        <a:pt x="17606" y="3178"/>
                        <a:pt x="18139" y="4388"/>
                      </a:cubicBezTo>
                      <a:lnTo>
                        <a:pt x="18325" y="4964"/>
                      </a:lnTo>
                      <a:lnTo>
                        <a:pt x="19085" y="5478"/>
                      </a:lnTo>
                      <a:cubicBezTo>
                        <a:pt x="21369" y="7270"/>
                        <a:pt x="21600" y="9814"/>
                        <a:pt x="20828" y="11903"/>
                      </a:cubicBezTo>
                      <a:cubicBezTo>
                        <a:pt x="20484" y="12832"/>
                        <a:pt x="19791" y="13407"/>
                        <a:pt x="18892" y="13740"/>
                      </a:cubicBezTo>
                      <a:lnTo>
                        <a:pt x="17470" y="14057"/>
                      </a:lnTo>
                      <a:lnTo>
                        <a:pt x="17522" y="14262"/>
                      </a:lnTo>
                      <a:cubicBezTo>
                        <a:pt x="17588" y="14660"/>
                        <a:pt x="17623" y="15071"/>
                        <a:pt x="17623" y="15493"/>
                      </a:cubicBezTo>
                      <a:cubicBezTo>
                        <a:pt x="17623" y="18866"/>
                        <a:pt x="15386" y="21600"/>
                        <a:pt x="12626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93" name="Google Shape;514;p15"/>
                <p:cNvSpPr/>
                <p:nvPr/>
              </p:nvSpPr>
              <p:spPr>
                <a:xfrm rot="10800000">
                  <a:off x="12395" y="205605"/>
                  <a:ext cx="530527" cy="1580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75" y="21600"/>
                      </a:moveTo>
                      <a:lnTo>
                        <a:pt x="178" y="21186"/>
                      </a:lnTo>
                      <a:cubicBezTo>
                        <a:pt x="63" y="20408"/>
                        <a:pt x="0" y="19568"/>
                        <a:pt x="0" y="18692"/>
                      </a:cubicBezTo>
                      <a:cubicBezTo>
                        <a:pt x="0" y="16689"/>
                        <a:pt x="329" y="14876"/>
                        <a:pt x="861" y="13563"/>
                      </a:cubicBezTo>
                      <a:lnTo>
                        <a:pt x="1027" y="13286"/>
                      </a:lnTo>
                      <a:lnTo>
                        <a:pt x="1064" y="13147"/>
                      </a:lnTo>
                      <a:cubicBezTo>
                        <a:pt x="1530" y="11925"/>
                        <a:pt x="2441" y="10346"/>
                        <a:pt x="3860" y="9049"/>
                      </a:cubicBezTo>
                      <a:lnTo>
                        <a:pt x="4747" y="8353"/>
                      </a:lnTo>
                      <a:lnTo>
                        <a:pt x="4806" y="7225"/>
                      </a:lnTo>
                      <a:cubicBezTo>
                        <a:pt x="5241" y="3102"/>
                        <a:pt x="7123" y="0"/>
                        <a:pt x="9378" y="0"/>
                      </a:cubicBezTo>
                      <a:cubicBezTo>
                        <a:pt x="10989" y="0"/>
                        <a:pt x="12409" y="1583"/>
                        <a:pt x="13247" y="3990"/>
                      </a:cubicBezTo>
                      <a:lnTo>
                        <a:pt x="13660" y="5462"/>
                      </a:lnTo>
                      <a:lnTo>
                        <a:pt x="13781" y="5334"/>
                      </a:lnTo>
                      <a:cubicBezTo>
                        <a:pt x="14209" y="4983"/>
                        <a:pt x="14679" y="4789"/>
                        <a:pt x="15172" y="4789"/>
                      </a:cubicBezTo>
                      <a:cubicBezTo>
                        <a:pt x="16653" y="4789"/>
                        <a:pt x="17923" y="6535"/>
                        <a:pt x="18466" y="9022"/>
                      </a:cubicBezTo>
                      <a:lnTo>
                        <a:pt x="18655" y="10206"/>
                      </a:lnTo>
                      <a:lnTo>
                        <a:pt x="19429" y="11263"/>
                      </a:lnTo>
                      <a:cubicBezTo>
                        <a:pt x="20882" y="13566"/>
                        <a:pt x="21519" y="16473"/>
                        <a:pt x="21600" y="19379"/>
                      </a:cubicBezTo>
                      <a:cubicBezTo>
                        <a:pt x="21596" y="19811"/>
                        <a:pt x="21592" y="20243"/>
                        <a:pt x="21588" y="20675"/>
                      </a:cubicBezTo>
                      <a:lnTo>
                        <a:pt x="21428" y="19637"/>
                      </a:lnTo>
                      <a:cubicBezTo>
                        <a:pt x="21088" y="17951"/>
                        <a:pt x="20510" y="16351"/>
                        <a:pt x="19638" y="14970"/>
                      </a:cubicBezTo>
                      <a:lnTo>
                        <a:pt x="18864" y="13913"/>
                      </a:lnTo>
                      <a:lnTo>
                        <a:pt x="18675" y="12728"/>
                      </a:lnTo>
                      <a:cubicBezTo>
                        <a:pt x="18132" y="10241"/>
                        <a:pt x="16862" y="8496"/>
                        <a:pt x="15382" y="8496"/>
                      </a:cubicBezTo>
                      <a:cubicBezTo>
                        <a:pt x="14888" y="8496"/>
                        <a:pt x="14418" y="8690"/>
                        <a:pt x="13990" y="9040"/>
                      </a:cubicBezTo>
                      <a:lnTo>
                        <a:pt x="13869" y="9168"/>
                      </a:lnTo>
                      <a:lnTo>
                        <a:pt x="13457" y="7696"/>
                      </a:lnTo>
                      <a:cubicBezTo>
                        <a:pt x="12618" y="5289"/>
                        <a:pt x="11198" y="3706"/>
                        <a:pt x="9587" y="3706"/>
                      </a:cubicBezTo>
                      <a:cubicBezTo>
                        <a:pt x="7332" y="3706"/>
                        <a:pt x="5450" y="6808"/>
                        <a:pt x="5015" y="10932"/>
                      </a:cubicBezTo>
                      <a:lnTo>
                        <a:pt x="4957" y="12060"/>
                      </a:lnTo>
                      <a:lnTo>
                        <a:pt x="4069" y="12755"/>
                      </a:lnTo>
                      <a:cubicBezTo>
                        <a:pt x="2650" y="14052"/>
                        <a:pt x="1739" y="15632"/>
                        <a:pt x="1273" y="16854"/>
                      </a:cubicBezTo>
                      <a:lnTo>
                        <a:pt x="1237" y="16992"/>
                      </a:lnTo>
                      <a:lnTo>
                        <a:pt x="1070" y="17270"/>
                      </a:lnTo>
                      <a:cubicBezTo>
                        <a:pt x="804" y="17926"/>
                        <a:pt x="589" y="18708"/>
                        <a:pt x="440" y="19575"/>
                      </a:cubicBezTo>
                      <a:lnTo>
                        <a:pt x="275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296" name="Google Shape;515;p15"/>
            <p:cNvSpPr/>
            <p:nvPr/>
          </p:nvSpPr>
          <p:spPr>
            <a:xfrm>
              <a:off x="-1" y="1985"/>
              <a:ext cx="1599227" cy="866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cubicBezTo>
                    <a:pt x="17937" y="21446"/>
                    <a:pt x="17936" y="21440"/>
                    <a:pt x="17935" y="21434"/>
                  </a:cubicBez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noFill/>
            <a:ln w="127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298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299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300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301" name="مسألة ٩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61314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٩</a:t>
            </a:r>
          </a:p>
        </p:txBody>
      </p:sp>
      <p:pic>
        <p:nvPicPr>
          <p:cNvPr id="302" name="IMG_9986.png" descr="IMG_9986.png"/>
          <p:cNvPicPr>
            <a:picLocks noChangeAspect="1"/>
          </p:cNvPicPr>
          <p:nvPr/>
        </p:nvPicPr>
        <p:blipFill>
          <a:blip r:embed="rId6">
            <a:extLst/>
          </a:blip>
          <a:srcRect l="0" t="0" r="17750" b="0"/>
          <a:stretch>
            <a:fillRect/>
          </a:stretch>
        </p:blipFill>
        <p:spPr>
          <a:xfrm>
            <a:off x="2334568" y="864686"/>
            <a:ext cx="5380960" cy="3030693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مسألة ٧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٧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3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6" grpId="2"/>
      <p:bldP build="whole" bldLvl="1" animBg="1" rev="0" advAuto="0" spid="28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تجميع"/>
          <p:cNvGrpSpPr/>
          <p:nvPr/>
        </p:nvGrpSpPr>
        <p:grpSpPr>
          <a:xfrm>
            <a:off x="7587975" y="615363"/>
            <a:ext cx="1249651" cy="776675"/>
            <a:chOff x="0" y="0"/>
            <a:chExt cx="1249650" cy="776673"/>
          </a:xfrm>
        </p:grpSpPr>
        <p:grpSp>
          <p:nvGrpSpPr>
            <p:cNvPr id="309" name="تجميع"/>
            <p:cNvGrpSpPr/>
            <p:nvPr/>
          </p:nvGrpSpPr>
          <p:grpSpPr>
            <a:xfrm>
              <a:off x="0" y="84424"/>
              <a:ext cx="1176202" cy="692250"/>
              <a:chOff x="0" y="0"/>
              <a:chExt cx="1176201" cy="692249"/>
            </a:xfrm>
          </p:grpSpPr>
          <p:grpSp>
            <p:nvGrpSpPr>
              <p:cNvPr id="307" name="تجميع"/>
              <p:cNvGrpSpPr/>
              <p:nvPr/>
            </p:nvGrpSpPr>
            <p:grpSpPr>
              <a:xfrm>
                <a:off x="265078" y="12699"/>
                <a:ext cx="620645" cy="620645"/>
                <a:chOff x="0" y="0"/>
                <a:chExt cx="620643" cy="620643"/>
              </a:xfrm>
            </p:grpSpPr>
            <p:sp>
              <p:nvSpPr>
                <p:cNvPr id="305" name="Google Shape;324;p12"/>
                <p:cNvSpPr/>
                <p:nvPr/>
              </p:nvSpPr>
              <p:spPr>
                <a:xfrm>
                  <a:off x="-1" y="-1"/>
                  <a:ext cx="620645" cy="620645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06" name="Google Shape;325;p12"/>
                <p:cNvSpPr/>
                <p:nvPr/>
              </p:nvSpPr>
              <p:spPr>
                <a:xfrm>
                  <a:off x="29640" y="21739"/>
                  <a:ext cx="577165" cy="577166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08" name="٥"/>
              <p:cNvSpPr/>
              <p:nvPr/>
            </p:nvSpPr>
            <p:spPr>
              <a:xfrm>
                <a:off x="0" y="0"/>
                <a:ext cx="1176202" cy="692250"/>
              </a:xfrm>
              <a:prstGeom prst="roundRect">
                <a:avLst>
                  <a:gd name="adj" fmla="val 13298"/>
                </a:avLst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٥</a:t>
                </a:r>
              </a:p>
            </p:txBody>
          </p:sp>
        </p:grpSp>
        <p:grpSp>
          <p:nvGrpSpPr>
            <p:cNvPr id="320" name="Google Shape;358;p12"/>
            <p:cNvGrpSpPr/>
            <p:nvPr/>
          </p:nvGrpSpPr>
          <p:grpSpPr>
            <a:xfrm>
              <a:off x="710317" y="0"/>
              <a:ext cx="539334" cy="602389"/>
              <a:chOff x="0" y="0"/>
              <a:chExt cx="539332" cy="602388"/>
            </a:xfrm>
          </p:grpSpPr>
          <p:sp>
            <p:nvSpPr>
              <p:cNvPr id="310" name="Google Shape;359;p12"/>
              <p:cNvSpPr/>
              <p:nvPr/>
            </p:nvSpPr>
            <p:spPr>
              <a:xfrm flipH="1" rot="12754542">
                <a:off x="114806" y="42714"/>
                <a:ext cx="309721" cy="51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18" name="Google Shape;360;p12"/>
              <p:cNvGrpSpPr/>
              <p:nvPr/>
            </p:nvGrpSpPr>
            <p:grpSpPr>
              <a:xfrm>
                <a:off x="43046" y="40003"/>
                <a:ext cx="454757" cy="519919"/>
                <a:chOff x="0" y="0"/>
                <a:chExt cx="454755" cy="519917"/>
              </a:xfrm>
            </p:grpSpPr>
            <p:sp>
              <p:nvSpPr>
                <p:cNvPr id="311" name="Google Shape;361;p12"/>
                <p:cNvSpPr/>
                <p:nvPr/>
              </p:nvSpPr>
              <p:spPr>
                <a:xfrm flipH="1" rot="12762355">
                  <a:off x="35591" y="265957"/>
                  <a:ext cx="245523" cy="203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2" name="Google Shape;362;p12"/>
                <p:cNvSpPr/>
                <p:nvPr/>
              </p:nvSpPr>
              <p:spPr>
                <a:xfrm flipH="1" rot="12762355">
                  <a:off x="48726" y="236608"/>
                  <a:ext cx="120617" cy="20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3" name="Google Shape;363;p12"/>
                <p:cNvSpPr/>
                <p:nvPr/>
              </p:nvSpPr>
              <p:spPr>
                <a:xfrm flipH="1" rot="1962354">
                  <a:off x="127965" y="39540"/>
                  <a:ext cx="242999" cy="3741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4" name="Google Shape;364;p12"/>
                <p:cNvSpPr/>
                <p:nvPr/>
              </p:nvSpPr>
              <p:spPr>
                <a:xfrm flipH="1" rot="1962354">
                  <a:off x="168253" y="38528"/>
                  <a:ext cx="159367" cy="376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5" name="Google Shape;365;p12"/>
                <p:cNvSpPr/>
                <p:nvPr/>
              </p:nvSpPr>
              <p:spPr>
                <a:xfrm flipH="1" rot="1962354">
                  <a:off x="207268" y="58679"/>
                  <a:ext cx="242999" cy="87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6" name="Google Shape;366;p12"/>
                <p:cNvSpPr/>
                <p:nvPr/>
              </p:nvSpPr>
              <p:spPr>
                <a:xfrm flipH="1" rot="1962354">
                  <a:off x="73119" y="417667"/>
                  <a:ext cx="78494" cy="39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7" name="Google Shape;367;p12"/>
                <p:cNvSpPr/>
                <p:nvPr/>
              </p:nvSpPr>
              <p:spPr>
                <a:xfrm flipH="1" rot="1957588">
                  <a:off x="166792" y="128109"/>
                  <a:ext cx="251734" cy="592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19" name="Google Shape;368;p12"/>
              <p:cNvSpPr/>
              <p:nvPr/>
            </p:nvSpPr>
            <p:spPr>
              <a:xfrm flipH="1" rot="12759500">
                <a:off x="123356" y="59937"/>
                <a:ext cx="293197" cy="487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322" name="مستطيل"/>
          <p:cNvSpPr/>
          <p:nvPr/>
        </p:nvSpPr>
        <p:spPr>
          <a:xfrm>
            <a:off x="7907143" y="1444425"/>
            <a:ext cx="585915" cy="1952088"/>
          </a:xfrm>
          <a:prstGeom prst="rect">
            <a:avLst/>
          </a:prstGeom>
          <a:solidFill>
            <a:schemeClr val="accent3">
              <a:lumOff val="14215"/>
            </a:schemeClr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323" name="Google Shape;145;p11"/>
          <p:cNvSpPr txBox="1"/>
          <p:nvPr/>
        </p:nvSpPr>
        <p:spPr>
          <a:xfrm>
            <a:off x="7851896" y="1919791"/>
            <a:ext cx="696409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sz="290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اِفهم</a:t>
            </a:r>
          </a:p>
        </p:txBody>
      </p:sp>
      <p:sp>
        <p:nvSpPr>
          <p:cNvPr id="324" name="مستطيل"/>
          <p:cNvSpPr/>
          <p:nvPr/>
        </p:nvSpPr>
        <p:spPr>
          <a:xfrm>
            <a:off x="7885034" y="3923015"/>
            <a:ext cx="585915" cy="575062"/>
          </a:xfrm>
          <a:prstGeom prst="rect">
            <a:avLst/>
          </a:prstGeom>
          <a:solidFill>
            <a:schemeClr val="accent3">
              <a:lumOff val="14215"/>
            </a:schemeClr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325" name="Google Shape;145;p11"/>
          <p:cNvSpPr txBox="1"/>
          <p:nvPr/>
        </p:nvSpPr>
        <p:spPr>
          <a:xfrm>
            <a:off x="7814050" y="3962693"/>
            <a:ext cx="772100" cy="50837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77824">
              <a:lnSpc>
                <a:spcPct val="115000"/>
              </a:lnSpc>
              <a:spcBef>
                <a:spcPts val="1500"/>
              </a:spcBef>
              <a:defRPr sz="2178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  <p:grpSp>
        <p:nvGrpSpPr>
          <p:cNvPr id="340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9" y="822814"/>
            <a:ext cx="1660800" cy="946530"/>
            <a:chOff x="0" y="0"/>
            <a:chExt cx="1660799" cy="946529"/>
          </a:xfrm>
        </p:grpSpPr>
        <p:grpSp>
          <p:nvGrpSpPr>
            <p:cNvPr id="338" name="تجميع"/>
            <p:cNvGrpSpPr/>
            <p:nvPr/>
          </p:nvGrpSpPr>
          <p:grpSpPr>
            <a:xfrm>
              <a:off x="-1" y="0"/>
              <a:ext cx="1660801" cy="946530"/>
              <a:chOff x="0" y="0"/>
              <a:chExt cx="1660799" cy="946529"/>
            </a:xfrm>
          </p:grpSpPr>
          <p:sp>
            <p:nvSpPr>
              <p:cNvPr id="326" name="Google Shape;278;p11"/>
              <p:cNvSpPr/>
              <p:nvPr/>
            </p:nvSpPr>
            <p:spPr>
              <a:xfrm>
                <a:off x="0" y="293594"/>
                <a:ext cx="1147984" cy="454294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37" name="Google Shape;302;p11"/>
              <p:cNvGrpSpPr/>
              <p:nvPr/>
            </p:nvGrpSpPr>
            <p:grpSpPr>
              <a:xfrm rot="1320000">
                <a:off x="921121" y="87615"/>
                <a:ext cx="617701" cy="771299"/>
                <a:chOff x="0" y="0"/>
                <a:chExt cx="617700" cy="771297"/>
              </a:xfrm>
            </p:grpSpPr>
            <p:sp>
              <p:nvSpPr>
                <p:cNvPr id="327" name="Google Shape;303;p11"/>
                <p:cNvSpPr/>
                <p:nvPr/>
              </p:nvSpPr>
              <p:spPr>
                <a:xfrm flipH="1" rot="12071842">
                  <a:off x="107758" y="50001"/>
                  <a:ext cx="402185" cy="671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335" name="Google Shape;304;p11"/>
                <p:cNvGrpSpPr/>
                <p:nvPr/>
              </p:nvGrpSpPr>
              <p:grpSpPr>
                <a:xfrm>
                  <a:off x="52654" y="47084"/>
                  <a:ext cx="513342" cy="673060"/>
                  <a:chOff x="0" y="0"/>
                  <a:chExt cx="513340" cy="673059"/>
                </a:xfrm>
              </p:grpSpPr>
              <p:sp>
                <p:nvSpPr>
                  <p:cNvPr id="328" name="Google Shape;305;p11"/>
                  <p:cNvSpPr/>
                  <p:nvPr/>
                </p:nvSpPr>
                <p:spPr>
                  <a:xfrm flipH="1" rot="12079655">
                    <a:off x="37204" y="359520"/>
                    <a:ext cx="318821" cy="2646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29" name="Google Shape;306;p11"/>
                  <p:cNvSpPr/>
                  <p:nvPr/>
                </p:nvSpPr>
                <p:spPr>
                  <a:xfrm flipH="1" rot="12079655">
                    <a:off x="47886" y="334804"/>
                    <a:ext cx="156627" cy="263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0" name="Google Shape;307;p11"/>
                  <p:cNvSpPr/>
                  <p:nvPr/>
                </p:nvSpPr>
                <p:spPr>
                  <a:xfrm flipH="1" rot="1279655">
                    <a:off x="118652" y="45770"/>
                    <a:ext cx="315545" cy="485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1" name="Google Shape;308;p11"/>
                  <p:cNvSpPr/>
                  <p:nvPr/>
                </p:nvSpPr>
                <p:spPr>
                  <a:xfrm flipH="1" rot="1279655">
                    <a:off x="171003" y="44848"/>
                    <a:ext cx="206946" cy="488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2" name="Google Shape;309;p11"/>
                  <p:cNvSpPr/>
                  <p:nvPr/>
                </p:nvSpPr>
                <p:spPr>
                  <a:xfrm flipH="1" rot="1279655">
                    <a:off x="187841" y="53472"/>
                    <a:ext cx="315545" cy="1141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3" name="Google Shape;310;p11"/>
                  <p:cNvSpPr/>
                  <p:nvPr/>
                </p:nvSpPr>
                <p:spPr>
                  <a:xfrm flipH="1" rot="1279655">
                    <a:off x="104916" y="566529"/>
                    <a:ext cx="101928" cy="511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4" name="Google Shape;311;p11"/>
                  <p:cNvSpPr/>
                  <p:nvPr/>
                </p:nvSpPr>
                <p:spPr>
                  <a:xfrm flipH="1" rot="1274888">
                    <a:off x="150321" y="151473"/>
                    <a:ext cx="326887" cy="7696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336" name="Google Shape;312;p11"/>
                <p:cNvSpPr/>
                <p:nvPr/>
              </p:nvSpPr>
              <p:spPr>
                <a:xfrm flipH="1" rot="12076800">
                  <a:off x="119547" y="72223"/>
                  <a:ext cx="380730" cy="6336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339" name="سهم ١٣"/>
            <p:cNvSpPr/>
            <p:nvPr/>
          </p:nvSpPr>
          <p:spPr>
            <a:xfrm rot="16200000">
              <a:off x="381853" y="87146"/>
              <a:ext cx="227225" cy="876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18067"/>
                  </a:lnTo>
                  <a:lnTo>
                    <a:pt x="0" y="20584"/>
                  </a:ln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20584"/>
                  </a:lnTo>
                  <a:lnTo>
                    <a:pt x="21600" y="18067"/>
                  </a:ln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>
                  <a:satOff val="-49514"/>
                  <a:lumOff val="-14901"/>
                  <a:alpha val="56621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/>
            </a:p>
          </p:txBody>
        </p:sp>
      </p:grpSp>
      <p:sp>
        <p:nvSpPr>
          <p:cNvPr id="341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9053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342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294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343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pic>
        <p:nvPicPr>
          <p:cNvPr id="344" name="IMG_4194.png" descr="IMG_4194.png"/>
          <p:cNvPicPr>
            <a:picLocks noChangeAspect="1"/>
          </p:cNvPicPr>
          <p:nvPr/>
        </p:nvPicPr>
        <p:blipFill>
          <a:blip r:embed="rId5">
            <a:extLst/>
          </a:blip>
          <a:srcRect l="76006" t="0" r="0" b="82571"/>
          <a:stretch>
            <a:fillRect/>
          </a:stretch>
        </p:blipFill>
        <p:spPr>
          <a:xfrm>
            <a:off x="6561028" y="1199631"/>
            <a:ext cx="1142245" cy="491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5" name="IMG_4194.png" descr="IMG_4194.png"/>
          <p:cNvPicPr>
            <a:picLocks noChangeAspect="1"/>
          </p:cNvPicPr>
          <p:nvPr/>
        </p:nvPicPr>
        <p:blipFill>
          <a:blip r:embed="rId5">
            <a:extLst/>
          </a:blip>
          <a:srcRect l="78492" t="69146" r="1977" b="17544"/>
          <a:stretch>
            <a:fillRect/>
          </a:stretch>
        </p:blipFill>
        <p:spPr>
          <a:xfrm>
            <a:off x="6734023" y="2887558"/>
            <a:ext cx="998419" cy="403064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باستعمال الاستدلال المنطقي ( رسم مخطط )"/>
          <p:cNvSpPr txBox="1"/>
          <p:nvPr/>
        </p:nvSpPr>
        <p:spPr>
          <a:xfrm>
            <a:off x="3187556" y="4056538"/>
            <a:ext cx="4400420" cy="31732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marL="200526" indent="-200526" algn="r">
              <a:lnSpc>
                <a:spcPct val="150000"/>
              </a:lnSpc>
              <a:buSzPct val="60000"/>
              <a:buBlip>
                <a:blip r:embed="rId6"/>
              </a:buBlip>
              <a:defRPr b="1" sz="2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باستعمال الاستدلال المنطقي ( رسم مخطط )</a:t>
            </a:r>
          </a:p>
        </p:txBody>
      </p:sp>
      <p:sp>
        <p:nvSpPr>
          <p:cNvPr id="347" name="مسألة ٩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61314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٩</a:t>
            </a:r>
          </a:p>
        </p:txBody>
      </p:sp>
      <p:sp>
        <p:nvSpPr>
          <p:cNvPr id="348" name="شارع الجامعة وشارع البلدية لا يلتقيان أبدا،…"/>
          <p:cNvSpPr txBox="1"/>
          <p:nvPr/>
        </p:nvSpPr>
        <p:spPr>
          <a:xfrm>
            <a:off x="2476364" y="1233941"/>
            <a:ext cx="4084666" cy="13677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marL="180473" indent="-180473" algn="r" rtl="0">
              <a:lnSpc>
                <a:spcPct val="125000"/>
              </a:lnSpc>
              <a:buSzPct val="60000"/>
              <a:buBlip>
                <a:blip r:embed="rId6"/>
              </a:buBlip>
              <a:defRPr b="1" sz="18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شارع الجامعة وشارع البلدية لا يلتقيان أبدا،</a:t>
            </a:r>
          </a:p>
          <a:p>
            <a:pPr marL="180473" indent="-180473" algn="r" rtl="0">
              <a:lnSpc>
                <a:spcPct val="125000"/>
              </a:lnSpc>
              <a:buSzPct val="60000"/>
              <a:buBlip>
                <a:blip r:embed="rId6"/>
              </a:buBlip>
              <a:defRPr b="1" sz="18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المسافة بينهما متساوية دائما.</a:t>
            </a:r>
          </a:p>
          <a:p>
            <a:pPr marL="180473" indent="-180473" algn="r" rtl="0">
              <a:lnSpc>
                <a:spcPct val="125000"/>
              </a:lnSpc>
              <a:buSzPct val="60000"/>
              <a:buBlip>
                <a:blip r:embed="rId6"/>
              </a:buBlip>
              <a:defRPr b="1" sz="18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شارع العروبة يقطع الشارعين مشكلاً زوايا قائمة. </a:t>
            </a:r>
          </a:p>
          <a:p>
            <a:pPr marL="180473" indent="-180473" algn="r" rtl="0">
              <a:lnSpc>
                <a:spcPct val="125000"/>
              </a:lnSpc>
              <a:buSzPct val="60000"/>
              <a:buBlip>
                <a:blip r:embed="rId6"/>
              </a:buBlip>
              <a:defRPr b="1" sz="18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يحاذي شارع العروبة شارع النادي ولا يقطعه.</a:t>
            </a:r>
          </a:p>
        </p:txBody>
      </p:sp>
      <p:sp>
        <p:nvSpPr>
          <p:cNvPr id="349" name="أي الشوارع متعامدة"/>
          <p:cNvSpPr txBox="1"/>
          <p:nvPr/>
        </p:nvSpPr>
        <p:spPr>
          <a:xfrm>
            <a:off x="4511731" y="2930509"/>
            <a:ext cx="2182404" cy="31732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marL="200526" indent="-200526" algn="r">
              <a:lnSpc>
                <a:spcPct val="150000"/>
              </a:lnSpc>
              <a:buSzPct val="60000"/>
              <a:buBlip>
                <a:blip r:embed="rId6"/>
              </a:buBlip>
              <a:defRPr b="1" sz="2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أي الشوارع متعامدة</a:t>
            </a:r>
          </a:p>
        </p:txBody>
      </p:sp>
      <p:sp>
        <p:nvSpPr>
          <p:cNvPr id="350" name="مسألة ٧">
            <a:hlinkClick r:id="rId8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٧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5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9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4"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3" grpId="2"/>
      <p:bldP build="whole" bldLvl="1" animBg="1" rev="0" advAuto="0" spid="324" grpId="3"/>
      <p:bldP build="whole" bldLvl="1" animBg="1" rev="0" advAuto="0" spid="322" grpId="1"/>
      <p:bldP build="whole" bldLvl="1" animBg="1" rev="0" advAuto="0" spid="325" grpId="4"/>
      <p:bldP build="whole" bldLvl="1" animBg="1" rev="0" advAuto="0" spid="340" grpId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تجميع"/>
          <p:cNvGrpSpPr/>
          <p:nvPr/>
        </p:nvGrpSpPr>
        <p:grpSpPr>
          <a:xfrm>
            <a:off x="7617474" y="607586"/>
            <a:ext cx="1249651" cy="776675"/>
            <a:chOff x="0" y="0"/>
            <a:chExt cx="1249650" cy="776673"/>
          </a:xfrm>
        </p:grpSpPr>
        <p:grpSp>
          <p:nvGrpSpPr>
            <p:cNvPr id="356" name="تجميع"/>
            <p:cNvGrpSpPr/>
            <p:nvPr/>
          </p:nvGrpSpPr>
          <p:grpSpPr>
            <a:xfrm>
              <a:off x="0" y="84424"/>
              <a:ext cx="1176202" cy="692250"/>
              <a:chOff x="0" y="0"/>
              <a:chExt cx="1176201" cy="692249"/>
            </a:xfrm>
          </p:grpSpPr>
          <p:grpSp>
            <p:nvGrpSpPr>
              <p:cNvPr id="354" name="تجميع"/>
              <p:cNvGrpSpPr/>
              <p:nvPr/>
            </p:nvGrpSpPr>
            <p:grpSpPr>
              <a:xfrm>
                <a:off x="265078" y="12699"/>
                <a:ext cx="620645" cy="620645"/>
                <a:chOff x="0" y="0"/>
                <a:chExt cx="620643" cy="620643"/>
              </a:xfrm>
            </p:grpSpPr>
            <p:sp>
              <p:nvSpPr>
                <p:cNvPr id="352" name="Google Shape;324;p12"/>
                <p:cNvSpPr/>
                <p:nvPr/>
              </p:nvSpPr>
              <p:spPr>
                <a:xfrm>
                  <a:off x="-1" y="-1"/>
                  <a:ext cx="620645" cy="620645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53" name="Google Shape;325;p12"/>
                <p:cNvSpPr/>
                <p:nvPr/>
              </p:nvSpPr>
              <p:spPr>
                <a:xfrm>
                  <a:off x="29640" y="21739"/>
                  <a:ext cx="577165" cy="577166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55" name="٥"/>
              <p:cNvSpPr/>
              <p:nvPr/>
            </p:nvSpPr>
            <p:spPr>
              <a:xfrm>
                <a:off x="0" y="0"/>
                <a:ext cx="1176202" cy="692250"/>
              </a:xfrm>
              <a:prstGeom prst="roundRect">
                <a:avLst>
                  <a:gd name="adj" fmla="val 13298"/>
                </a:avLst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٥</a:t>
                </a:r>
              </a:p>
            </p:txBody>
          </p:sp>
        </p:grpSp>
        <p:grpSp>
          <p:nvGrpSpPr>
            <p:cNvPr id="367" name="Google Shape;358;p12"/>
            <p:cNvGrpSpPr/>
            <p:nvPr/>
          </p:nvGrpSpPr>
          <p:grpSpPr>
            <a:xfrm>
              <a:off x="710317" y="0"/>
              <a:ext cx="539334" cy="602389"/>
              <a:chOff x="0" y="0"/>
              <a:chExt cx="539332" cy="602388"/>
            </a:xfrm>
          </p:grpSpPr>
          <p:sp>
            <p:nvSpPr>
              <p:cNvPr id="357" name="Google Shape;359;p12"/>
              <p:cNvSpPr/>
              <p:nvPr/>
            </p:nvSpPr>
            <p:spPr>
              <a:xfrm flipH="1" rot="12754542">
                <a:off x="114806" y="42714"/>
                <a:ext cx="309721" cy="51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65" name="Google Shape;360;p12"/>
              <p:cNvGrpSpPr/>
              <p:nvPr/>
            </p:nvGrpSpPr>
            <p:grpSpPr>
              <a:xfrm>
                <a:off x="43046" y="40003"/>
                <a:ext cx="454757" cy="519919"/>
                <a:chOff x="0" y="0"/>
                <a:chExt cx="454755" cy="519917"/>
              </a:xfrm>
            </p:grpSpPr>
            <p:sp>
              <p:nvSpPr>
                <p:cNvPr id="358" name="Google Shape;361;p12"/>
                <p:cNvSpPr/>
                <p:nvPr/>
              </p:nvSpPr>
              <p:spPr>
                <a:xfrm flipH="1" rot="12762355">
                  <a:off x="35591" y="265957"/>
                  <a:ext cx="245523" cy="203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59" name="Google Shape;362;p12"/>
                <p:cNvSpPr/>
                <p:nvPr/>
              </p:nvSpPr>
              <p:spPr>
                <a:xfrm flipH="1" rot="12762355">
                  <a:off x="48726" y="236608"/>
                  <a:ext cx="120617" cy="20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0" name="Google Shape;363;p12"/>
                <p:cNvSpPr/>
                <p:nvPr/>
              </p:nvSpPr>
              <p:spPr>
                <a:xfrm flipH="1" rot="1962354">
                  <a:off x="127965" y="39540"/>
                  <a:ext cx="242999" cy="3741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1" name="Google Shape;364;p12"/>
                <p:cNvSpPr/>
                <p:nvPr/>
              </p:nvSpPr>
              <p:spPr>
                <a:xfrm flipH="1" rot="1962354">
                  <a:off x="168253" y="38528"/>
                  <a:ext cx="159367" cy="376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2" name="Google Shape;365;p12"/>
                <p:cNvSpPr/>
                <p:nvPr/>
              </p:nvSpPr>
              <p:spPr>
                <a:xfrm flipH="1" rot="1962354">
                  <a:off x="207268" y="58679"/>
                  <a:ext cx="242999" cy="87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3" name="Google Shape;366;p12"/>
                <p:cNvSpPr/>
                <p:nvPr/>
              </p:nvSpPr>
              <p:spPr>
                <a:xfrm flipH="1" rot="1962354">
                  <a:off x="73119" y="417667"/>
                  <a:ext cx="78494" cy="39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4" name="Google Shape;367;p12"/>
                <p:cNvSpPr/>
                <p:nvPr/>
              </p:nvSpPr>
              <p:spPr>
                <a:xfrm flipH="1" rot="1957588">
                  <a:off x="166792" y="128109"/>
                  <a:ext cx="251734" cy="592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66" name="Google Shape;368;p12"/>
              <p:cNvSpPr/>
              <p:nvPr/>
            </p:nvSpPr>
            <p:spPr>
              <a:xfrm flipH="1" rot="12759500">
                <a:off x="123356" y="59937"/>
                <a:ext cx="293197" cy="487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369" name="مستطيل"/>
          <p:cNvSpPr/>
          <p:nvPr/>
        </p:nvSpPr>
        <p:spPr>
          <a:xfrm>
            <a:off x="7919843" y="1462709"/>
            <a:ext cx="585915" cy="1952089"/>
          </a:xfrm>
          <a:prstGeom prst="rect">
            <a:avLst/>
          </a:prstGeom>
          <a:solidFill>
            <a:schemeClr val="accent3">
              <a:lumOff val="14215"/>
            </a:schemeClr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370" name="Google Shape;145;p11"/>
          <p:cNvSpPr txBox="1"/>
          <p:nvPr/>
        </p:nvSpPr>
        <p:spPr>
          <a:xfrm>
            <a:off x="7864596" y="1934313"/>
            <a:ext cx="696409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algn="ctr" defTabSz="886690">
              <a:lnSpc>
                <a:spcPct val="115000"/>
              </a:lnSpc>
              <a:spcBef>
                <a:spcPts val="1500"/>
              </a:spcBef>
              <a:defRPr sz="290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حل </a:t>
            </a:r>
          </a:p>
        </p:txBody>
      </p:sp>
      <p:sp>
        <p:nvSpPr>
          <p:cNvPr id="371" name="مستطيل"/>
          <p:cNvSpPr/>
          <p:nvPr/>
        </p:nvSpPr>
        <p:spPr>
          <a:xfrm>
            <a:off x="7862084" y="3873803"/>
            <a:ext cx="669074" cy="624274"/>
          </a:xfrm>
          <a:prstGeom prst="rect">
            <a:avLst/>
          </a:prstGeom>
          <a:solidFill>
            <a:schemeClr val="accent3">
              <a:lumOff val="14215"/>
            </a:schemeClr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372" name="Google Shape;145;p11"/>
          <p:cNvSpPr txBox="1"/>
          <p:nvPr/>
        </p:nvSpPr>
        <p:spPr>
          <a:xfrm>
            <a:off x="7835096" y="3894329"/>
            <a:ext cx="755408" cy="53327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algn="ctr" defTabSz="886690">
              <a:lnSpc>
                <a:spcPct val="115000"/>
              </a:lnSpc>
              <a:spcBef>
                <a:spcPts val="1500"/>
              </a:spcBef>
              <a:defRPr sz="210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  <p:sp>
        <p:nvSpPr>
          <p:cNvPr id="373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374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375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376" name="مسألة ٩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61314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٩</a:t>
            </a:r>
          </a:p>
        </p:txBody>
      </p:sp>
      <p:pic>
        <p:nvPicPr>
          <p:cNvPr id="377" name="IMG_9994.png" descr="IMG_9994.png"/>
          <p:cNvPicPr>
            <a:picLocks noChangeAspect="1"/>
          </p:cNvPicPr>
          <p:nvPr/>
        </p:nvPicPr>
        <p:blipFill>
          <a:blip r:embed="rId6">
            <a:extLst/>
          </a:blip>
          <a:srcRect l="2902" t="0" r="6771" b="20631"/>
          <a:stretch>
            <a:fillRect/>
          </a:stretch>
        </p:blipFill>
        <p:spPr>
          <a:xfrm>
            <a:off x="3127985" y="995923"/>
            <a:ext cx="4835724" cy="26624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78" name="IMG_9995.png" descr="IMG_9995.png"/>
          <p:cNvPicPr>
            <a:picLocks noChangeAspect="1"/>
          </p:cNvPicPr>
          <p:nvPr/>
        </p:nvPicPr>
        <p:blipFill>
          <a:blip r:embed="rId7">
            <a:extLst/>
          </a:blip>
          <a:srcRect l="3818" t="22879" r="29909" b="19574"/>
          <a:stretch>
            <a:fillRect/>
          </a:stretch>
        </p:blipFill>
        <p:spPr>
          <a:xfrm>
            <a:off x="907231" y="1615039"/>
            <a:ext cx="1894742" cy="1647388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sp>
        <p:nvSpPr>
          <p:cNvPr id="379" name="بما أن الإجابات تتوافق مع المعطيات ، فإن الحل معقول"/>
          <p:cNvSpPr txBox="1"/>
          <p:nvPr/>
        </p:nvSpPr>
        <p:spPr>
          <a:xfrm>
            <a:off x="2442672" y="4104271"/>
            <a:ext cx="5333611" cy="31732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marL="200526" indent="-200526" algn="r">
              <a:lnSpc>
                <a:spcPct val="150000"/>
              </a:lnSpc>
              <a:buSzPct val="60000"/>
              <a:buBlip>
                <a:blip r:embed="rId8"/>
              </a:buBlip>
              <a:defRPr b="1" sz="2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بما أن الإجابات تتوافق مع المعطيات ، فإن الحل معقول</a:t>
            </a:r>
          </a:p>
        </p:txBody>
      </p:sp>
      <p:sp>
        <p:nvSpPr>
          <p:cNvPr id="380" name="مسألة ٧">
            <a:hlinkClick r:id="rId9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٧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0" grpId="2"/>
      <p:bldP build="whole" bldLvl="1" animBg="1" rev="0" advAuto="0" spid="369" grpId="1"/>
      <p:bldP build="whole" bldLvl="1" animBg="1" rev="0" advAuto="0" spid="371" grpId="3"/>
      <p:bldP build="whole" bldLvl="1" animBg="1" rev="0" advAuto="0" spid="372" grpId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" name="تجميع"/>
          <p:cNvGrpSpPr/>
          <p:nvPr/>
        </p:nvGrpSpPr>
        <p:grpSpPr>
          <a:xfrm>
            <a:off x="7732882" y="793181"/>
            <a:ext cx="1176203" cy="692251"/>
            <a:chOff x="0" y="0"/>
            <a:chExt cx="1176201" cy="692249"/>
          </a:xfrm>
        </p:grpSpPr>
        <p:grpSp>
          <p:nvGrpSpPr>
            <p:cNvPr id="384" name="تجميع"/>
            <p:cNvGrpSpPr/>
            <p:nvPr/>
          </p:nvGrpSpPr>
          <p:grpSpPr>
            <a:xfrm>
              <a:off x="265078" y="12699"/>
              <a:ext cx="620645" cy="620645"/>
              <a:chOff x="0" y="0"/>
              <a:chExt cx="620643" cy="620643"/>
            </a:xfrm>
          </p:grpSpPr>
          <p:sp>
            <p:nvSpPr>
              <p:cNvPr id="382" name="Google Shape;324;p12"/>
              <p:cNvSpPr/>
              <p:nvPr/>
            </p:nvSpPr>
            <p:spPr>
              <a:xfrm>
                <a:off x="-1" y="-1"/>
                <a:ext cx="620645" cy="620645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83" name="Google Shape;325;p12"/>
              <p:cNvSpPr/>
              <p:nvPr/>
            </p:nvSpPr>
            <p:spPr>
              <a:xfrm>
                <a:off x="29640" y="21739"/>
                <a:ext cx="577165" cy="577166"/>
              </a:xfrm>
              <a:prstGeom prst="ellipse">
                <a:avLst/>
              </a:prstGeom>
              <a:noFill/>
              <a:ln w="127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385" name="٧"/>
            <p:cNvSpPr/>
            <p:nvPr/>
          </p:nvSpPr>
          <p:spPr>
            <a:xfrm>
              <a:off x="0" y="0"/>
              <a:ext cx="1176202" cy="692250"/>
            </a:xfrm>
            <a:prstGeom prst="roundRect">
              <a:avLst>
                <a:gd name="adj" fmla="val 13298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25500">
                <a:defRPr b="1" sz="3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٧</a:t>
              </a:r>
            </a:p>
          </p:txBody>
        </p:sp>
      </p:grpSp>
      <p:grpSp>
        <p:nvGrpSpPr>
          <p:cNvPr id="402" name="Google Shape;500;p15"/>
          <p:cNvGrpSpPr/>
          <p:nvPr/>
        </p:nvGrpSpPr>
        <p:grpSpPr>
          <a:xfrm>
            <a:off x="7433349" y="4065250"/>
            <a:ext cx="1603199" cy="868829"/>
            <a:chOff x="0" y="0"/>
            <a:chExt cx="1603197" cy="868827"/>
          </a:xfrm>
        </p:grpSpPr>
        <p:sp>
          <p:nvSpPr>
            <p:cNvPr id="387" name="Google Shape;501;p15"/>
            <p:cNvSpPr/>
            <p:nvPr/>
          </p:nvSpPr>
          <p:spPr>
            <a:xfrm>
              <a:off x="3971" y="-1"/>
              <a:ext cx="1599227" cy="86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lnTo>
                    <a:pt x="17935" y="21434"/>
                  </a:ln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833" y="21239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400" name="Google Shape;502;p15"/>
            <p:cNvGrpSpPr/>
            <p:nvPr/>
          </p:nvGrpSpPr>
          <p:grpSpPr>
            <a:xfrm>
              <a:off x="79466" y="65541"/>
              <a:ext cx="1455524" cy="740409"/>
              <a:chOff x="0" y="0"/>
              <a:chExt cx="1455522" cy="740408"/>
            </a:xfrm>
          </p:grpSpPr>
          <p:grpSp>
            <p:nvGrpSpPr>
              <p:cNvPr id="393" name="Google Shape;503;p15"/>
              <p:cNvGrpSpPr/>
              <p:nvPr/>
            </p:nvGrpSpPr>
            <p:grpSpPr>
              <a:xfrm>
                <a:off x="191768" y="-1"/>
                <a:ext cx="1003042" cy="638734"/>
                <a:chOff x="0" y="0"/>
                <a:chExt cx="1003040" cy="638733"/>
              </a:xfrm>
            </p:grpSpPr>
            <p:sp>
              <p:nvSpPr>
                <p:cNvPr id="388" name="Google Shape;504;p15"/>
                <p:cNvSpPr/>
                <p:nvPr/>
              </p:nvSpPr>
              <p:spPr>
                <a:xfrm rot="5400000">
                  <a:off x="273353" y="-260592"/>
                  <a:ext cx="469097" cy="9902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17"/>
                        <a:pt x="1649" y="6677"/>
                        <a:pt x="3684" y="12642"/>
                      </a:cubicBezTo>
                      <a:cubicBezTo>
                        <a:pt x="5248" y="17227"/>
                        <a:pt x="12431" y="20818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E06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89" name="Google Shape;505;p15"/>
                <p:cNvSpPr/>
                <p:nvPr/>
              </p:nvSpPr>
              <p:spPr>
                <a:xfrm rot="5400000">
                  <a:off x="302194" y="-224634"/>
                  <a:ext cx="406692" cy="9810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56"/>
                        <a:pt x="1875" y="6929"/>
                        <a:pt x="4188" y="12894"/>
                      </a:cubicBezTo>
                      <a:cubicBezTo>
                        <a:pt x="5896" y="17300"/>
                        <a:pt x="12787" y="20746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6B2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0" name="Google Shape;506;p15"/>
                <p:cNvSpPr/>
                <p:nvPr/>
              </p:nvSpPr>
              <p:spPr>
                <a:xfrm rot="5400000">
                  <a:off x="305250" y="-164252"/>
                  <a:ext cx="397103" cy="9810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890"/>
                        <a:pt x="1443" y="6447"/>
                        <a:pt x="3223" y="12411"/>
                      </a:cubicBezTo>
                      <a:cubicBezTo>
                        <a:pt x="4641" y="17162"/>
                        <a:pt x="12099" y="20891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1" name="Google Shape;507;p15"/>
                <p:cNvSpPr/>
                <p:nvPr/>
              </p:nvSpPr>
              <p:spPr>
                <a:xfrm rot="5400000">
                  <a:off x="304153" y="-116041"/>
                  <a:ext cx="399298" cy="991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27"/>
                        <a:pt x="1827" y="6876"/>
                        <a:pt x="4080" y="12840"/>
                      </a:cubicBezTo>
                      <a:cubicBezTo>
                        <a:pt x="5759" y="17284"/>
                        <a:pt x="12712" y="2076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93C4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2" name="Google Shape;508;p15"/>
                <p:cNvSpPr/>
                <p:nvPr/>
              </p:nvSpPr>
              <p:spPr>
                <a:xfrm rot="5400000">
                  <a:off x="299594" y="-62352"/>
                  <a:ext cx="401491" cy="10006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34"/>
                        <a:pt x="1677" y="6708"/>
                        <a:pt x="3746" y="12673"/>
                      </a:cubicBezTo>
                      <a:cubicBezTo>
                        <a:pt x="5328" y="17236"/>
                        <a:pt x="12474" y="20809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6FA8D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396" name="Google Shape;509;p15"/>
              <p:cNvGrpSpPr/>
              <p:nvPr/>
            </p:nvGrpSpPr>
            <p:grpSpPr>
              <a:xfrm>
                <a:off x="-1" y="401050"/>
                <a:ext cx="492165" cy="334141"/>
                <a:chOff x="0" y="0"/>
                <a:chExt cx="492163" cy="334139"/>
              </a:xfrm>
            </p:grpSpPr>
            <p:sp>
              <p:nvSpPr>
                <p:cNvPr id="394" name="Google Shape;510;p15"/>
                <p:cNvSpPr/>
                <p:nvPr/>
              </p:nvSpPr>
              <p:spPr>
                <a:xfrm>
                  <a:off x="-1" y="0"/>
                  <a:ext cx="492165" cy="3341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52" h="21377" fill="norm" stroke="1" extrusionOk="0">
                      <a:moveTo>
                        <a:pt x="8367" y="0"/>
                      </a:moveTo>
                      <a:cubicBezTo>
                        <a:pt x="10046" y="0"/>
                        <a:pt x="11525" y="1243"/>
                        <a:pt x="12399" y="3133"/>
                      </a:cubicBezTo>
                      <a:lnTo>
                        <a:pt x="12828" y="4289"/>
                      </a:lnTo>
                      <a:lnTo>
                        <a:pt x="12955" y="4188"/>
                      </a:lnTo>
                      <a:cubicBezTo>
                        <a:pt x="13401" y="3913"/>
                        <a:pt x="13890" y="3761"/>
                        <a:pt x="14405" y="3761"/>
                      </a:cubicBezTo>
                      <a:cubicBezTo>
                        <a:pt x="16461" y="3761"/>
                        <a:pt x="18128" y="6197"/>
                        <a:pt x="18128" y="9203"/>
                      </a:cubicBezTo>
                      <a:lnTo>
                        <a:pt x="17954" y="10467"/>
                      </a:lnTo>
                      <a:lnTo>
                        <a:pt x="18410" y="10534"/>
                      </a:lnTo>
                      <a:cubicBezTo>
                        <a:pt x="19689" y="10916"/>
                        <a:pt x="20652" y="12571"/>
                        <a:pt x="20652" y="14555"/>
                      </a:cubicBezTo>
                      <a:cubicBezTo>
                        <a:pt x="20652" y="15688"/>
                        <a:pt x="20338" y="16714"/>
                        <a:pt x="19829" y="17457"/>
                      </a:cubicBezTo>
                      <a:lnTo>
                        <a:pt x="19670" y="17614"/>
                      </a:lnTo>
                      <a:lnTo>
                        <a:pt x="19635" y="17692"/>
                      </a:lnTo>
                      <a:cubicBezTo>
                        <a:pt x="18744" y="19075"/>
                        <a:pt x="16155" y="21267"/>
                        <a:pt x="11374" y="21371"/>
                      </a:cubicBezTo>
                      <a:cubicBezTo>
                        <a:pt x="802" y="21600"/>
                        <a:pt x="-948" y="15603"/>
                        <a:pt x="388" y="11282"/>
                      </a:cubicBezTo>
                      <a:cubicBezTo>
                        <a:pt x="722" y="10202"/>
                        <a:pt x="1396" y="9533"/>
                        <a:pt x="2272" y="9145"/>
                      </a:cubicBezTo>
                      <a:lnTo>
                        <a:pt x="3655" y="8776"/>
                      </a:lnTo>
                      <a:lnTo>
                        <a:pt x="3604" y="8538"/>
                      </a:lnTo>
                      <a:cubicBezTo>
                        <a:pt x="3540" y="8075"/>
                        <a:pt x="3506" y="7596"/>
                        <a:pt x="3506" y="7106"/>
                      </a:cubicBezTo>
                      <a:cubicBezTo>
                        <a:pt x="3506" y="3181"/>
                        <a:pt x="5682" y="0"/>
                        <a:pt x="83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5" name="Google Shape;511;p15"/>
                <p:cNvSpPr/>
                <p:nvPr/>
              </p:nvSpPr>
              <p:spPr>
                <a:xfrm>
                  <a:off x="8075" y="206013"/>
                  <a:ext cx="469218" cy="1168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32" fill="norm" stroke="1" extrusionOk="0">
                      <a:moveTo>
                        <a:pt x="0" y="0"/>
                      </a:moveTo>
                      <a:lnTo>
                        <a:pt x="437" y="2370"/>
                      </a:lnTo>
                      <a:cubicBezTo>
                        <a:pt x="2115" y="10033"/>
                        <a:pt x="5938" y="15899"/>
                        <a:pt x="13143" y="15488"/>
                      </a:cubicBezTo>
                      <a:cubicBezTo>
                        <a:pt x="16763" y="15282"/>
                        <a:pt x="19346" y="12477"/>
                        <a:pt x="21038" y="9325"/>
                      </a:cubicBezTo>
                      <a:lnTo>
                        <a:pt x="21600" y="8143"/>
                      </a:lnTo>
                      <a:lnTo>
                        <a:pt x="21266" y="10047"/>
                      </a:lnTo>
                      <a:lnTo>
                        <a:pt x="21095" y="10491"/>
                      </a:lnTo>
                      <a:lnTo>
                        <a:pt x="21057" y="10713"/>
                      </a:lnTo>
                      <a:cubicBezTo>
                        <a:pt x="20099" y="14624"/>
                        <a:pt x="17315" y="20821"/>
                        <a:pt x="12175" y="21114"/>
                      </a:cubicBezTo>
                      <a:cubicBezTo>
                        <a:pt x="3651" y="21600"/>
                        <a:pt x="462" y="12184"/>
                        <a:pt x="6" y="229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399" name="Google Shape;512;p15"/>
              <p:cNvGrpSpPr/>
              <p:nvPr/>
            </p:nvGrpSpPr>
            <p:grpSpPr>
              <a:xfrm>
                <a:off x="892429" y="361536"/>
                <a:ext cx="563094" cy="378873"/>
                <a:chOff x="0" y="0"/>
                <a:chExt cx="563092" cy="378871"/>
              </a:xfrm>
            </p:grpSpPr>
            <p:sp>
              <p:nvSpPr>
                <p:cNvPr id="397" name="Google Shape;513;p15"/>
                <p:cNvSpPr/>
                <p:nvPr/>
              </p:nvSpPr>
              <p:spPr>
                <a:xfrm rot="10800000">
                  <a:off x="-1" y="0"/>
                  <a:ext cx="563094" cy="3788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12626" y="21600"/>
                      </a:moveTo>
                      <a:cubicBezTo>
                        <a:pt x="10901" y="21600"/>
                        <a:pt x="9381" y="20532"/>
                        <a:pt x="8483" y="18907"/>
                      </a:cubicBezTo>
                      <a:lnTo>
                        <a:pt x="8041" y="17914"/>
                      </a:lnTo>
                      <a:lnTo>
                        <a:pt x="7911" y="18000"/>
                      </a:lnTo>
                      <a:cubicBezTo>
                        <a:pt x="7453" y="18237"/>
                        <a:pt x="6950" y="18368"/>
                        <a:pt x="6421" y="18368"/>
                      </a:cubicBezTo>
                      <a:cubicBezTo>
                        <a:pt x="4307" y="18368"/>
                        <a:pt x="2594" y="16274"/>
                        <a:pt x="2594" y="13690"/>
                      </a:cubicBezTo>
                      <a:lnTo>
                        <a:pt x="2773" y="12604"/>
                      </a:lnTo>
                      <a:lnTo>
                        <a:pt x="2305" y="12547"/>
                      </a:lnTo>
                      <a:cubicBezTo>
                        <a:pt x="989" y="12218"/>
                        <a:pt x="0" y="10795"/>
                        <a:pt x="0" y="9091"/>
                      </a:cubicBezTo>
                      <a:cubicBezTo>
                        <a:pt x="0" y="8117"/>
                        <a:pt x="323" y="7235"/>
                        <a:pt x="845" y="6596"/>
                      </a:cubicBezTo>
                      <a:lnTo>
                        <a:pt x="1009" y="6461"/>
                      </a:lnTo>
                      <a:lnTo>
                        <a:pt x="1045" y="6394"/>
                      </a:lnTo>
                      <a:cubicBezTo>
                        <a:pt x="1503" y="5800"/>
                        <a:pt x="2397" y="5031"/>
                        <a:pt x="3791" y="4401"/>
                      </a:cubicBezTo>
                      <a:lnTo>
                        <a:pt x="4663" y="4062"/>
                      </a:lnTo>
                      <a:lnTo>
                        <a:pt x="4721" y="3514"/>
                      </a:lnTo>
                      <a:cubicBezTo>
                        <a:pt x="5149" y="1508"/>
                        <a:pt x="6997" y="0"/>
                        <a:pt x="9212" y="0"/>
                      </a:cubicBezTo>
                      <a:cubicBezTo>
                        <a:pt x="10794" y="0"/>
                        <a:pt x="12189" y="770"/>
                        <a:pt x="13013" y="1940"/>
                      </a:cubicBezTo>
                      <a:lnTo>
                        <a:pt x="13418" y="2656"/>
                      </a:lnTo>
                      <a:lnTo>
                        <a:pt x="13537" y="2594"/>
                      </a:lnTo>
                      <a:cubicBezTo>
                        <a:pt x="13957" y="2423"/>
                        <a:pt x="14419" y="2329"/>
                        <a:pt x="14904" y="2329"/>
                      </a:cubicBezTo>
                      <a:cubicBezTo>
                        <a:pt x="16358" y="2329"/>
                        <a:pt x="17606" y="3178"/>
                        <a:pt x="18139" y="4388"/>
                      </a:cubicBezTo>
                      <a:lnTo>
                        <a:pt x="18325" y="4964"/>
                      </a:lnTo>
                      <a:lnTo>
                        <a:pt x="19085" y="5478"/>
                      </a:lnTo>
                      <a:cubicBezTo>
                        <a:pt x="21369" y="7270"/>
                        <a:pt x="21600" y="9814"/>
                        <a:pt x="20828" y="11903"/>
                      </a:cubicBezTo>
                      <a:cubicBezTo>
                        <a:pt x="20484" y="12832"/>
                        <a:pt x="19791" y="13407"/>
                        <a:pt x="18892" y="13740"/>
                      </a:cubicBezTo>
                      <a:lnTo>
                        <a:pt x="17470" y="14057"/>
                      </a:lnTo>
                      <a:lnTo>
                        <a:pt x="17522" y="14262"/>
                      </a:lnTo>
                      <a:cubicBezTo>
                        <a:pt x="17588" y="14660"/>
                        <a:pt x="17623" y="15071"/>
                        <a:pt x="17623" y="15493"/>
                      </a:cubicBezTo>
                      <a:cubicBezTo>
                        <a:pt x="17623" y="18866"/>
                        <a:pt x="15386" y="21600"/>
                        <a:pt x="12626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8" name="Google Shape;514;p15"/>
                <p:cNvSpPr/>
                <p:nvPr/>
              </p:nvSpPr>
              <p:spPr>
                <a:xfrm rot="10800000">
                  <a:off x="12395" y="205605"/>
                  <a:ext cx="530527" cy="1580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75" y="21600"/>
                      </a:moveTo>
                      <a:lnTo>
                        <a:pt x="178" y="21186"/>
                      </a:lnTo>
                      <a:cubicBezTo>
                        <a:pt x="63" y="20408"/>
                        <a:pt x="0" y="19568"/>
                        <a:pt x="0" y="18692"/>
                      </a:cubicBezTo>
                      <a:cubicBezTo>
                        <a:pt x="0" y="16689"/>
                        <a:pt x="329" y="14876"/>
                        <a:pt x="861" y="13563"/>
                      </a:cubicBezTo>
                      <a:lnTo>
                        <a:pt x="1027" y="13286"/>
                      </a:lnTo>
                      <a:lnTo>
                        <a:pt x="1064" y="13147"/>
                      </a:lnTo>
                      <a:cubicBezTo>
                        <a:pt x="1530" y="11925"/>
                        <a:pt x="2441" y="10346"/>
                        <a:pt x="3860" y="9049"/>
                      </a:cubicBezTo>
                      <a:lnTo>
                        <a:pt x="4747" y="8353"/>
                      </a:lnTo>
                      <a:lnTo>
                        <a:pt x="4806" y="7225"/>
                      </a:lnTo>
                      <a:cubicBezTo>
                        <a:pt x="5241" y="3102"/>
                        <a:pt x="7123" y="0"/>
                        <a:pt x="9378" y="0"/>
                      </a:cubicBezTo>
                      <a:cubicBezTo>
                        <a:pt x="10989" y="0"/>
                        <a:pt x="12409" y="1583"/>
                        <a:pt x="13247" y="3990"/>
                      </a:cubicBezTo>
                      <a:lnTo>
                        <a:pt x="13660" y="5462"/>
                      </a:lnTo>
                      <a:lnTo>
                        <a:pt x="13781" y="5334"/>
                      </a:lnTo>
                      <a:cubicBezTo>
                        <a:pt x="14209" y="4983"/>
                        <a:pt x="14679" y="4789"/>
                        <a:pt x="15172" y="4789"/>
                      </a:cubicBezTo>
                      <a:cubicBezTo>
                        <a:pt x="16653" y="4789"/>
                        <a:pt x="17923" y="6535"/>
                        <a:pt x="18466" y="9022"/>
                      </a:cubicBezTo>
                      <a:lnTo>
                        <a:pt x="18655" y="10206"/>
                      </a:lnTo>
                      <a:lnTo>
                        <a:pt x="19429" y="11263"/>
                      </a:lnTo>
                      <a:cubicBezTo>
                        <a:pt x="20882" y="13566"/>
                        <a:pt x="21519" y="16473"/>
                        <a:pt x="21600" y="19379"/>
                      </a:cubicBezTo>
                      <a:cubicBezTo>
                        <a:pt x="21596" y="19811"/>
                        <a:pt x="21592" y="20243"/>
                        <a:pt x="21588" y="20675"/>
                      </a:cubicBezTo>
                      <a:lnTo>
                        <a:pt x="21428" y="19637"/>
                      </a:lnTo>
                      <a:cubicBezTo>
                        <a:pt x="21088" y="17951"/>
                        <a:pt x="20510" y="16351"/>
                        <a:pt x="19638" y="14970"/>
                      </a:cubicBezTo>
                      <a:lnTo>
                        <a:pt x="18864" y="13913"/>
                      </a:lnTo>
                      <a:lnTo>
                        <a:pt x="18675" y="12728"/>
                      </a:lnTo>
                      <a:cubicBezTo>
                        <a:pt x="18132" y="10241"/>
                        <a:pt x="16862" y="8496"/>
                        <a:pt x="15382" y="8496"/>
                      </a:cubicBezTo>
                      <a:cubicBezTo>
                        <a:pt x="14888" y="8496"/>
                        <a:pt x="14418" y="8690"/>
                        <a:pt x="13990" y="9040"/>
                      </a:cubicBezTo>
                      <a:lnTo>
                        <a:pt x="13869" y="9168"/>
                      </a:lnTo>
                      <a:lnTo>
                        <a:pt x="13457" y="7696"/>
                      </a:lnTo>
                      <a:cubicBezTo>
                        <a:pt x="12618" y="5289"/>
                        <a:pt x="11198" y="3706"/>
                        <a:pt x="9587" y="3706"/>
                      </a:cubicBezTo>
                      <a:cubicBezTo>
                        <a:pt x="7332" y="3706"/>
                        <a:pt x="5450" y="6808"/>
                        <a:pt x="5015" y="10932"/>
                      </a:cubicBezTo>
                      <a:lnTo>
                        <a:pt x="4957" y="12060"/>
                      </a:lnTo>
                      <a:lnTo>
                        <a:pt x="4069" y="12755"/>
                      </a:lnTo>
                      <a:cubicBezTo>
                        <a:pt x="2650" y="14052"/>
                        <a:pt x="1739" y="15632"/>
                        <a:pt x="1273" y="16854"/>
                      </a:cubicBezTo>
                      <a:lnTo>
                        <a:pt x="1237" y="16992"/>
                      </a:lnTo>
                      <a:lnTo>
                        <a:pt x="1070" y="17270"/>
                      </a:lnTo>
                      <a:cubicBezTo>
                        <a:pt x="804" y="17926"/>
                        <a:pt x="589" y="18708"/>
                        <a:pt x="440" y="19575"/>
                      </a:cubicBezTo>
                      <a:lnTo>
                        <a:pt x="275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401" name="Google Shape;515;p15"/>
            <p:cNvSpPr/>
            <p:nvPr/>
          </p:nvSpPr>
          <p:spPr>
            <a:xfrm>
              <a:off x="-1" y="1985"/>
              <a:ext cx="1599227" cy="866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cubicBezTo>
                    <a:pt x="17937" y="21446"/>
                    <a:pt x="17936" y="21440"/>
                    <a:pt x="17935" y="21434"/>
                  </a:cubicBez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noFill/>
            <a:ln w="127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417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51901" y="822814"/>
            <a:ext cx="1682668" cy="946530"/>
            <a:chOff x="0" y="0"/>
            <a:chExt cx="1682666" cy="946529"/>
          </a:xfrm>
        </p:grpSpPr>
        <p:grpSp>
          <p:nvGrpSpPr>
            <p:cNvPr id="415" name="تجميع"/>
            <p:cNvGrpSpPr/>
            <p:nvPr/>
          </p:nvGrpSpPr>
          <p:grpSpPr>
            <a:xfrm>
              <a:off x="21867" y="0"/>
              <a:ext cx="1660800" cy="946530"/>
              <a:chOff x="0" y="0"/>
              <a:chExt cx="1660799" cy="946529"/>
            </a:xfrm>
          </p:grpSpPr>
          <p:sp>
            <p:nvSpPr>
              <p:cNvPr id="403" name="Google Shape;278;p11"/>
              <p:cNvSpPr/>
              <p:nvPr/>
            </p:nvSpPr>
            <p:spPr>
              <a:xfrm>
                <a:off x="0" y="293594"/>
                <a:ext cx="1147984" cy="454294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14" name="Google Shape;302;p11"/>
              <p:cNvGrpSpPr/>
              <p:nvPr/>
            </p:nvGrpSpPr>
            <p:grpSpPr>
              <a:xfrm rot="1320000">
                <a:off x="921121" y="87615"/>
                <a:ext cx="617701" cy="771299"/>
                <a:chOff x="0" y="0"/>
                <a:chExt cx="617700" cy="771297"/>
              </a:xfrm>
            </p:grpSpPr>
            <p:sp>
              <p:nvSpPr>
                <p:cNvPr id="404" name="Google Shape;303;p11"/>
                <p:cNvSpPr/>
                <p:nvPr/>
              </p:nvSpPr>
              <p:spPr>
                <a:xfrm flipH="1" rot="12071842">
                  <a:off x="107758" y="50001"/>
                  <a:ext cx="402185" cy="671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412" name="Google Shape;304;p11"/>
                <p:cNvGrpSpPr/>
                <p:nvPr/>
              </p:nvGrpSpPr>
              <p:grpSpPr>
                <a:xfrm>
                  <a:off x="52654" y="47084"/>
                  <a:ext cx="513342" cy="673060"/>
                  <a:chOff x="0" y="0"/>
                  <a:chExt cx="513340" cy="673059"/>
                </a:xfrm>
              </p:grpSpPr>
              <p:sp>
                <p:nvSpPr>
                  <p:cNvPr id="405" name="Google Shape;305;p11"/>
                  <p:cNvSpPr/>
                  <p:nvPr/>
                </p:nvSpPr>
                <p:spPr>
                  <a:xfrm flipH="1" rot="12079655">
                    <a:off x="37204" y="359520"/>
                    <a:ext cx="318821" cy="2646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06" name="Google Shape;306;p11"/>
                  <p:cNvSpPr/>
                  <p:nvPr/>
                </p:nvSpPr>
                <p:spPr>
                  <a:xfrm flipH="1" rot="12079655">
                    <a:off x="47886" y="334804"/>
                    <a:ext cx="156627" cy="263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07" name="Google Shape;307;p11"/>
                  <p:cNvSpPr/>
                  <p:nvPr/>
                </p:nvSpPr>
                <p:spPr>
                  <a:xfrm flipH="1" rot="1279655">
                    <a:off x="118652" y="45770"/>
                    <a:ext cx="315545" cy="485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08" name="Google Shape;308;p11"/>
                  <p:cNvSpPr/>
                  <p:nvPr/>
                </p:nvSpPr>
                <p:spPr>
                  <a:xfrm flipH="1" rot="1279655">
                    <a:off x="171003" y="44848"/>
                    <a:ext cx="206946" cy="488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09" name="Google Shape;309;p11"/>
                  <p:cNvSpPr/>
                  <p:nvPr/>
                </p:nvSpPr>
                <p:spPr>
                  <a:xfrm flipH="1" rot="1279655">
                    <a:off x="187841" y="53472"/>
                    <a:ext cx="315545" cy="1141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10" name="Google Shape;310;p11"/>
                  <p:cNvSpPr/>
                  <p:nvPr/>
                </p:nvSpPr>
                <p:spPr>
                  <a:xfrm flipH="1" rot="1279655">
                    <a:off x="104916" y="566529"/>
                    <a:ext cx="101928" cy="511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11" name="Google Shape;311;p11"/>
                  <p:cNvSpPr/>
                  <p:nvPr/>
                </p:nvSpPr>
                <p:spPr>
                  <a:xfrm flipH="1" rot="1274888">
                    <a:off x="150321" y="151473"/>
                    <a:ext cx="326887" cy="7696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413" name="Google Shape;312;p11"/>
                <p:cNvSpPr/>
                <p:nvPr/>
              </p:nvSpPr>
              <p:spPr>
                <a:xfrm flipH="1" rot="12076800">
                  <a:off x="119547" y="72223"/>
                  <a:ext cx="380730" cy="6336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416" name="الحل"/>
            <p:cNvSpPr/>
            <p:nvPr/>
          </p:nvSpPr>
          <p:spPr>
            <a:xfrm>
              <a:off x="0" y="322619"/>
              <a:ext cx="1176202" cy="431619"/>
            </a:xfrm>
            <a:prstGeom prst="roundRect">
              <a:avLst>
                <a:gd name="adj" fmla="val 21329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25500">
                <a:defRPr b="1" sz="19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sp>
        <p:nvSpPr>
          <p:cNvPr id="418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9053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419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420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421" name="مسألة  ٥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sp>
        <p:nvSpPr>
          <p:cNvPr id="422" name="مسألة ٩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61314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٩</a:t>
            </a:r>
          </a:p>
        </p:txBody>
      </p:sp>
      <p:pic>
        <p:nvPicPr>
          <p:cNvPr id="423" name="IMG_9985.png" descr="IMG_9985.png"/>
          <p:cNvPicPr>
            <a:picLocks noChangeAspect="1"/>
          </p:cNvPicPr>
          <p:nvPr/>
        </p:nvPicPr>
        <p:blipFill>
          <a:blip r:embed="rId7">
            <a:extLst/>
          </a:blip>
          <a:srcRect l="0" t="0" r="12907" b="0"/>
          <a:stretch>
            <a:fillRect/>
          </a:stretch>
        </p:blipFill>
        <p:spPr>
          <a:xfrm>
            <a:off x="1905372" y="1084450"/>
            <a:ext cx="6019470" cy="24306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2"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6" grpId="1"/>
      <p:bldP build="whole" bldLvl="1" animBg="1" rev="0" advAuto="0" spid="417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تجميع"/>
          <p:cNvGrpSpPr/>
          <p:nvPr/>
        </p:nvGrpSpPr>
        <p:grpSpPr>
          <a:xfrm>
            <a:off x="7703449" y="607586"/>
            <a:ext cx="1249652" cy="776675"/>
            <a:chOff x="0" y="0"/>
            <a:chExt cx="1249650" cy="776673"/>
          </a:xfrm>
        </p:grpSpPr>
        <p:grpSp>
          <p:nvGrpSpPr>
            <p:cNvPr id="429" name="تجميع"/>
            <p:cNvGrpSpPr/>
            <p:nvPr/>
          </p:nvGrpSpPr>
          <p:grpSpPr>
            <a:xfrm>
              <a:off x="0" y="84424"/>
              <a:ext cx="1176202" cy="692250"/>
              <a:chOff x="0" y="0"/>
              <a:chExt cx="1176201" cy="692249"/>
            </a:xfrm>
          </p:grpSpPr>
          <p:grpSp>
            <p:nvGrpSpPr>
              <p:cNvPr id="427" name="تجميع"/>
              <p:cNvGrpSpPr/>
              <p:nvPr/>
            </p:nvGrpSpPr>
            <p:grpSpPr>
              <a:xfrm>
                <a:off x="265078" y="12699"/>
                <a:ext cx="620645" cy="620645"/>
                <a:chOff x="0" y="0"/>
                <a:chExt cx="620643" cy="620643"/>
              </a:xfrm>
            </p:grpSpPr>
            <p:sp>
              <p:nvSpPr>
                <p:cNvPr id="425" name="Google Shape;324;p12"/>
                <p:cNvSpPr/>
                <p:nvPr/>
              </p:nvSpPr>
              <p:spPr>
                <a:xfrm>
                  <a:off x="-1" y="-1"/>
                  <a:ext cx="620645" cy="620645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26" name="Google Shape;325;p12"/>
                <p:cNvSpPr/>
                <p:nvPr/>
              </p:nvSpPr>
              <p:spPr>
                <a:xfrm>
                  <a:off x="29640" y="21739"/>
                  <a:ext cx="577165" cy="577166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28" name="٧"/>
              <p:cNvSpPr/>
              <p:nvPr/>
            </p:nvSpPr>
            <p:spPr>
              <a:xfrm>
                <a:off x="0" y="0"/>
                <a:ext cx="1176202" cy="692250"/>
              </a:xfrm>
              <a:prstGeom prst="roundRect">
                <a:avLst>
                  <a:gd name="adj" fmla="val 13298"/>
                </a:avLst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٧</a:t>
                </a:r>
              </a:p>
            </p:txBody>
          </p:sp>
        </p:grpSp>
        <p:grpSp>
          <p:nvGrpSpPr>
            <p:cNvPr id="440" name="Google Shape;358;p12"/>
            <p:cNvGrpSpPr/>
            <p:nvPr/>
          </p:nvGrpSpPr>
          <p:grpSpPr>
            <a:xfrm>
              <a:off x="710317" y="0"/>
              <a:ext cx="539334" cy="602389"/>
              <a:chOff x="0" y="0"/>
              <a:chExt cx="539332" cy="602388"/>
            </a:xfrm>
          </p:grpSpPr>
          <p:sp>
            <p:nvSpPr>
              <p:cNvPr id="430" name="Google Shape;359;p12"/>
              <p:cNvSpPr/>
              <p:nvPr/>
            </p:nvSpPr>
            <p:spPr>
              <a:xfrm flipH="1" rot="12754542">
                <a:off x="114806" y="42714"/>
                <a:ext cx="309721" cy="51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38" name="Google Shape;360;p12"/>
              <p:cNvGrpSpPr/>
              <p:nvPr/>
            </p:nvGrpSpPr>
            <p:grpSpPr>
              <a:xfrm>
                <a:off x="43046" y="40003"/>
                <a:ext cx="454757" cy="519919"/>
                <a:chOff x="0" y="0"/>
                <a:chExt cx="454755" cy="519917"/>
              </a:xfrm>
            </p:grpSpPr>
            <p:sp>
              <p:nvSpPr>
                <p:cNvPr id="431" name="Google Shape;361;p12"/>
                <p:cNvSpPr/>
                <p:nvPr/>
              </p:nvSpPr>
              <p:spPr>
                <a:xfrm flipH="1" rot="12762355">
                  <a:off x="35591" y="265957"/>
                  <a:ext cx="245523" cy="203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2" name="Google Shape;362;p12"/>
                <p:cNvSpPr/>
                <p:nvPr/>
              </p:nvSpPr>
              <p:spPr>
                <a:xfrm flipH="1" rot="12762355">
                  <a:off x="48726" y="236608"/>
                  <a:ext cx="120617" cy="20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3" name="Google Shape;363;p12"/>
                <p:cNvSpPr/>
                <p:nvPr/>
              </p:nvSpPr>
              <p:spPr>
                <a:xfrm flipH="1" rot="1962354">
                  <a:off x="127965" y="39540"/>
                  <a:ext cx="242999" cy="3741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4" name="Google Shape;364;p12"/>
                <p:cNvSpPr/>
                <p:nvPr/>
              </p:nvSpPr>
              <p:spPr>
                <a:xfrm flipH="1" rot="1962354">
                  <a:off x="168253" y="38528"/>
                  <a:ext cx="159367" cy="376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5" name="Google Shape;365;p12"/>
                <p:cNvSpPr/>
                <p:nvPr/>
              </p:nvSpPr>
              <p:spPr>
                <a:xfrm flipH="1" rot="1962354">
                  <a:off x="207268" y="58679"/>
                  <a:ext cx="242999" cy="87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6" name="Google Shape;366;p12"/>
                <p:cNvSpPr/>
                <p:nvPr/>
              </p:nvSpPr>
              <p:spPr>
                <a:xfrm flipH="1" rot="1962354">
                  <a:off x="73119" y="417667"/>
                  <a:ext cx="78494" cy="39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7" name="Google Shape;367;p12"/>
                <p:cNvSpPr/>
                <p:nvPr/>
              </p:nvSpPr>
              <p:spPr>
                <a:xfrm flipH="1" rot="1957588">
                  <a:off x="166792" y="128109"/>
                  <a:ext cx="251734" cy="592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39" name="Google Shape;368;p12"/>
              <p:cNvSpPr/>
              <p:nvPr/>
            </p:nvSpPr>
            <p:spPr>
              <a:xfrm flipH="1" rot="12759500">
                <a:off x="123356" y="59937"/>
                <a:ext cx="293197" cy="487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442" name="مستطيل"/>
          <p:cNvSpPr/>
          <p:nvPr/>
        </p:nvSpPr>
        <p:spPr>
          <a:xfrm>
            <a:off x="8035318" y="1385847"/>
            <a:ext cx="585914" cy="1952088"/>
          </a:xfrm>
          <a:prstGeom prst="rect">
            <a:avLst/>
          </a:prstGeom>
          <a:solidFill>
            <a:schemeClr val="accent4">
              <a:lumOff val="1901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443" name="مستطيل"/>
          <p:cNvSpPr/>
          <p:nvPr/>
        </p:nvSpPr>
        <p:spPr>
          <a:xfrm>
            <a:off x="8089944" y="3959659"/>
            <a:ext cx="585914" cy="613164"/>
          </a:xfrm>
          <a:prstGeom prst="rect">
            <a:avLst/>
          </a:prstGeom>
          <a:solidFill>
            <a:schemeClr val="accent4">
              <a:lumOff val="19019"/>
            </a:schemeClr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grpSp>
        <p:nvGrpSpPr>
          <p:cNvPr id="458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9" y="822814"/>
            <a:ext cx="1660800" cy="946530"/>
            <a:chOff x="0" y="0"/>
            <a:chExt cx="1660799" cy="946529"/>
          </a:xfrm>
        </p:grpSpPr>
        <p:grpSp>
          <p:nvGrpSpPr>
            <p:cNvPr id="456" name="تجميع"/>
            <p:cNvGrpSpPr/>
            <p:nvPr/>
          </p:nvGrpSpPr>
          <p:grpSpPr>
            <a:xfrm>
              <a:off x="-1" y="0"/>
              <a:ext cx="1660801" cy="946530"/>
              <a:chOff x="0" y="0"/>
              <a:chExt cx="1660799" cy="946529"/>
            </a:xfrm>
          </p:grpSpPr>
          <p:sp>
            <p:nvSpPr>
              <p:cNvPr id="444" name="Google Shape;278;p11"/>
              <p:cNvSpPr/>
              <p:nvPr/>
            </p:nvSpPr>
            <p:spPr>
              <a:xfrm>
                <a:off x="0" y="293594"/>
                <a:ext cx="1147984" cy="454294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55" name="Google Shape;302;p11"/>
              <p:cNvGrpSpPr/>
              <p:nvPr/>
            </p:nvGrpSpPr>
            <p:grpSpPr>
              <a:xfrm rot="1320000">
                <a:off x="921121" y="87615"/>
                <a:ext cx="617701" cy="771299"/>
                <a:chOff x="0" y="0"/>
                <a:chExt cx="617700" cy="771297"/>
              </a:xfrm>
            </p:grpSpPr>
            <p:sp>
              <p:nvSpPr>
                <p:cNvPr id="445" name="Google Shape;303;p11"/>
                <p:cNvSpPr/>
                <p:nvPr/>
              </p:nvSpPr>
              <p:spPr>
                <a:xfrm flipH="1" rot="12071842">
                  <a:off x="107758" y="50001"/>
                  <a:ext cx="402185" cy="671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453" name="Google Shape;304;p11"/>
                <p:cNvGrpSpPr/>
                <p:nvPr/>
              </p:nvGrpSpPr>
              <p:grpSpPr>
                <a:xfrm>
                  <a:off x="52654" y="47084"/>
                  <a:ext cx="513342" cy="673060"/>
                  <a:chOff x="0" y="0"/>
                  <a:chExt cx="513340" cy="673059"/>
                </a:xfrm>
              </p:grpSpPr>
              <p:sp>
                <p:nvSpPr>
                  <p:cNvPr id="446" name="Google Shape;305;p11"/>
                  <p:cNvSpPr/>
                  <p:nvPr/>
                </p:nvSpPr>
                <p:spPr>
                  <a:xfrm flipH="1" rot="12079655">
                    <a:off x="37204" y="359520"/>
                    <a:ext cx="318821" cy="2646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47" name="Google Shape;306;p11"/>
                  <p:cNvSpPr/>
                  <p:nvPr/>
                </p:nvSpPr>
                <p:spPr>
                  <a:xfrm flipH="1" rot="12079655">
                    <a:off x="47886" y="334804"/>
                    <a:ext cx="156627" cy="263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48" name="Google Shape;307;p11"/>
                  <p:cNvSpPr/>
                  <p:nvPr/>
                </p:nvSpPr>
                <p:spPr>
                  <a:xfrm flipH="1" rot="1279655">
                    <a:off x="118652" y="45770"/>
                    <a:ext cx="315545" cy="485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49" name="Google Shape;308;p11"/>
                  <p:cNvSpPr/>
                  <p:nvPr/>
                </p:nvSpPr>
                <p:spPr>
                  <a:xfrm flipH="1" rot="1279655">
                    <a:off x="171003" y="44848"/>
                    <a:ext cx="206946" cy="488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0" name="Google Shape;309;p11"/>
                  <p:cNvSpPr/>
                  <p:nvPr/>
                </p:nvSpPr>
                <p:spPr>
                  <a:xfrm flipH="1" rot="1279655">
                    <a:off x="187841" y="53472"/>
                    <a:ext cx="315545" cy="1141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1" name="Google Shape;310;p11"/>
                  <p:cNvSpPr/>
                  <p:nvPr/>
                </p:nvSpPr>
                <p:spPr>
                  <a:xfrm flipH="1" rot="1279655">
                    <a:off x="104916" y="566529"/>
                    <a:ext cx="101928" cy="511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2" name="Google Shape;311;p11"/>
                  <p:cNvSpPr/>
                  <p:nvPr/>
                </p:nvSpPr>
                <p:spPr>
                  <a:xfrm flipH="1" rot="1274888">
                    <a:off x="150321" y="151473"/>
                    <a:ext cx="326887" cy="7696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454" name="Google Shape;312;p11"/>
                <p:cNvSpPr/>
                <p:nvPr/>
              </p:nvSpPr>
              <p:spPr>
                <a:xfrm flipH="1" rot="12076800">
                  <a:off x="119547" y="72223"/>
                  <a:ext cx="380730" cy="6336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457" name="سهم ١٣"/>
            <p:cNvSpPr/>
            <p:nvPr/>
          </p:nvSpPr>
          <p:spPr>
            <a:xfrm rot="16200000">
              <a:off x="381853" y="87146"/>
              <a:ext cx="227225" cy="876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18067"/>
                  </a:lnTo>
                  <a:lnTo>
                    <a:pt x="0" y="20584"/>
                  </a:ln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20584"/>
                  </a:lnTo>
                  <a:lnTo>
                    <a:pt x="21600" y="18067"/>
                  </a:ln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>
                  <a:satOff val="-49514"/>
                  <a:lumOff val="-14901"/>
                  <a:alpha val="56621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/>
            </a:p>
          </p:txBody>
        </p:sp>
      </p:grpSp>
      <p:sp>
        <p:nvSpPr>
          <p:cNvPr id="459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460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461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462" name="مسألة  ٥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grpSp>
        <p:nvGrpSpPr>
          <p:cNvPr id="465" name="تجميع"/>
          <p:cNvGrpSpPr/>
          <p:nvPr/>
        </p:nvGrpSpPr>
        <p:grpSpPr>
          <a:xfrm>
            <a:off x="6911434" y="1393276"/>
            <a:ext cx="1142245" cy="2048886"/>
            <a:chOff x="0" y="0"/>
            <a:chExt cx="1142243" cy="2048884"/>
          </a:xfrm>
        </p:grpSpPr>
        <p:pic>
          <p:nvPicPr>
            <p:cNvPr id="463" name="IMG_4194.png" descr="IMG_4194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76006" t="0" r="0" b="82571"/>
            <a:stretch>
              <a:fillRect/>
            </a:stretch>
          </p:blipFill>
          <p:spPr>
            <a:xfrm>
              <a:off x="0" y="0"/>
              <a:ext cx="1142244" cy="4915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64" name="IMG_4194.png" descr="IMG_4194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78492" t="69146" r="1977" b="17544"/>
            <a:stretch>
              <a:fillRect/>
            </a:stretch>
          </p:blipFill>
          <p:spPr>
            <a:xfrm>
              <a:off x="71834" y="1645821"/>
              <a:ext cx="998419" cy="4030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66" name="مسألة ٩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61314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٩</a:t>
            </a:r>
          </a:p>
        </p:txBody>
      </p:sp>
      <p:sp>
        <p:nvSpPr>
          <p:cNvPr id="467" name="وظيفة كل من سعود وسلطان ونواف: طبيب ومعلم ومدرب رياضة.…"/>
          <p:cNvSpPr txBox="1"/>
          <p:nvPr/>
        </p:nvSpPr>
        <p:spPr>
          <a:xfrm>
            <a:off x="1231017" y="1601400"/>
            <a:ext cx="5789531" cy="13628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marL="190500" indent="-190500" algn="r" rtl="0">
              <a:lnSpc>
                <a:spcPct val="125000"/>
              </a:lnSpc>
              <a:buSzPct val="60000"/>
              <a:buBlip>
                <a:blip r:embed="rId8"/>
              </a:buBlip>
              <a:defRPr b="1" sz="19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وظيفة كل من سعود وسلطان ونواف: طبيب ومعلم ومدرب رياضة.</a:t>
            </a:r>
          </a:p>
          <a:p>
            <a:pPr marL="190500" indent="-190500" algn="r" rtl="0">
              <a:lnSpc>
                <a:spcPct val="125000"/>
              </a:lnSpc>
              <a:buSzPct val="60000"/>
              <a:buBlip>
                <a:blip r:embed="rId8"/>
              </a:buBlip>
              <a:defRPr b="1" sz="19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سعود لا يحب الرياضة.</a:t>
            </a:r>
          </a:p>
          <a:p>
            <a:pPr marL="190500" indent="-190500" algn="r" rtl="0">
              <a:lnSpc>
                <a:spcPct val="125000"/>
              </a:lnSpc>
              <a:buSzPct val="60000"/>
              <a:buBlip>
                <a:blip r:embed="rId8"/>
              </a:buBlip>
              <a:defRPr b="1" sz="19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سلطان ليس معلماً ولا مدرب رياضة. </a:t>
            </a:r>
          </a:p>
          <a:p>
            <a:pPr marL="190500" indent="-190500" algn="r" rtl="0">
              <a:lnSpc>
                <a:spcPct val="125000"/>
              </a:lnSpc>
              <a:buSzPct val="60000"/>
              <a:buBlip>
                <a:blip r:embed="rId8"/>
              </a:buBlip>
              <a:defRPr b="1" sz="19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نواف يحب الجري.</a:t>
            </a:r>
          </a:p>
        </p:txBody>
      </p:sp>
      <p:sp>
        <p:nvSpPr>
          <p:cNvPr id="468" name="من المعلم ؟"/>
          <p:cNvSpPr txBox="1"/>
          <p:nvPr/>
        </p:nvSpPr>
        <p:spPr>
          <a:xfrm>
            <a:off x="5501043" y="3137070"/>
            <a:ext cx="1260781" cy="30742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marL="190500" indent="-190500" algn="r">
              <a:lnSpc>
                <a:spcPct val="50000"/>
              </a:lnSpc>
              <a:buSzPct val="60000"/>
              <a:buBlip>
                <a:blip r:embed="rId8"/>
              </a:buBlip>
              <a:defRPr b="1" sz="19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من المعلم ؟</a:t>
            </a:r>
          </a:p>
        </p:txBody>
      </p:sp>
      <p:sp>
        <p:nvSpPr>
          <p:cNvPr id="469" name="باستعمال الاستدلال المنطقي ( جدول لتنظيم المعلومات )"/>
          <p:cNvSpPr txBox="1"/>
          <p:nvPr/>
        </p:nvSpPr>
        <p:spPr>
          <a:xfrm>
            <a:off x="2453736" y="4182343"/>
            <a:ext cx="5386863" cy="31732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marL="200526" indent="-200526" algn="r">
              <a:lnSpc>
                <a:spcPct val="150000"/>
              </a:lnSpc>
              <a:buSzPct val="60000"/>
              <a:buBlip>
                <a:blip r:embed="rId8"/>
              </a:buBlip>
              <a:defRPr b="1" sz="2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باستعمال الاستدلال المنطقي ( جدول لتنظيم المعلومات )</a:t>
            </a:r>
          </a:p>
        </p:txBody>
      </p:sp>
      <p:sp>
        <p:nvSpPr>
          <p:cNvPr id="470" name="Google Shape;145;p11"/>
          <p:cNvSpPr txBox="1"/>
          <p:nvPr/>
        </p:nvSpPr>
        <p:spPr>
          <a:xfrm>
            <a:off x="7980071" y="1861430"/>
            <a:ext cx="696409" cy="84323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86690">
              <a:lnSpc>
                <a:spcPct val="115000"/>
              </a:lnSpc>
              <a:spcBef>
                <a:spcPts val="1500"/>
              </a:spcBef>
              <a:defRPr sz="290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اِفهم</a:t>
            </a:r>
          </a:p>
        </p:txBody>
      </p:sp>
      <p:sp>
        <p:nvSpPr>
          <p:cNvPr id="471" name="Google Shape;145;p11"/>
          <p:cNvSpPr txBox="1"/>
          <p:nvPr/>
        </p:nvSpPr>
        <p:spPr>
          <a:xfrm>
            <a:off x="8033730" y="4012051"/>
            <a:ext cx="772100" cy="50838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defTabSz="877824">
              <a:lnSpc>
                <a:spcPct val="115000"/>
              </a:lnSpc>
              <a:spcBef>
                <a:spcPts val="1500"/>
              </a:spcBef>
              <a:defRPr sz="2178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2" dur="1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5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7"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1" dur="10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Class="entr" nodeType="after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5" dur="10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0" grpId="4"/>
      <p:bldP build="whole" bldLvl="1" animBg="1" rev="0" advAuto="0" spid="442" grpId="1"/>
      <p:bldP build="whole" bldLvl="1" animBg="1" rev="0" advAuto="0" spid="471" grpId="5"/>
      <p:bldP build="whole" bldLvl="1" animBg="1" rev="0" advAuto="0" spid="443" grpId="2"/>
      <p:bldP build="whole" bldLvl="1" animBg="1" rev="0" advAuto="0" spid="458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9" name="تجميع"/>
          <p:cNvGrpSpPr/>
          <p:nvPr/>
        </p:nvGrpSpPr>
        <p:grpSpPr>
          <a:xfrm>
            <a:off x="7690749" y="607586"/>
            <a:ext cx="1262352" cy="776675"/>
            <a:chOff x="-12700" y="0"/>
            <a:chExt cx="1262350" cy="776673"/>
          </a:xfrm>
        </p:grpSpPr>
        <p:grpSp>
          <p:nvGrpSpPr>
            <p:cNvPr id="477" name="تجميع"/>
            <p:cNvGrpSpPr/>
            <p:nvPr/>
          </p:nvGrpSpPr>
          <p:grpSpPr>
            <a:xfrm>
              <a:off x="-12700" y="84424"/>
              <a:ext cx="1176202" cy="692250"/>
              <a:chOff x="0" y="0"/>
              <a:chExt cx="1176201" cy="692249"/>
            </a:xfrm>
          </p:grpSpPr>
          <p:grpSp>
            <p:nvGrpSpPr>
              <p:cNvPr id="475" name="تجميع"/>
              <p:cNvGrpSpPr/>
              <p:nvPr/>
            </p:nvGrpSpPr>
            <p:grpSpPr>
              <a:xfrm>
                <a:off x="277778" y="12699"/>
                <a:ext cx="620645" cy="620645"/>
                <a:chOff x="0" y="0"/>
                <a:chExt cx="620643" cy="620643"/>
              </a:xfrm>
            </p:grpSpPr>
            <p:sp>
              <p:nvSpPr>
                <p:cNvPr id="473" name="Google Shape;324;p12"/>
                <p:cNvSpPr/>
                <p:nvPr/>
              </p:nvSpPr>
              <p:spPr>
                <a:xfrm>
                  <a:off x="-1" y="-1"/>
                  <a:ext cx="620645" cy="620645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74" name="Google Shape;325;p12"/>
                <p:cNvSpPr/>
                <p:nvPr/>
              </p:nvSpPr>
              <p:spPr>
                <a:xfrm>
                  <a:off x="29640" y="21739"/>
                  <a:ext cx="577165" cy="577166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76" name="٧"/>
              <p:cNvSpPr/>
              <p:nvPr/>
            </p:nvSpPr>
            <p:spPr>
              <a:xfrm>
                <a:off x="0" y="0"/>
                <a:ext cx="1176202" cy="692250"/>
              </a:xfrm>
              <a:prstGeom prst="roundRect">
                <a:avLst>
                  <a:gd name="adj" fmla="val 13298"/>
                </a:avLst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٧</a:t>
                </a:r>
              </a:p>
            </p:txBody>
          </p:sp>
        </p:grpSp>
        <p:grpSp>
          <p:nvGrpSpPr>
            <p:cNvPr id="488" name="Google Shape;358;p12"/>
            <p:cNvGrpSpPr/>
            <p:nvPr/>
          </p:nvGrpSpPr>
          <p:grpSpPr>
            <a:xfrm>
              <a:off x="710317" y="0"/>
              <a:ext cx="539334" cy="602389"/>
              <a:chOff x="0" y="0"/>
              <a:chExt cx="539332" cy="602388"/>
            </a:xfrm>
          </p:grpSpPr>
          <p:sp>
            <p:nvSpPr>
              <p:cNvPr id="478" name="Google Shape;359;p12"/>
              <p:cNvSpPr/>
              <p:nvPr/>
            </p:nvSpPr>
            <p:spPr>
              <a:xfrm flipH="1" rot="12754542">
                <a:off x="114806" y="42714"/>
                <a:ext cx="309721" cy="51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86" name="Google Shape;360;p12"/>
              <p:cNvGrpSpPr/>
              <p:nvPr/>
            </p:nvGrpSpPr>
            <p:grpSpPr>
              <a:xfrm>
                <a:off x="43046" y="40003"/>
                <a:ext cx="454757" cy="519919"/>
                <a:chOff x="0" y="0"/>
                <a:chExt cx="454755" cy="519917"/>
              </a:xfrm>
            </p:grpSpPr>
            <p:sp>
              <p:nvSpPr>
                <p:cNvPr id="479" name="Google Shape;361;p12"/>
                <p:cNvSpPr/>
                <p:nvPr/>
              </p:nvSpPr>
              <p:spPr>
                <a:xfrm flipH="1" rot="12762355">
                  <a:off x="35591" y="265957"/>
                  <a:ext cx="245523" cy="203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0" name="Google Shape;362;p12"/>
                <p:cNvSpPr/>
                <p:nvPr/>
              </p:nvSpPr>
              <p:spPr>
                <a:xfrm flipH="1" rot="12762355">
                  <a:off x="48726" y="236608"/>
                  <a:ext cx="120617" cy="20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1" name="Google Shape;363;p12"/>
                <p:cNvSpPr/>
                <p:nvPr/>
              </p:nvSpPr>
              <p:spPr>
                <a:xfrm flipH="1" rot="1962354">
                  <a:off x="127965" y="39540"/>
                  <a:ext cx="242999" cy="3741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2" name="Google Shape;364;p12"/>
                <p:cNvSpPr/>
                <p:nvPr/>
              </p:nvSpPr>
              <p:spPr>
                <a:xfrm flipH="1" rot="1962354">
                  <a:off x="168253" y="38528"/>
                  <a:ext cx="159367" cy="376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3" name="Google Shape;365;p12"/>
                <p:cNvSpPr/>
                <p:nvPr/>
              </p:nvSpPr>
              <p:spPr>
                <a:xfrm flipH="1" rot="1962354">
                  <a:off x="207268" y="58679"/>
                  <a:ext cx="242999" cy="879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4" name="Google Shape;366;p12"/>
                <p:cNvSpPr/>
                <p:nvPr/>
              </p:nvSpPr>
              <p:spPr>
                <a:xfrm flipH="1" rot="1962354">
                  <a:off x="73119" y="417667"/>
                  <a:ext cx="78494" cy="39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5" name="Google Shape;367;p12"/>
                <p:cNvSpPr/>
                <p:nvPr/>
              </p:nvSpPr>
              <p:spPr>
                <a:xfrm flipH="1" rot="1957588">
                  <a:off x="166792" y="128109"/>
                  <a:ext cx="251734" cy="5927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87" name="Google Shape;368;p12"/>
              <p:cNvSpPr/>
              <p:nvPr/>
            </p:nvSpPr>
            <p:spPr>
              <a:xfrm flipH="1" rot="12759500">
                <a:off x="123356" y="59937"/>
                <a:ext cx="293197" cy="487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490" name="مستطيل"/>
          <p:cNvSpPr/>
          <p:nvPr/>
        </p:nvSpPr>
        <p:spPr>
          <a:xfrm>
            <a:off x="8035318" y="1385847"/>
            <a:ext cx="585914" cy="1952088"/>
          </a:xfrm>
          <a:prstGeom prst="rect">
            <a:avLst/>
          </a:prstGeom>
          <a:solidFill>
            <a:schemeClr val="accent4">
              <a:lumOff val="19019"/>
            </a:schemeClr>
          </a:solidFill>
          <a:ln w="3175">
            <a:solidFill>
              <a:schemeClr val="accent4">
                <a:satOff val="-18308"/>
                <a:lumOff val="-12392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491" name="مستطيل"/>
          <p:cNvSpPr/>
          <p:nvPr/>
        </p:nvSpPr>
        <p:spPr>
          <a:xfrm>
            <a:off x="7997218" y="3896811"/>
            <a:ext cx="585914" cy="613163"/>
          </a:xfrm>
          <a:prstGeom prst="rect">
            <a:avLst/>
          </a:prstGeom>
          <a:solidFill>
            <a:schemeClr val="accent4">
              <a:lumOff val="19019"/>
            </a:schemeClr>
          </a:solidFill>
          <a:ln w="3175">
            <a:solidFill>
              <a:schemeClr val="accent4">
                <a:satOff val="-18308"/>
                <a:lumOff val="-12392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44334" tIns="44334" rIns="44334" bIns="44334" anchor="ctr"/>
          <a:lstStyle/>
          <a:p>
            <a:pPr/>
          </a:p>
        </p:txBody>
      </p:sp>
      <p:sp>
        <p:nvSpPr>
          <p:cNvPr id="492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493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167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494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495" name="مسألة  ٥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sp>
        <p:nvSpPr>
          <p:cNvPr id="496" name="مسألة ٩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6131433" y="2459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٩</a:t>
            </a:r>
          </a:p>
        </p:txBody>
      </p:sp>
      <p:sp>
        <p:nvSpPr>
          <p:cNvPr id="497" name="المعلم هو سعود"/>
          <p:cNvSpPr txBox="1"/>
          <p:nvPr/>
        </p:nvSpPr>
        <p:spPr>
          <a:xfrm>
            <a:off x="943380" y="2339156"/>
            <a:ext cx="1769446" cy="36251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algn="r">
              <a:lnSpc>
                <a:spcPct val="175000"/>
              </a:lnSpc>
              <a:defRPr b="1" sz="22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المعلم هو سعود </a:t>
            </a:r>
          </a:p>
        </p:txBody>
      </p:sp>
      <p:sp>
        <p:nvSpPr>
          <p:cNvPr id="498" name="بمراجعة المعطيات ، نجد الحل صحيح"/>
          <p:cNvSpPr txBox="1"/>
          <p:nvPr/>
        </p:nvSpPr>
        <p:spPr>
          <a:xfrm>
            <a:off x="3743122" y="4044731"/>
            <a:ext cx="3840290" cy="31732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marL="200526" indent="-200526" algn="r">
              <a:lnSpc>
                <a:spcPct val="150000"/>
              </a:lnSpc>
              <a:buSzPct val="60000"/>
              <a:buBlip>
                <a:blip r:embed="rId7"/>
              </a:buBlip>
              <a:defRPr b="1" sz="20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بمراجعة المعطيات ، نجد الحل صحيح</a:t>
            </a:r>
          </a:p>
        </p:txBody>
      </p:sp>
      <p:graphicFrame>
        <p:nvGraphicFramePr>
          <p:cNvPr id="499" name="الجدول ١"/>
          <p:cNvGraphicFramePr/>
          <p:nvPr/>
        </p:nvGraphicFramePr>
        <p:xfrm>
          <a:off x="7620255" y="1557043"/>
          <a:ext cx="4802912" cy="1736916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1">
                <a:tableStyleId>{EEE7283C-3CF3-47DC-8721-378D4A62B228}</a:tableStyleId>
              </a:tblPr>
              <a:tblGrid>
                <a:gridCol w="1199934"/>
                <a:gridCol w="1199934"/>
                <a:gridCol w="1199934"/>
                <a:gridCol w="1199934"/>
              </a:tblGrid>
              <a:tr h="433434">
                <a:tc>
                  <a:txBody>
                    <a:bodyPr/>
                    <a:lstStyle/>
                    <a:p>
                      <a:pPr algn="ctr" rtl="0">
                        <a:defRPr sz="1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طبيب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معلم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مدرب رياضة</a:t>
                      </a:r>
                    </a:p>
                  </a:txBody>
                  <a:tcPr marL="0" marR="0" marT="0" marB="0" anchor="ctr" anchorCtr="0" horzOverflow="overflow"/>
                </a:tc>
              </a:tr>
              <a:tr h="433434">
                <a:tc>
                  <a:txBody>
                    <a:bodyPr/>
                    <a:lstStyle/>
                    <a:p>
                      <a:pPr algn="ctr" rtl="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سعود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❌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600">
                          <a:solidFill>
                            <a:srgbClr val="38571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✔️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❌</a:t>
                      </a:r>
                    </a:p>
                  </a:txBody>
                  <a:tcPr marL="0" marR="0" marT="0" marB="0" anchor="ctr" anchorCtr="0" horzOverflow="overflow"/>
                </a:tc>
              </a:tr>
              <a:tr h="433434">
                <a:tc>
                  <a:txBody>
                    <a:bodyPr/>
                    <a:lstStyle/>
                    <a:p>
                      <a:pPr algn="ctr" rtl="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سلطان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600">
                          <a:solidFill>
                            <a:srgbClr val="38571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✔️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❌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❌</a:t>
                      </a:r>
                    </a:p>
                  </a:txBody>
                  <a:tcPr marL="0" marR="0" marT="0" marB="0" anchor="ctr" anchorCtr="0" horzOverflow="overflow"/>
                </a:tc>
              </a:tr>
              <a:tr h="433434">
                <a:tc>
                  <a:txBody>
                    <a:bodyPr/>
                    <a:lstStyle/>
                    <a:p>
                      <a:pPr algn="ctr" rtl="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نواف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❌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❌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600">
                          <a:solidFill>
                            <a:srgbClr val="38571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✔️</a:t>
                      </a:r>
                    </a:p>
                  </a:txBody>
                  <a:tcPr marL="0" marR="0" marT="0" marB="0" anchor="ctr" anchorCtr="0" horzOverflow="overflow"/>
                </a:tc>
              </a:tr>
            </a:tbl>
          </a:graphicData>
        </a:graphic>
      </p:graphicFrame>
      <p:sp>
        <p:nvSpPr>
          <p:cNvPr id="500" name="Google Shape;145;p11"/>
          <p:cNvSpPr txBox="1"/>
          <p:nvPr/>
        </p:nvSpPr>
        <p:spPr>
          <a:xfrm>
            <a:off x="7992771" y="1990478"/>
            <a:ext cx="696408" cy="84323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algn="ctr" defTabSz="886690">
              <a:lnSpc>
                <a:spcPct val="115000"/>
              </a:lnSpc>
              <a:spcBef>
                <a:spcPts val="1500"/>
              </a:spcBef>
              <a:defRPr sz="290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حل </a:t>
            </a:r>
          </a:p>
        </p:txBody>
      </p:sp>
      <p:sp>
        <p:nvSpPr>
          <p:cNvPr id="501" name="Google Shape;145;p11"/>
          <p:cNvSpPr txBox="1"/>
          <p:nvPr/>
        </p:nvSpPr>
        <p:spPr>
          <a:xfrm>
            <a:off x="7912471" y="3950494"/>
            <a:ext cx="755408" cy="53327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4" tIns="88654" rIns="88654" bIns="88654" anchor="ctr">
            <a:normAutofit fontScale="100000" lnSpcReduction="0"/>
          </a:bodyPr>
          <a:lstStyle>
            <a:lvl1pPr algn="ctr" defTabSz="886690">
              <a:lnSpc>
                <a:spcPct val="115000"/>
              </a:lnSpc>
              <a:spcBef>
                <a:spcPts val="1500"/>
              </a:spcBef>
              <a:defRPr sz="2100">
                <a:latin typeface="Bahij Muna Black"/>
                <a:ea typeface="Bahij Muna Black"/>
                <a:cs typeface="Bahij Muna Black"/>
                <a:sym typeface="Bahij Muna Black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2" dur="1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6" dur="1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01" grpId="4"/>
      <p:bldP build="whole" bldLvl="1" animBg="1" rev="0" advAuto="0" spid="490" grpId="1"/>
      <p:bldP build="whole" bldLvl="1" animBg="1" rev="0" advAuto="0" spid="500" grpId="3"/>
      <p:bldP build="whole" bldLvl="1" animBg="1" rev="0" advAuto="0" spid="491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8" name="Google Shape;500;p15"/>
          <p:cNvGrpSpPr/>
          <p:nvPr/>
        </p:nvGrpSpPr>
        <p:grpSpPr>
          <a:xfrm>
            <a:off x="7433349" y="4065250"/>
            <a:ext cx="1603199" cy="868829"/>
            <a:chOff x="0" y="0"/>
            <a:chExt cx="1603197" cy="868827"/>
          </a:xfrm>
        </p:grpSpPr>
        <p:sp>
          <p:nvSpPr>
            <p:cNvPr id="503" name="Google Shape;501;p15"/>
            <p:cNvSpPr/>
            <p:nvPr/>
          </p:nvSpPr>
          <p:spPr>
            <a:xfrm>
              <a:off x="3971" y="-1"/>
              <a:ext cx="1599227" cy="86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lnTo>
                    <a:pt x="17935" y="21434"/>
                  </a:ln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833" y="21239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516" name="Google Shape;502;p15"/>
            <p:cNvGrpSpPr/>
            <p:nvPr/>
          </p:nvGrpSpPr>
          <p:grpSpPr>
            <a:xfrm>
              <a:off x="79466" y="65541"/>
              <a:ext cx="1455524" cy="740409"/>
              <a:chOff x="0" y="0"/>
              <a:chExt cx="1455522" cy="740408"/>
            </a:xfrm>
          </p:grpSpPr>
          <p:grpSp>
            <p:nvGrpSpPr>
              <p:cNvPr id="509" name="Google Shape;503;p15"/>
              <p:cNvGrpSpPr/>
              <p:nvPr/>
            </p:nvGrpSpPr>
            <p:grpSpPr>
              <a:xfrm>
                <a:off x="191768" y="-1"/>
                <a:ext cx="1003042" cy="638734"/>
                <a:chOff x="0" y="0"/>
                <a:chExt cx="1003040" cy="638733"/>
              </a:xfrm>
            </p:grpSpPr>
            <p:sp>
              <p:nvSpPr>
                <p:cNvPr id="504" name="Google Shape;504;p15"/>
                <p:cNvSpPr/>
                <p:nvPr/>
              </p:nvSpPr>
              <p:spPr>
                <a:xfrm rot="5400000">
                  <a:off x="273353" y="-260592"/>
                  <a:ext cx="469097" cy="9902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17"/>
                        <a:pt x="1649" y="6677"/>
                        <a:pt x="3684" y="12642"/>
                      </a:cubicBezTo>
                      <a:cubicBezTo>
                        <a:pt x="5248" y="17227"/>
                        <a:pt x="12431" y="20818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E06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5" name="Google Shape;505;p15"/>
                <p:cNvSpPr/>
                <p:nvPr/>
              </p:nvSpPr>
              <p:spPr>
                <a:xfrm rot="5400000">
                  <a:off x="302194" y="-224634"/>
                  <a:ext cx="406692" cy="9810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56"/>
                        <a:pt x="1875" y="6929"/>
                        <a:pt x="4188" y="12894"/>
                      </a:cubicBezTo>
                      <a:cubicBezTo>
                        <a:pt x="5896" y="17300"/>
                        <a:pt x="12787" y="20746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6B2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6" name="Google Shape;506;p15"/>
                <p:cNvSpPr/>
                <p:nvPr/>
              </p:nvSpPr>
              <p:spPr>
                <a:xfrm rot="5400000">
                  <a:off x="305250" y="-164252"/>
                  <a:ext cx="397103" cy="9810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890"/>
                        <a:pt x="1443" y="6447"/>
                        <a:pt x="3223" y="12411"/>
                      </a:cubicBezTo>
                      <a:cubicBezTo>
                        <a:pt x="4641" y="17162"/>
                        <a:pt x="12099" y="20891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7" name="Google Shape;507;p15"/>
                <p:cNvSpPr/>
                <p:nvPr/>
              </p:nvSpPr>
              <p:spPr>
                <a:xfrm rot="5400000">
                  <a:off x="304153" y="-116041"/>
                  <a:ext cx="399298" cy="991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27"/>
                        <a:pt x="1827" y="6876"/>
                        <a:pt x="4080" y="12840"/>
                      </a:cubicBezTo>
                      <a:cubicBezTo>
                        <a:pt x="5759" y="17284"/>
                        <a:pt x="12712" y="2076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93C4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8" name="Google Shape;508;p15"/>
                <p:cNvSpPr/>
                <p:nvPr/>
              </p:nvSpPr>
              <p:spPr>
                <a:xfrm rot="5400000">
                  <a:off x="299594" y="-62352"/>
                  <a:ext cx="401491" cy="10006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lnTo>
                        <a:pt x="21600" y="0"/>
                      </a:lnTo>
                      <a:cubicBezTo>
                        <a:pt x="9671" y="1034"/>
                        <a:pt x="1677" y="6708"/>
                        <a:pt x="3746" y="12673"/>
                      </a:cubicBezTo>
                      <a:cubicBezTo>
                        <a:pt x="5328" y="17236"/>
                        <a:pt x="12474" y="20809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6FA8D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512" name="Google Shape;509;p15"/>
              <p:cNvGrpSpPr/>
              <p:nvPr/>
            </p:nvGrpSpPr>
            <p:grpSpPr>
              <a:xfrm>
                <a:off x="-1" y="401050"/>
                <a:ext cx="492165" cy="334141"/>
                <a:chOff x="0" y="0"/>
                <a:chExt cx="492163" cy="334139"/>
              </a:xfrm>
            </p:grpSpPr>
            <p:sp>
              <p:nvSpPr>
                <p:cNvPr id="510" name="Google Shape;510;p15"/>
                <p:cNvSpPr/>
                <p:nvPr/>
              </p:nvSpPr>
              <p:spPr>
                <a:xfrm>
                  <a:off x="-1" y="0"/>
                  <a:ext cx="492165" cy="3341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52" h="21377" fill="norm" stroke="1" extrusionOk="0">
                      <a:moveTo>
                        <a:pt x="8367" y="0"/>
                      </a:moveTo>
                      <a:cubicBezTo>
                        <a:pt x="10046" y="0"/>
                        <a:pt x="11525" y="1243"/>
                        <a:pt x="12399" y="3133"/>
                      </a:cubicBezTo>
                      <a:lnTo>
                        <a:pt x="12828" y="4289"/>
                      </a:lnTo>
                      <a:lnTo>
                        <a:pt x="12955" y="4188"/>
                      </a:lnTo>
                      <a:cubicBezTo>
                        <a:pt x="13401" y="3913"/>
                        <a:pt x="13890" y="3761"/>
                        <a:pt x="14405" y="3761"/>
                      </a:cubicBezTo>
                      <a:cubicBezTo>
                        <a:pt x="16461" y="3761"/>
                        <a:pt x="18128" y="6197"/>
                        <a:pt x="18128" y="9203"/>
                      </a:cubicBezTo>
                      <a:lnTo>
                        <a:pt x="17954" y="10467"/>
                      </a:lnTo>
                      <a:lnTo>
                        <a:pt x="18410" y="10534"/>
                      </a:lnTo>
                      <a:cubicBezTo>
                        <a:pt x="19689" y="10916"/>
                        <a:pt x="20652" y="12571"/>
                        <a:pt x="20652" y="14555"/>
                      </a:cubicBezTo>
                      <a:cubicBezTo>
                        <a:pt x="20652" y="15688"/>
                        <a:pt x="20338" y="16714"/>
                        <a:pt x="19829" y="17457"/>
                      </a:cubicBezTo>
                      <a:lnTo>
                        <a:pt x="19670" y="17614"/>
                      </a:lnTo>
                      <a:lnTo>
                        <a:pt x="19635" y="17692"/>
                      </a:lnTo>
                      <a:cubicBezTo>
                        <a:pt x="18744" y="19075"/>
                        <a:pt x="16155" y="21267"/>
                        <a:pt x="11374" y="21371"/>
                      </a:cubicBezTo>
                      <a:cubicBezTo>
                        <a:pt x="802" y="21600"/>
                        <a:pt x="-948" y="15603"/>
                        <a:pt x="388" y="11282"/>
                      </a:cubicBezTo>
                      <a:cubicBezTo>
                        <a:pt x="722" y="10202"/>
                        <a:pt x="1396" y="9533"/>
                        <a:pt x="2272" y="9145"/>
                      </a:cubicBezTo>
                      <a:lnTo>
                        <a:pt x="3655" y="8776"/>
                      </a:lnTo>
                      <a:lnTo>
                        <a:pt x="3604" y="8538"/>
                      </a:lnTo>
                      <a:cubicBezTo>
                        <a:pt x="3540" y="8075"/>
                        <a:pt x="3506" y="7596"/>
                        <a:pt x="3506" y="7106"/>
                      </a:cubicBezTo>
                      <a:cubicBezTo>
                        <a:pt x="3506" y="3181"/>
                        <a:pt x="5682" y="0"/>
                        <a:pt x="83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1" name="Google Shape;511;p15"/>
                <p:cNvSpPr/>
                <p:nvPr/>
              </p:nvSpPr>
              <p:spPr>
                <a:xfrm>
                  <a:off x="8075" y="206013"/>
                  <a:ext cx="469218" cy="1168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32" fill="norm" stroke="1" extrusionOk="0">
                      <a:moveTo>
                        <a:pt x="0" y="0"/>
                      </a:moveTo>
                      <a:lnTo>
                        <a:pt x="437" y="2370"/>
                      </a:lnTo>
                      <a:cubicBezTo>
                        <a:pt x="2115" y="10033"/>
                        <a:pt x="5938" y="15899"/>
                        <a:pt x="13143" y="15488"/>
                      </a:cubicBezTo>
                      <a:cubicBezTo>
                        <a:pt x="16763" y="15282"/>
                        <a:pt x="19346" y="12477"/>
                        <a:pt x="21038" y="9325"/>
                      </a:cubicBezTo>
                      <a:lnTo>
                        <a:pt x="21600" y="8143"/>
                      </a:lnTo>
                      <a:lnTo>
                        <a:pt x="21266" y="10047"/>
                      </a:lnTo>
                      <a:lnTo>
                        <a:pt x="21095" y="10491"/>
                      </a:lnTo>
                      <a:lnTo>
                        <a:pt x="21057" y="10713"/>
                      </a:lnTo>
                      <a:cubicBezTo>
                        <a:pt x="20099" y="14624"/>
                        <a:pt x="17315" y="20821"/>
                        <a:pt x="12175" y="21114"/>
                      </a:cubicBezTo>
                      <a:cubicBezTo>
                        <a:pt x="3651" y="21600"/>
                        <a:pt x="462" y="12184"/>
                        <a:pt x="6" y="229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515" name="Google Shape;512;p15"/>
              <p:cNvGrpSpPr/>
              <p:nvPr/>
            </p:nvGrpSpPr>
            <p:grpSpPr>
              <a:xfrm>
                <a:off x="892429" y="361536"/>
                <a:ext cx="563094" cy="378873"/>
                <a:chOff x="0" y="0"/>
                <a:chExt cx="563092" cy="378871"/>
              </a:xfrm>
            </p:grpSpPr>
            <p:sp>
              <p:nvSpPr>
                <p:cNvPr id="513" name="Google Shape;513;p15"/>
                <p:cNvSpPr/>
                <p:nvPr/>
              </p:nvSpPr>
              <p:spPr>
                <a:xfrm rot="10800000">
                  <a:off x="-1" y="0"/>
                  <a:ext cx="563094" cy="3788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12626" y="21600"/>
                      </a:moveTo>
                      <a:cubicBezTo>
                        <a:pt x="10901" y="21600"/>
                        <a:pt x="9381" y="20532"/>
                        <a:pt x="8483" y="18907"/>
                      </a:cubicBezTo>
                      <a:lnTo>
                        <a:pt x="8041" y="17914"/>
                      </a:lnTo>
                      <a:lnTo>
                        <a:pt x="7911" y="18000"/>
                      </a:lnTo>
                      <a:cubicBezTo>
                        <a:pt x="7453" y="18237"/>
                        <a:pt x="6950" y="18368"/>
                        <a:pt x="6421" y="18368"/>
                      </a:cubicBezTo>
                      <a:cubicBezTo>
                        <a:pt x="4307" y="18368"/>
                        <a:pt x="2594" y="16274"/>
                        <a:pt x="2594" y="13690"/>
                      </a:cubicBezTo>
                      <a:lnTo>
                        <a:pt x="2773" y="12604"/>
                      </a:lnTo>
                      <a:lnTo>
                        <a:pt x="2305" y="12547"/>
                      </a:lnTo>
                      <a:cubicBezTo>
                        <a:pt x="989" y="12218"/>
                        <a:pt x="0" y="10795"/>
                        <a:pt x="0" y="9091"/>
                      </a:cubicBezTo>
                      <a:cubicBezTo>
                        <a:pt x="0" y="8117"/>
                        <a:pt x="323" y="7235"/>
                        <a:pt x="845" y="6596"/>
                      </a:cubicBezTo>
                      <a:lnTo>
                        <a:pt x="1009" y="6461"/>
                      </a:lnTo>
                      <a:lnTo>
                        <a:pt x="1045" y="6394"/>
                      </a:lnTo>
                      <a:cubicBezTo>
                        <a:pt x="1503" y="5800"/>
                        <a:pt x="2397" y="5031"/>
                        <a:pt x="3791" y="4401"/>
                      </a:cubicBezTo>
                      <a:lnTo>
                        <a:pt x="4663" y="4062"/>
                      </a:lnTo>
                      <a:lnTo>
                        <a:pt x="4721" y="3514"/>
                      </a:lnTo>
                      <a:cubicBezTo>
                        <a:pt x="5149" y="1508"/>
                        <a:pt x="6997" y="0"/>
                        <a:pt x="9212" y="0"/>
                      </a:cubicBezTo>
                      <a:cubicBezTo>
                        <a:pt x="10794" y="0"/>
                        <a:pt x="12189" y="770"/>
                        <a:pt x="13013" y="1940"/>
                      </a:cubicBezTo>
                      <a:lnTo>
                        <a:pt x="13418" y="2656"/>
                      </a:lnTo>
                      <a:lnTo>
                        <a:pt x="13537" y="2594"/>
                      </a:lnTo>
                      <a:cubicBezTo>
                        <a:pt x="13957" y="2423"/>
                        <a:pt x="14419" y="2329"/>
                        <a:pt x="14904" y="2329"/>
                      </a:cubicBezTo>
                      <a:cubicBezTo>
                        <a:pt x="16358" y="2329"/>
                        <a:pt x="17606" y="3178"/>
                        <a:pt x="18139" y="4388"/>
                      </a:cubicBezTo>
                      <a:lnTo>
                        <a:pt x="18325" y="4964"/>
                      </a:lnTo>
                      <a:lnTo>
                        <a:pt x="19085" y="5478"/>
                      </a:lnTo>
                      <a:cubicBezTo>
                        <a:pt x="21369" y="7270"/>
                        <a:pt x="21600" y="9814"/>
                        <a:pt x="20828" y="11903"/>
                      </a:cubicBezTo>
                      <a:cubicBezTo>
                        <a:pt x="20484" y="12832"/>
                        <a:pt x="19791" y="13407"/>
                        <a:pt x="18892" y="13740"/>
                      </a:cubicBezTo>
                      <a:lnTo>
                        <a:pt x="17470" y="14057"/>
                      </a:lnTo>
                      <a:lnTo>
                        <a:pt x="17522" y="14262"/>
                      </a:lnTo>
                      <a:cubicBezTo>
                        <a:pt x="17588" y="14660"/>
                        <a:pt x="17623" y="15071"/>
                        <a:pt x="17623" y="15493"/>
                      </a:cubicBezTo>
                      <a:cubicBezTo>
                        <a:pt x="17623" y="18866"/>
                        <a:pt x="15386" y="21600"/>
                        <a:pt x="12626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4" name="Google Shape;514;p15"/>
                <p:cNvSpPr/>
                <p:nvPr/>
              </p:nvSpPr>
              <p:spPr>
                <a:xfrm rot="10800000">
                  <a:off x="12395" y="205605"/>
                  <a:ext cx="530527" cy="1580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75" y="21600"/>
                      </a:moveTo>
                      <a:lnTo>
                        <a:pt x="178" y="21186"/>
                      </a:lnTo>
                      <a:cubicBezTo>
                        <a:pt x="63" y="20408"/>
                        <a:pt x="0" y="19568"/>
                        <a:pt x="0" y="18692"/>
                      </a:cubicBezTo>
                      <a:cubicBezTo>
                        <a:pt x="0" y="16689"/>
                        <a:pt x="329" y="14876"/>
                        <a:pt x="861" y="13563"/>
                      </a:cubicBezTo>
                      <a:lnTo>
                        <a:pt x="1027" y="13286"/>
                      </a:lnTo>
                      <a:lnTo>
                        <a:pt x="1064" y="13147"/>
                      </a:lnTo>
                      <a:cubicBezTo>
                        <a:pt x="1530" y="11925"/>
                        <a:pt x="2441" y="10346"/>
                        <a:pt x="3860" y="9049"/>
                      </a:cubicBezTo>
                      <a:lnTo>
                        <a:pt x="4747" y="8353"/>
                      </a:lnTo>
                      <a:lnTo>
                        <a:pt x="4806" y="7225"/>
                      </a:lnTo>
                      <a:cubicBezTo>
                        <a:pt x="5241" y="3102"/>
                        <a:pt x="7123" y="0"/>
                        <a:pt x="9378" y="0"/>
                      </a:cubicBezTo>
                      <a:cubicBezTo>
                        <a:pt x="10989" y="0"/>
                        <a:pt x="12409" y="1583"/>
                        <a:pt x="13247" y="3990"/>
                      </a:cubicBezTo>
                      <a:lnTo>
                        <a:pt x="13660" y="5462"/>
                      </a:lnTo>
                      <a:lnTo>
                        <a:pt x="13781" y="5334"/>
                      </a:lnTo>
                      <a:cubicBezTo>
                        <a:pt x="14209" y="4983"/>
                        <a:pt x="14679" y="4789"/>
                        <a:pt x="15172" y="4789"/>
                      </a:cubicBezTo>
                      <a:cubicBezTo>
                        <a:pt x="16653" y="4789"/>
                        <a:pt x="17923" y="6535"/>
                        <a:pt x="18466" y="9022"/>
                      </a:cubicBezTo>
                      <a:lnTo>
                        <a:pt x="18655" y="10206"/>
                      </a:lnTo>
                      <a:lnTo>
                        <a:pt x="19429" y="11263"/>
                      </a:lnTo>
                      <a:cubicBezTo>
                        <a:pt x="20882" y="13566"/>
                        <a:pt x="21519" y="16473"/>
                        <a:pt x="21600" y="19379"/>
                      </a:cubicBezTo>
                      <a:cubicBezTo>
                        <a:pt x="21596" y="19811"/>
                        <a:pt x="21592" y="20243"/>
                        <a:pt x="21588" y="20675"/>
                      </a:cubicBezTo>
                      <a:lnTo>
                        <a:pt x="21428" y="19637"/>
                      </a:lnTo>
                      <a:cubicBezTo>
                        <a:pt x="21088" y="17951"/>
                        <a:pt x="20510" y="16351"/>
                        <a:pt x="19638" y="14970"/>
                      </a:cubicBezTo>
                      <a:lnTo>
                        <a:pt x="18864" y="13913"/>
                      </a:lnTo>
                      <a:lnTo>
                        <a:pt x="18675" y="12728"/>
                      </a:lnTo>
                      <a:cubicBezTo>
                        <a:pt x="18132" y="10241"/>
                        <a:pt x="16862" y="8496"/>
                        <a:pt x="15382" y="8496"/>
                      </a:cubicBezTo>
                      <a:cubicBezTo>
                        <a:pt x="14888" y="8496"/>
                        <a:pt x="14418" y="8690"/>
                        <a:pt x="13990" y="9040"/>
                      </a:cubicBezTo>
                      <a:lnTo>
                        <a:pt x="13869" y="9168"/>
                      </a:lnTo>
                      <a:lnTo>
                        <a:pt x="13457" y="7696"/>
                      </a:lnTo>
                      <a:cubicBezTo>
                        <a:pt x="12618" y="5289"/>
                        <a:pt x="11198" y="3706"/>
                        <a:pt x="9587" y="3706"/>
                      </a:cubicBezTo>
                      <a:cubicBezTo>
                        <a:pt x="7332" y="3706"/>
                        <a:pt x="5450" y="6808"/>
                        <a:pt x="5015" y="10932"/>
                      </a:cubicBezTo>
                      <a:lnTo>
                        <a:pt x="4957" y="12060"/>
                      </a:lnTo>
                      <a:lnTo>
                        <a:pt x="4069" y="12755"/>
                      </a:lnTo>
                      <a:cubicBezTo>
                        <a:pt x="2650" y="14052"/>
                        <a:pt x="1739" y="15632"/>
                        <a:pt x="1273" y="16854"/>
                      </a:cubicBezTo>
                      <a:lnTo>
                        <a:pt x="1237" y="16992"/>
                      </a:lnTo>
                      <a:lnTo>
                        <a:pt x="1070" y="17270"/>
                      </a:lnTo>
                      <a:cubicBezTo>
                        <a:pt x="804" y="17926"/>
                        <a:pt x="589" y="18708"/>
                        <a:pt x="440" y="19575"/>
                      </a:cubicBezTo>
                      <a:lnTo>
                        <a:pt x="275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517" name="Google Shape;515;p15"/>
            <p:cNvSpPr/>
            <p:nvPr/>
          </p:nvSpPr>
          <p:spPr>
            <a:xfrm>
              <a:off x="-1" y="1985"/>
              <a:ext cx="1599227" cy="866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cubicBezTo>
                    <a:pt x="17937" y="21446"/>
                    <a:pt x="17936" y="21440"/>
                    <a:pt x="17935" y="21434"/>
                  </a:cubicBez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noFill/>
            <a:ln w="127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523" name="تجميع"/>
          <p:cNvGrpSpPr/>
          <p:nvPr/>
        </p:nvGrpSpPr>
        <p:grpSpPr>
          <a:xfrm>
            <a:off x="7744693" y="793181"/>
            <a:ext cx="1176203" cy="692251"/>
            <a:chOff x="0" y="0"/>
            <a:chExt cx="1176201" cy="692249"/>
          </a:xfrm>
        </p:grpSpPr>
        <p:grpSp>
          <p:nvGrpSpPr>
            <p:cNvPr id="521" name="تجميع"/>
            <p:cNvGrpSpPr/>
            <p:nvPr/>
          </p:nvGrpSpPr>
          <p:grpSpPr>
            <a:xfrm>
              <a:off x="265078" y="12699"/>
              <a:ext cx="620645" cy="620645"/>
              <a:chOff x="0" y="0"/>
              <a:chExt cx="620643" cy="620643"/>
            </a:xfrm>
          </p:grpSpPr>
          <p:sp>
            <p:nvSpPr>
              <p:cNvPr id="519" name="Google Shape;324;p12"/>
              <p:cNvSpPr/>
              <p:nvPr/>
            </p:nvSpPr>
            <p:spPr>
              <a:xfrm>
                <a:off x="-1" y="-1"/>
                <a:ext cx="620645" cy="620645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20" name="Google Shape;325;p12"/>
              <p:cNvSpPr/>
              <p:nvPr/>
            </p:nvSpPr>
            <p:spPr>
              <a:xfrm>
                <a:off x="29640" y="21739"/>
                <a:ext cx="577165" cy="577166"/>
              </a:xfrm>
              <a:prstGeom prst="ellipse">
                <a:avLst/>
              </a:prstGeom>
              <a:noFill/>
              <a:ln w="127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22" name="٩"/>
            <p:cNvSpPr/>
            <p:nvPr/>
          </p:nvSpPr>
          <p:spPr>
            <a:xfrm>
              <a:off x="0" y="0"/>
              <a:ext cx="1176202" cy="692250"/>
            </a:xfrm>
            <a:prstGeom prst="roundRect">
              <a:avLst>
                <a:gd name="adj" fmla="val 13298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25500">
                <a:defRPr b="1" sz="3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٩</a:t>
              </a:r>
            </a:p>
          </p:txBody>
        </p:sp>
      </p:grpSp>
      <p:grpSp>
        <p:nvGrpSpPr>
          <p:cNvPr id="538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51901" y="822814"/>
            <a:ext cx="1682668" cy="946530"/>
            <a:chOff x="0" y="0"/>
            <a:chExt cx="1682666" cy="946529"/>
          </a:xfrm>
        </p:grpSpPr>
        <p:grpSp>
          <p:nvGrpSpPr>
            <p:cNvPr id="536" name="تجميع"/>
            <p:cNvGrpSpPr/>
            <p:nvPr/>
          </p:nvGrpSpPr>
          <p:grpSpPr>
            <a:xfrm>
              <a:off x="21867" y="0"/>
              <a:ext cx="1660800" cy="946530"/>
              <a:chOff x="0" y="0"/>
              <a:chExt cx="1660799" cy="946529"/>
            </a:xfrm>
          </p:grpSpPr>
          <p:sp>
            <p:nvSpPr>
              <p:cNvPr id="524" name="Google Shape;278;p11"/>
              <p:cNvSpPr/>
              <p:nvPr/>
            </p:nvSpPr>
            <p:spPr>
              <a:xfrm>
                <a:off x="0" y="293594"/>
                <a:ext cx="1147984" cy="454294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35" name="Google Shape;302;p11"/>
              <p:cNvGrpSpPr/>
              <p:nvPr/>
            </p:nvGrpSpPr>
            <p:grpSpPr>
              <a:xfrm rot="1320000">
                <a:off x="921121" y="87615"/>
                <a:ext cx="617701" cy="771299"/>
                <a:chOff x="0" y="0"/>
                <a:chExt cx="617700" cy="771297"/>
              </a:xfrm>
            </p:grpSpPr>
            <p:sp>
              <p:nvSpPr>
                <p:cNvPr id="525" name="Google Shape;303;p11"/>
                <p:cNvSpPr/>
                <p:nvPr/>
              </p:nvSpPr>
              <p:spPr>
                <a:xfrm flipH="1" rot="12071842">
                  <a:off x="107758" y="50001"/>
                  <a:ext cx="402185" cy="671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533" name="Google Shape;304;p11"/>
                <p:cNvGrpSpPr/>
                <p:nvPr/>
              </p:nvGrpSpPr>
              <p:grpSpPr>
                <a:xfrm>
                  <a:off x="52654" y="47084"/>
                  <a:ext cx="513342" cy="673060"/>
                  <a:chOff x="0" y="0"/>
                  <a:chExt cx="513340" cy="673059"/>
                </a:xfrm>
              </p:grpSpPr>
              <p:sp>
                <p:nvSpPr>
                  <p:cNvPr id="526" name="Google Shape;305;p11"/>
                  <p:cNvSpPr/>
                  <p:nvPr/>
                </p:nvSpPr>
                <p:spPr>
                  <a:xfrm flipH="1" rot="12079655">
                    <a:off x="37204" y="359520"/>
                    <a:ext cx="318821" cy="2646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27" name="Google Shape;306;p11"/>
                  <p:cNvSpPr/>
                  <p:nvPr/>
                </p:nvSpPr>
                <p:spPr>
                  <a:xfrm flipH="1" rot="12079655">
                    <a:off x="47886" y="334804"/>
                    <a:ext cx="156627" cy="263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28" name="Google Shape;307;p11"/>
                  <p:cNvSpPr/>
                  <p:nvPr/>
                </p:nvSpPr>
                <p:spPr>
                  <a:xfrm flipH="1" rot="1279655">
                    <a:off x="118652" y="45770"/>
                    <a:ext cx="315545" cy="4858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29" name="Google Shape;308;p11"/>
                  <p:cNvSpPr/>
                  <p:nvPr/>
                </p:nvSpPr>
                <p:spPr>
                  <a:xfrm flipH="1" rot="1279655">
                    <a:off x="171003" y="44848"/>
                    <a:ext cx="206946" cy="48849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30" name="Google Shape;309;p11"/>
                  <p:cNvSpPr/>
                  <p:nvPr/>
                </p:nvSpPr>
                <p:spPr>
                  <a:xfrm flipH="1" rot="1279655">
                    <a:off x="187841" y="53472"/>
                    <a:ext cx="315545" cy="1141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31" name="Google Shape;310;p11"/>
                  <p:cNvSpPr/>
                  <p:nvPr/>
                </p:nvSpPr>
                <p:spPr>
                  <a:xfrm flipH="1" rot="1279655">
                    <a:off x="104916" y="566529"/>
                    <a:ext cx="101928" cy="511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32" name="Google Shape;311;p11"/>
                  <p:cNvSpPr/>
                  <p:nvPr/>
                </p:nvSpPr>
                <p:spPr>
                  <a:xfrm flipH="1" rot="1274888">
                    <a:off x="150321" y="151473"/>
                    <a:ext cx="326887" cy="76969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534" name="Google Shape;312;p11"/>
                <p:cNvSpPr/>
                <p:nvPr/>
              </p:nvSpPr>
              <p:spPr>
                <a:xfrm flipH="1" rot="12076800">
                  <a:off x="119547" y="72223"/>
                  <a:ext cx="380730" cy="6336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537" name="الحل"/>
            <p:cNvSpPr/>
            <p:nvPr/>
          </p:nvSpPr>
          <p:spPr>
            <a:xfrm>
              <a:off x="0" y="322619"/>
              <a:ext cx="1176202" cy="431619"/>
            </a:xfrm>
            <a:prstGeom prst="roundRect">
              <a:avLst>
                <a:gd name="adj" fmla="val 21329"/>
              </a:avLst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825500">
                <a:defRPr b="1" sz="19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sp>
        <p:nvSpPr>
          <p:cNvPr id="539" name="المقدم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1854572" y="245590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540" name="الواجب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750409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541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8"/>
            <a:ext cx="364837" cy="326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/>
          </a:p>
        </p:txBody>
      </p:sp>
      <p:sp>
        <p:nvSpPr>
          <p:cNvPr id="542" name="مسألة  ٥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3263835" y="233219"/>
            <a:ext cx="1176202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pic>
        <p:nvPicPr>
          <p:cNvPr id="543" name="IMG_9987.png" descr="IMG_9987.png"/>
          <p:cNvPicPr>
            <a:picLocks noChangeAspect="1"/>
          </p:cNvPicPr>
          <p:nvPr/>
        </p:nvPicPr>
        <p:blipFill>
          <a:blip r:embed="rId6">
            <a:extLst/>
          </a:blip>
          <a:srcRect l="8839" t="6768" r="8839" b="0"/>
          <a:stretch>
            <a:fillRect/>
          </a:stretch>
        </p:blipFill>
        <p:spPr>
          <a:xfrm>
            <a:off x="2166771" y="951768"/>
            <a:ext cx="5796236" cy="3214869"/>
          </a:xfrm>
          <a:prstGeom prst="rect">
            <a:avLst/>
          </a:prstGeom>
          <a:ln w="12700">
            <a:miter lim="400000"/>
          </a:ln>
        </p:spPr>
      </p:pic>
      <p:sp>
        <p:nvSpPr>
          <p:cNvPr id="544" name="مسألة ٧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4698703" y="233219"/>
            <a:ext cx="1176203" cy="301292"/>
          </a:xfrm>
          <a:prstGeom prst="roundRect">
            <a:avLst>
              <a:gd name="adj" fmla="val 30555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٧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2" dur="1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8" grpId="2"/>
      <p:bldP build="whole" bldLvl="1" animBg="1" rev="0" advAuto="0" spid="523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SlidesMania">
  <a:themeElements>
    <a:clrScheme name="SlidesMania">
      <a:dk1>
        <a:srgbClr val="000000"/>
      </a:dk1>
      <a:lt1>
        <a:srgbClr val="FF9D96"/>
      </a:lt1>
      <a:dk2>
        <a:srgbClr val="A7A7A7"/>
      </a:dk2>
      <a:lt2>
        <a:srgbClr val="535353"/>
      </a:lt2>
      <a:accent1>
        <a:srgbClr val="FF7D88"/>
      </a:accent1>
      <a:accent2>
        <a:srgbClr val="FF9D96"/>
      </a:accent2>
      <a:accent3>
        <a:srgbClr val="F7A976"/>
      </a:accent3>
      <a:accent4>
        <a:srgbClr val="A9CC70"/>
      </a:accent4>
      <a:accent5>
        <a:srgbClr val="5BBD9A"/>
      </a:accent5>
      <a:accent6>
        <a:srgbClr val="96A5E0"/>
      </a:accent6>
      <a:hlink>
        <a:srgbClr val="0000FF"/>
      </a:hlink>
      <a:folHlink>
        <a:srgbClr val="FF00FF"/>
      </a:folHlink>
    </a:clrScheme>
    <a:fontScheme name="SlidesMania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lidesMani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34289" tIns="34289" rIns="34289" bIns="34289" numCol="1" spcCol="38100" rtlCol="0" anchor="ctr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4289" tIns="34289" rIns="34289" bIns="34289" numCol="1" spcCol="38100" rtlCol="0" anchor="t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lidesMania">
  <a:themeElements>
    <a:clrScheme name="SlidesMani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7D88"/>
      </a:accent1>
      <a:accent2>
        <a:srgbClr val="FF9D96"/>
      </a:accent2>
      <a:accent3>
        <a:srgbClr val="F7A976"/>
      </a:accent3>
      <a:accent4>
        <a:srgbClr val="A9CC70"/>
      </a:accent4>
      <a:accent5>
        <a:srgbClr val="5BBD9A"/>
      </a:accent5>
      <a:accent6>
        <a:srgbClr val="96A5E0"/>
      </a:accent6>
      <a:hlink>
        <a:srgbClr val="0000FF"/>
      </a:hlink>
      <a:folHlink>
        <a:srgbClr val="FF00FF"/>
      </a:folHlink>
    </a:clrScheme>
    <a:fontScheme name="SlidesMania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lidesMani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34289" tIns="34289" rIns="34289" bIns="34289" numCol="1" spcCol="38100" rtlCol="0" anchor="ctr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4289" tIns="34289" rIns="34289" bIns="34289" numCol="1" spcCol="38100" rtlCol="0" anchor="t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