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E7"/>
          </a:solidFill>
        </a:fill>
      </a:tcStyle>
    </a:wholeTbl>
    <a:band2H>
      <a:tcTxStyle b="def" i="def"/>
      <a:tcStyle>
        <a:tcBdr/>
        <a:fill>
          <a:solidFill>
            <a:srgbClr val="FFF2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8ED"/>
          </a:solidFill>
        </a:fill>
      </a:tcStyle>
    </a:wholeTbl>
    <a:band2H>
      <a:tcTxStyle b="def" i="def"/>
      <a:tcStyle>
        <a:tcBdr/>
        <a:fill>
          <a:solidFill>
            <a:srgbClr val="F1F4F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EBEB"/>
          </a:solidFill>
        </a:fill>
      </a:tcStyle>
    </a:wholeTbl>
    <a:band2H>
      <a:tcTxStyle b="def" i="def"/>
      <a:tcStyle>
        <a:tcBdr/>
        <a:fill>
          <a:solidFill>
            <a:srgbClr val="ECF5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 b="def" i="def"/>
      <a:tcStyle>
        <a:tcBdr/>
        <a:fill>
          <a:solidFill>
            <a:srgbClr val="E6E8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Shape 27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53" name="Shape 27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9;p2" descr="Google Shape;9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10;p2" descr="Google Shape;10;p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نص العنوان"/>
          <p:cNvSpPr txBox="1"/>
          <p:nvPr>
            <p:ph type="title"/>
          </p:nvPr>
        </p:nvSpPr>
        <p:spPr>
          <a:xfrm>
            <a:off x="1625100" y="1153123"/>
            <a:ext cx="5893800" cy="23394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9" name="مستوى النص الأول…"/>
          <p:cNvSpPr txBox="1"/>
          <p:nvPr>
            <p:ph type="body" sz="quarter" idx="1"/>
          </p:nvPr>
        </p:nvSpPr>
        <p:spPr>
          <a:xfrm>
            <a:off x="1925850" y="3369724"/>
            <a:ext cx="5292300" cy="849901"/>
          </a:xfrm>
          <a:prstGeom prst="rect">
            <a:avLst/>
          </a:prstGeom>
        </p:spPr>
        <p:txBody>
          <a:bodyPr anchor="ctr"/>
          <a:lstStyle>
            <a:lvl1pPr indent="-304800" algn="ctr">
              <a:buSzPts val="1800"/>
              <a:buFont typeface="Helvetica"/>
              <a:buChar char="●"/>
              <a:defRPr sz="1800"/>
            </a:lvl1pPr>
            <a:lvl2pPr marL="1066800" indent="-457200" algn="ctr">
              <a:buSzPts val="1800"/>
              <a:buFont typeface="Helvetica"/>
              <a:buChar char="○"/>
              <a:defRPr sz="1800"/>
            </a:lvl2pPr>
            <a:lvl3pPr marL="1524000" indent="-457200" algn="ctr">
              <a:buSzPts val="1800"/>
              <a:buFont typeface="Helvetica"/>
              <a:buChar char="■"/>
              <a:defRPr sz="1800"/>
            </a:lvl3pPr>
            <a:lvl4pPr marL="1981200" indent="-457200" algn="ctr">
              <a:buSzPts val="1800"/>
              <a:buFont typeface="Helvetica"/>
              <a:buChar char="●"/>
              <a:defRPr sz="1800"/>
            </a:lvl4pPr>
            <a:lvl5pPr marL="2438400" indent="-457200" algn="ctr">
              <a:buSzPts val="1800"/>
              <a:buFont typeface="Helvetica"/>
              <a:buChar char="○"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0" name="Google Shape;13;p2"/>
          <p:cNvSpPr/>
          <p:nvPr/>
        </p:nvSpPr>
        <p:spPr>
          <a:xfrm>
            <a:off x="-244505" y="-161424"/>
            <a:ext cx="1515846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14;p2"/>
          <p:cNvSpPr/>
          <p:nvPr/>
        </p:nvSpPr>
        <p:spPr>
          <a:xfrm flipH="1">
            <a:off x="7887207" y="-161424"/>
            <a:ext cx="1515847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2" name="Google Shape;15;p2"/>
          <p:cNvGrpSpPr/>
          <p:nvPr/>
        </p:nvGrpSpPr>
        <p:grpSpPr>
          <a:xfrm>
            <a:off x="-344667" y="790567"/>
            <a:ext cx="2248289" cy="640528"/>
            <a:chOff x="0" y="0"/>
            <a:chExt cx="2248288" cy="640526"/>
          </a:xfrm>
        </p:grpSpPr>
        <p:sp>
          <p:nvSpPr>
            <p:cNvPr id="132" name="Google Shape;16;p2"/>
            <p:cNvSpPr/>
            <p:nvPr/>
          </p:nvSpPr>
          <p:spPr>
            <a:xfrm>
              <a:off x="450454" y="466283"/>
              <a:ext cx="119413" cy="13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17;p2"/>
            <p:cNvSpPr/>
            <p:nvPr/>
          </p:nvSpPr>
          <p:spPr>
            <a:xfrm>
              <a:off x="1868787" y="0"/>
              <a:ext cx="120501" cy="111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18;p2"/>
            <p:cNvSpPr/>
            <p:nvPr/>
          </p:nvSpPr>
          <p:spPr>
            <a:xfrm>
              <a:off x="432785" y="519995"/>
              <a:ext cx="148240" cy="10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19;p2"/>
            <p:cNvSpPr/>
            <p:nvPr/>
          </p:nvSpPr>
          <p:spPr>
            <a:xfrm>
              <a:off x="2082036" y="203511"/>
              <a:ext cx="147744" cy="9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20;p2"/>
            <p:cNvSpPr/>
            <p:nvPr/>
          </p:nvSpPr>
          <p:spPr>
            <a:xfrm>
              <a:off x="367841" y="338113"/>
              <a:ext cx="90847" cy="103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21;p2"/>
            <p:cNvSpPr/>
            <p:nvPr/>
          </p:nvSpPr>
          <p:spPr>
            <a:xfrm>
              <a:off x="1722787" y="259501"/>
              <a:ext cx="108736" cy="88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22;p2"/>
            <p:cNvSpPr/>
            <p:nvPr/>
          </p:nvSpPr>
          <p:spPr>
            <a:xfrm>
              <a:off x="1234040" y="217127"/>
              <a:ext cx="104702" cy="95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23;p2"/>
            <p:cNvSpPr/>
            <p:nvPr/>
          </p:nvSpPr>
          <p:spPr>
            <a:xfrm>
              <a:off x="407641" y="342857"/>
              <a:ext cx="69443" cy="10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24;p2"/>
            <p:cNvSpPr/>
            <p:nvPr/>
          </p:nvSpPr>
          <p:spPr>
            <a:xfrm>
              <a:off x="2090568" y="229456"/>
              <a:ext cx="133772" cy="7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25;p2"/>
            <p:cNvSpPr/>
            <p:nvPr/>
          </p:nvSpPr>
          <p:spPr>
            <a:xfrm>
              <a:off x="1182648" y="482284"/>
              <a:ext cx="76377" cy="10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26;p2"/>
            <p:cNvSpPr/>
            <p:nvPr/>
          </p:nvSpPr>
          <p:spPr>
            <a:xfrm>
              <a:off x="1720302" y="492469"/>
              <a:ext cx="100052" cy="7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27;p2"/>
            <p:cNvSpPr/>
            <p:nvPr/>
          </p:nvSpPr>
          <p:spPr>
            <a:xfrm>
              <a:off x="442723" y="473198"/>
              <a:ext cx="83636" cy="116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28;p2"/>
            <p:cNvSpPr/>
            <p:nvPr/>
          </p:nvSpPr>
          <p:spPr>
            <a:xfrm>
              <a:off x="809036" y="244760"/>
              <a:ext cx="72375" cy="11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29;p2"/>
            <p:cNvSpPr/>
            <p:nvPr/>
          </p:nvSpPr>
          <p:spPr>
            <a:xfrm>
              <a:off x="452908" y="473198"/>
              <a:ext cx="133684" cy="132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30;p2"/>
            <p:cNvSpPr/>
            <p:nvPr/>
          </p:nvSpPr>
          <p:spPr>
            <a:xfrm>
              <a:off x="1881788" y="38407"/>
              <a:ext cx="103903" cy="8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31;p2"/>
            <p:cNvSpPr/>
            <p:nvPr/>
          </p:nvSpPr>
          <p:spPr>
            <a:xfrm>
              <a:off x="851255" y="240043"/>
              <a:ext cx="47640" cy="11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32;p2"/>
            <p:cNvSpPr/>
            <p:nvPr/>
          </p:nvSpPr>
          <p:spPr>
            <a:xfrm>
              <a:off x="69713" y="555857"/>
              <a:ext cx="87886" cy="84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33;p2"/>
            <p:cNvSpPr/>
            <p:nvPr/>
          </p:nvSpPr>
          <p:spPr>
            <a:xfrm>
              <a:off x="905281" y="434012"/>
              <a:ext cx="100792" cy="91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34;p2"/>
            <p:cNvSpPr/>
            <p:nvPr/>
          </p:nvSpPr>
          <p:spPr>
            <a:xfrm>
              <a:off x="532833" y="128544"/>
              <a:ext cx="91405" cy="95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35;p2"/>
            <p:cNvSpPr/>
            <p:nvPr/>
          </p:nvSpPr>
          <p:spPr>
            <a:xfrm>
              <a:off x="1216478" y="205065"/>
              <a:ext cx="74833" cy="9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36;p2"/>
            <p:cNvSpPr/>
            <p:nvPr/>
          </p:nvSpPr>
          <p:spPr>
            <a:xfrm>
              <a:off x="33205" y="519673"/>
              <a:ext cx="84740" cy="11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37;p2"/>
            <p:cNvSpPr/>
            <p:nvPr/>
          </p:nvSpPr>
          <p:spPr>
            <a:xfrm>
              <a:off x="1196253" y="512035"/>
              <a:ext cx="83132" cy="8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38;p2"/>
            <p:cNvSpPr/>
            <p:nvPr/>
          </p:nvSpPr>
          <p:spPr>
            <a:xfrm>
              <a:off x="20396" y="231144"/>
              <a:ext cx="64063" cy="103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39;p2"/>
            <p:cNvSpPr/>
            <p:nvPr/>
          </p:nvSpPr>
          <p:spPr>
            <a:xfrm>
              <a:off x="923564" y="415197"/>
              <a:ext cx="80914" cy="6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40;p2"/>
            <p:cNvSpPr/>
            <p:nvPr/>
          </p:nvSpPr>
          <p:spPr>
            <a:xfrm>
              <a:off x="825999" y="238515"/>
              <a:ext cx="40151" cy="9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41;p2"/>
            <p:cNvSpPr/>
            <p:nvPr/>
          </p:nvSpPr>
          <p:spPr>
            <a:xfrm>
              <a:off x="1717021" y="289252"/>
              <a:ext cx="105457" cy="8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42;p2"/>
            <p:cNvSpPr/>
            <p:nvPr/>
          </p:nvSpPr>
          <p:spPr>
            <a:xfrm>
              <a:off x="1485279" y="355320"/>
              <a:ext cx="76423" cy="94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43;p2"/>
            <p:cNvSpPr/>
            <p:nvPr/>
          </p:nvSpPr>
          <p:spPr>
            <a:xfrm>
              <a:off x="533620" y="103270"/>
              <a:ext cx="71669" cy="10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44;p2"/>
            <p:cNvSpPr/>
            <p:nvPr/>
          </p:nvSpPr>
          <p:spPr>
            <a:xfrm>
              <a:off x="71792" y="521362"/>
              <a:ext cx="82966" cy="79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45;p2"/>
            <p:cNvSpPr/>
            <p:nvPr/>
          </p:nvSpPr>
          <p:spPr>
            <a:xfrm>
              <a:off x="1466930" y="347119"/>
              <a:ext cx="81156" cy="11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46;p2"/>
            <p:cNvSpPr/>
            <p:nvPr/>
          </p:nvSpPr>
          <p:spPr>
            <a:xfrm>
              <a:off x="796999" y="245323"/>
              <a:ext cx="34681" cy="108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47;p2"/>
            <p:cNvSpPr/>
            <p:nvPr/>
          </p:nvSpPr>
          <p:spPr>
            <a:xfrm>
              <a:off x="908329" y="417475"/>
              <a:ext cx="51436" cy="89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48;p2"/>
            <p:cNvSpPr/>
            <p:nvPr/>
          </p:nvSpPr>
          <p:spPr>
            <a:xfrm>
              <a:off x="0" y="220745"/>
              <a:ext cx="46228" cy="9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49;p2"/>
            <p:cNvSpPr/>
            <p:nvPr/>
          </p:nvSpPr>
          <p:spPr>
            <a:xfrm>
              <a:off x="1848990" y="22540"/>
              <a:ext cx="64146" cy="9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50;p2"/>
            <p:cNvSpPr/>
            <p:nvPr/>
          </p:nvSpPr>
          <p:spPr>
            <a:xfrm>
              <a:off x="896444" y="456178"/>
              <a:ext cx="89326" cy="5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51;p2"/>
            <p:cNvSpPr/>
            <p:nvPr/>
          </p:nvSpPr>
          <p:spPr>
            <a:xfrm>
              <a:off x="1164890" y="487376"/>
              <a:ext cx="59529" cy="6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52;p2"/>
            <p:cNvSpPr/>
            <p:nvPr/>
          </p:nvSpPr>
          <p:spPr>
            <a:xfrm>
              <a:off x="1218655" y="488502"/>
              <a:ext cx="55081" cy="8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53;p2"/>
            <p:cNvSpPr/>
            <p:nvPr/>
          </p:nvSpPr>
          <p:spPr>
            <a:xfrm>
              <a:off x="2096250" y="195309"/>
              <a:ext cx="74957" cy="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54;p2"/>
            <p:cNvSpPr/>
            <p:nvPr/>
          </p:nvSpPr>
          <p:spPr>
            <a:xfrm>
              <a:off x="514856" y="137041"/>
              <a:ext cx="48024" cy="7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55;p2"/>
            <p:cNvSpPr/>
            <p:nvPr/>
          </p:nvSpPr>
          <p:spPr>
            <a:xfrm>
              <a:off x="1743874" y="548834"/>
              <a:ext cx="53073" cy="50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56;p2"/>
            <p:cNvSpPr/>
            <p:nvPr/>
          </p:nvSpPr>
          <p:spPr>
            <a:xfrm>
              <a:off x="1695120" y="573278"/>
              <a:ext cx="57041" cy="3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57;p2"/>
            <p:cNvSpPr/>
            <p:nvPr/>
          </p:nvSpPr>
          <p:spPr>
            <a:xfrm>
              <a:off x="1710776" y="286465"/>
              <a:ext cx="119621" cy="8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58;p2"/>
            <p:cNvSpPr/>
            <p:nvPr/>
          </p:nvSpPr>
          <p:spPr>
            <a:xfrm>
              <a:off x="1454910" y="356982"/>
              <a:ext cx="53390" cy="5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59;p2"/>
            <p:cNvSpPr/>
            <p:nvPr/>
          </p:nvSpPr>
          <p:spPr>
            <a:xfrm>
              <a:off x="1278264" y="198901"/>
              <a:ext cx="51596" cy="5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0;p2"/>
            <p:cNvSpPr/>
            <p:nvPr/>
          </p:nvSpPr>
          <p:spPr>
            <a:xfrm>
              <a:off x="1160162" y="547307"/>
              <a:ext cx="54045" cy="50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1;p2"/>
            <p:cNvSpPr/>
            <p:nvPr/>
          </p:nvSpPr>
          <p:spPr>
            <a:xfrm>
              <a:off x="1725053" y="266845"/>
              <a:ext cx="46055" cy="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2;p2"/>
            <p:cNvSpPr/>
            <p:nvPr/>
          </p:nvSpPr>
          <p:spPr>
            <a:xfrm>
              <a:off x="532481" y="117180"/>
              <a:ext cx="27342" cy="8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3;p2"/>
            <p:cNvSpPr/>
            <p:nvPr/>
          </p:nvSpPr>
          <p:spPr>
            <a:xfrm>
              <a:off x="1688345" y="553471"/>
              <a:ext cx="63253" cy="3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4;p2"/>
            <p:cNvSpPr/>
            <p:nvPr/>
          </p:nvSpPr>
          <p:spPr>
            <a:xfrm>
              <a:off x="1771993" y="512303"/>
              <a:ext cx="43073" cy="4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65;p2"/>
            <p:cNvSpPr/>
            <p:nvPr/>
          </p:nvSpPr>
          <p:spPr>
            <a:xfrm>
              <a:off x="109407" y="533262"/>
              <a:ext cx="49287" cy="4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66;p2"/>
            <p:cNvSpPr/>
            <p:nvPr/>
          </p:nvSpPr>
          <p:spPr>
            <a:xfrm>
              <a:off x="586709" y="103591"/>
              <a:ext cx="35136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67;p2"/>
            <p:cNvSpPr/>
            <p:nvPr/>
          </p:nvSpPr>
          <p:spPr>
            <a:xfrm>
              <a:off x="2171827" y="182391"/>
              <a:ext cx="55823" cy="4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68;p2"/>
            <p:cNvSpPr/>
            <p:nvPr/>
          </p:nvSpPr>
          <p:spPr>
            <a:xfrm>
              <a:off x="1689178" y="322889"/>
              <a:ext cx="43149" cy="4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69;p2"/>
            <p:cNvSpPr/>
            <p:nvPr/>
          </p:nvSpPr>
          <p:spPr>
            <a:xfrm>
              <a:off x="1781642" y="253015"/>
              <a:ext cx="55309" cy="2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70;p2"/>
            <p:cNvSpPr/>
            <p:nvPr/>
          </p:nvSpPr>
          <p:spPr>
            <a:xfrm>
              <a:off x="1757252" y="480274"/>
              <a:ext cx="58967" cy="2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71;p2"/>
            <p:cNvSpPr/>
            <p:nvPr/>
          </p:nvSpPr>
          <p:spPr>
            <a:xfrm>
              <a:off x="2214338" y="163495"/>
              <a:ext cx="33951" cy="44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72;p2"/>
            <p:cNvSpPr/>
            <p:nvPr/>
          </p:nvSpPr>
          <p:spPr>
            <a:xfrm>
              <a:off x="49879" y="596194"/>
              <a:ext cx="55000" cy="44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73;p2"/>
            <p:cNvSpPr/>
            <p:nvPr/>
          </p:nvSpPr>
          <p:spPr>
            <a:xfrm>
              <a:off x="1691933" y="516832"/>
              <a:ext cx="54233" cy="4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74;p2"/>
            <p:cNvSpPr/>
            <p:nvPr/>
          </p:nvSpPr>
          <p:spPr>
            <a:xfrm>
              <a:off x="886394" y="473198"/>
              <a:ext cx="39285" cy="4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75;p2"/>
            <p:cNvSpPr/>
            <p:nvPr/>
          </p:nvSpPr>
          <p:spPr>
            <a:xfrm>
              <a:off x="1239160" y="202224"/>
              <a:ext cx="40231" cy="3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76;p2"/>
            <p:cNvSpPr/>
            <p:nvPr/>
          </p:nvSpPr>
          <p:spPr>
            <a:xfrm>
              <a:off x="1862130" y="77539"/>
              <a:ext cx="39669" cy="5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77;p2"/>
            <p:cNvSpPr/>
            <p:nvPr/>
          </p:nvSpPr>
          <p:spPr>
            <a:xfrm>
              <a:off x="905844" y="430689"/>
              <a:ext cx="30616" cy="3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78;p2"/>
            <p:cNvSpPr/>
            <p:nvPr/>
          </p:nvSpPr>
          <p:spPr>
            <a:xfrm>
              <a:off x="1422939" y="400643"/>
              <a:ext cx="53134" cy="53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" name="Google Shape;79;p2"/>
            <p:cNvSpPr/>
            <p:nvPr/>
          </p:nvSpPr>
          <p:spPr>
            <a:xfrm>
              <a:off x="1433022" y="444492"/>
              <a:ext cx="44788" cy="23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7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80;p2"/>
            <p:cNvSpPr/>
            <p:nvPr/>
          </p:nvSpPr>
          <p:spPr>
            <a:xfrm>
              <a:off x="1299224" y="212999"/>
              <a:ext cx="34603" cy="4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" name="Google Shape;81;p2"/>
            <p:cNvSpPr/>
            <p:nvPr/>
          </p:nvSpPr>
          <p:spPr>
            <a:xfrm>
              <a:off x="1434148" y="387590"/>
              <a:ext cx="28683" cy="3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82;p2"/>
            <p:cNvSpPr/>
            <p:nvPr/>
          </p:nvSpPr>
          <p:spPr>
            <a:xfrm>
              <a:off x="1707373" y="508336"/>
              <a:ext cx="35139" cy="3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83;p2"/>
            <p:cNvSpPr/>
            <p:nvPr/>
          </p:nvSpPr>
          <p:spPr>
            <a:xfrm>
              <a:off x="109407" y="515894"/>
              <a:ext cx="40232" cy="1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84;p2"/>
            <p:cNvSpPr/>
            <p:nvPr/>
          </p:nvSpPr>
          <p:spPr>
            <a:xfrm>
              <a:off x="1711902" y="284991"/>
              <a:ext cx="29694" cy="3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85;p2"/>
            <p:cNvSpPr/>
            <p:nvPr/>
          </p:nvSpPr>
          <p:spPr>
            <a:xfrm>
              <a:off x="2197685" y="174028"/>
              <a:ext cx="27808" cy="24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86;p2"/>
            <p:cNvSpPr/>
            <p:nvPr/>
          </p:nvSpPr>
          <p:spPr>
            <a:xfrm>
              <a:off x="1702280" y="309944"/>
              <a:ext cx="24927" cy="3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87;p2"/>
            <p:cNvSpPr/>
            <p:nvPr/>
          </p:nvSpPr>
          <p:spPr>
            <a:xfrm>
              <a:off x="1498206" y="347065"/>
              <a:ext cx="24954" cy="1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88;p2"/>
            <p:cNvSpPr/>
            <p:nvPr/>
          </p:nvSpPr>
          <p:spPr>
            <a:xfrm>
              <a:off x="2165400" y="183543"/>
              <a:ext cx="24564" cy="20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89;p2"/>
            <p:cNvSpPr/>
            <p:nvPr/>
          </p:nvSpPr>
          <p:spPr>
            <a:xfrm>
              <a:off x="2194883" y="181265"/>
              <a:ext cx="25491" cy="2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90;p2"/>
            <p:cNvSpPr/>
            <p:nvPr/>
          </p:nvSpPr>
          <p:spPr>
            <a:xfrm>
              <a:off x="2204505" y="168212"/>
              <a:ext cx="25597" cy="2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91;p2"/>
            <p:cNvSpPr/>
            <p:nvPr/>
          </p:nvSpPr>
          <p:spPr>
            <a:xfrm>
              <a:off x="1207956" y="262316"/>
              <a:ext cx="12701" cy="17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" name="Google Shape;92;p2"/>
            <p:cNvSpPr/>
            <p:nvPr/>
          </p:nvSpPr>
          <p:spPr>
            <a:xfrm>
              <a:off x="855378" y="237094"/>
              <a:ext cx="15891" cy="1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" name="Google Shape;93;p2"/>
            <p:cNvSpPr/>
            <p:nvPr/>
          </p:nvSpPr>
          <p:spPr>
            <a:xfrm>
              <a:off x="1553958" y="366631"/>
              <a:ext cx="12701" cy="2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" name="Google Shape;94;p2"/>
            <p:cNvSpPr/>
            <p:nvPr/>
          </p:nvSpPr>
          <p:spPr>
            <a:xfrm>
              <a:off x="1155712" y="551407"/>
              <a:ext cx="12701" cy="2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" name="Google Shape;95;p2"/>
            <p:cNvSpPr/>
            <p:nvPr/>
          </p:nvSpPr>
          <p:spPr>
            <a:xfrm>
              <a:off x="429197" y="572957"/>
              <a:ext cx="12701" cy="2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" name="Google Shape;96;p2"/>
            <p:cNvSpPr/>
            <p:nvPr/>
          </p:nvSpPr>
          <p:spPr>
            <a:xfrm>
              <a:off x="458028" y="568427"/>
              <a:ext cx="24189" cy="2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" name="Google Shape;97;p2"/>
            <p:cNvSpPr/>
            <p:nvPr/>
          </p:nvSpPr>
          <p:spPr>
            <a:xfrm>
              <a:off x="1921242" y="13481"/>
              <a:ext cx="43694" cy="4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" name="Google Shape;98;p2"/>
            <p:cNvSpPr/>
            <p:nvPr/>
          </p:nvSpPr>
          <p:spPr>
            <a:xfrm>
              <a:off x="1887057" y="21978"/>
              <a:ext cx="34603" cy="3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99;p2"/>
            <p:cNvSpPr/>
            <p:nvPr/>
          </p:nvSpPr>
          <p:spPr>
            <a:xfrm>
              <a:off x="1901798" y="94990"/>
              <a:ext cx="198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" name="Google Shape;100;p2"/>
            <p:cNvSpPr/>
            <p:nvPr/>
          </p:nvSpPr>
          <p:spPr>
            <a:xfrm>
              <a:off x="1871752" y="56553"/>
              <a:ext cx="15306" cy="20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" name="Google Shape;101;p2"/>
            <p:cNvSpPr/>
            <p:nvPr/>
          </p:nvSpPr>
          <p:spPr>
            <a:xfrm>
              <a:off x="2132638" y="203377"/>
              <a:ext cx="87735" cy="5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" name="Google Shape;102;p2"/>
            <p:cNvSpPr/>
            <p:nvPr/>
          </p:nvSpPr>
          <p:spPr>
            <a:xfrm>
              <a:off x="394070" y="364380"/>
              <a:ext cx="52805" cy="5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" name="Google Shape;103;p2"/>
            <p:cNvSpPr/>
            <p:nvPr/>
          </p:nvSpPr>
          <p:spPr>
            <a:xfrm>
              <a:off x="1712465" y="314875"/>
              <a:ext cx="39696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" name="Google Shape;104;p2"/>
            <p:cNvSpPr/>
            <p:nvPr/>
          </p:nvSpPr>
          <p:spPr>
            <a:xfrm>
              <a:off x="1282637" y="251932"/>
              <a:ext cx="2170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" name="Google Shape;105;p2"/>
            <p:cNvSpPr/>
            <p:nvPr/>
          </p:nvSpPr>
          <p:spPr>
            <a:xfrm>
              <a:off x="1189843" y="512303"/>
              <a:ext cx="30047" cy="3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" name="Google Shape;106;p2"/>
            <p:cNvSpPr/>
            <p:nvPr/>
          </p:nvSpPr>
          <p:spPr>
            <a:xfrm>
              <a:off x="1176071" y="547441"/>
              <a:ext cx="13773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" name="Google Shape;107;p2"/>
            <p:cNvSpPr/>
            <p:nvPr/>
          </p:nvSpPr>
          <p:spPr>
            <a:xfrm>
              <a:off x="1738292" y="519914"/>
              <a:ext cx="34908" cy="35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" name="Google Shape;108;p2"/>
            <p:cNvSpPr/>
            <p:nvPr/>
          </p:nvSpPr>
          <p:spPr>
            <a:xfrm>
              <a:off x="841223" y="322407"/>
              <a:ext cx="19835" cy="3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" name="Google Shape;109;p2"/>
            <p:cNvSpPr/>
            <p:nvPr/>
          </p:nvSpPr>
          <p:spPr>
            <a:xfrm>
              <a:off x="870305" y="288394"/>
              <a:ext cx="12701" cy="2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" name="Google Shape;110;p2"/>
            <p:cNvSpPr/>
            <p:nvPr/>
          </p:nvSpPr>
          <p:spPr>
            <a:xfrm>
              <a:off x="869293" y="257786"/>
              <a:ext cx="12701" cy="1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" name="Google Shape;111;p2"/>
            <p:cNvSpPr/>
            <p:nvPr/>
          </p:nvSpPr>
          <p:spPr>
            <a:xfrm>
              <a:off x="100238" y="576923"/>
              <a:ext cx="24475" cy="2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12;p2"/>
            <p:cNvSpPr/>
            <p:nvPr/>
          </p:nvSpPr>
          <p:spPr>
            <a:xfrm>
              <a:off x="567435" y="180139"/>
              <a:ext cx="30020" cy="22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113;p2"/>
            <p:cNvSpPr/>
            <p:nvPr/>
          </p:nvSpPr>
          <p:spPr>
            <a:xfrm>
              <a:off x="1246919" y="224336"/>
              <a:ext cx="50974" cy="6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114;p2"/>
            <p:cNvSpPr/>
            <p:nvPr/>
          </p:nvSpPr>
          <p:spPr>
            <a:xfrm>
              <a:off x="1240907" y="244974"/>
              <a:ext cx="43603" cy="43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115;p2"/>
            <p:cNvSpPr/>
            <p:nvPr/>
          </p:nvSpPr>
          <p:spPr>
            <a:xfrm>
              <a:off x="55195" y="533289"/>
              <a:ext cx="74610" cy="7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116;p2"/>
            <p:cNvSpPr/>
            <p:nvPr/>
          </p:nvSpPr>
          <p:spPr>
            <a:xfrm>
              <a:off x="1528251" y="358697"/>
              <a:ext cx="18140" cy="46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117;p2"/>
            <p:cNvSpPr/>
            <p:nvPr/>
          </p:nvSpPr>
          <p:spPr>
            <a:xfrm>
              <a:off x="543045" y="113776"/>
              <a:ext cx="51065" cy="86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118;p2"/>
            <p:cNvSpPr/>
            <p:nvPr/>
          </p:nvSpPr>
          <p:spPr>
            <a:xfrm>
              <a:off x="1434579" y="391959"/>
              <a:ext cx="74991" cy="5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119;p2"/>
            <p:cNvSpPr/>
            <p:nvPr/>
          </p:nvSpPr>
          <p:spPr>
            <a:xfrm>
              <a:off x="1477407" y="373868"/>
              <a:ext cx="55883" cy="6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120;p2"/>
            <p:cNvSpPr/>
            <p:nvPr/>
          </p:nvSpPr>
          <p:spPr>
            <a:xfrm>
              <a:off x="1498206" y="378987"/>
              <a:ext cx="27455" cy="21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8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121;p2"/>
            <p:cNvSpPr/>
            <p:nvPr/>
          </p:nvSpPr>
          <p:spPr>
            <a:xfrm>
              <a:off x="5092" y="255508"/>
              <a:ext cx="32724" cy="4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22;p2"/>
            <p:cNvSpPr/>
            <p:nvPr/>
          </p:nvSpPr>
          <p:spPr>
            <a:xfrm>
              <a:off x="535" y="248727"/>
              <a:ext cx="12701" cy="39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123;p2"/>
            <p:cNvSpPr/>
            <p:nvPr/>
          </p:nvSpPr>
          <p:spPr>
            <a:xfrm>
              <a:off x="1713820" y="564514"/>
              <a:ext cx="24195" cy="1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124;p2"/>
            <p:cNvSpPr/>
            <p:nvPr/>
          </p:nvSpPr>
          <p:spPr>
            <a:xfrm>
              <a:off x="1473253" y="390085"/>
              <a:ext cx="1986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125;p2"/>
            <p:cNvSpPr/>
            <p:nvPr/>
          </p:nvSpPr>
          <p:spPr>
            <a:xfrm>
              <a:off x="538750" y="163120"/>
              <a:ext cx="12701" cy="2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1" name="Google Shape;126;p2"/>
          <p:cNvGrpSpPr/>
          <p:nvPr/>
        </p:nvGrpSpPr>
        <p:grpSpPr>
          <a:xfrm>
            <a:off x="7642045" y="4386406"/>
            <a:ext cx="1761191" cy="563778"/>
            <a:chOff x="0" y="0"/>
            <a:chExt cx="1761189" cy="563776"/>
          </a:xfrm>
        </p:grpSpPr>
        <p:sp>
          <p:nvSpPr>
            <p:cNvPr id="243" name="Google Shape;127;p2"/>
            <p:cNvSpPr/>
            <p:nvPr/>
          </p:nvSpPr>
          <p:spPr>
            <a:xfrm>
              <a:off x="9696" y="237730"/>
              <a:ext cx="71241" cy="12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28;p2"/>
            <p:cNvSpPr/>
            <p:nvPr/>
          </p:nvSpPr>
          <p:spPr>
            <a:xfrm>
              <a:off x="637958" y="165880"/>
              <a:ext cx="89526" cy="12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129;p2"/>
            <p:cNvSpPr/>
            <p:nvPr/>
          </p:nvSpPr>
          <p:spPr>
            <a:xfrm>
              <a:off x="942190" y="63562"/>
              <a:ext cx="104235" cy="11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130;p2"/>
            <p:cNvSpPr/>
            <p:nvPr/>
          </p:nvSpPr>
          <p:spPr>
            <a:xfrm>
              <a:off x="789683" y="320494"/>
              <a:ext cx="119739" cy="11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131;p2"/>
            <p:cNvSpPr/>
            <p:nvPr/>
          </p:nvSpPr>
          <p:spPr>
            <a:xfrm>
              <a:off x="1133476" y="208372"/>
              <a:ext cx="68677" cy="9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32;p2"/>
            <p:cNvSpPr/>
            <p:nvPr/>
          </p:nvSpPr>
          <p:spPr>
            <a:xfrm>
              <a:off x="1432899" y="211649"/>
              <a:ext cx="87033" cy="10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33;p2"/>
            <p:cNvSpPr/>
            <p:nvPr/>
          </p:nvSpPr>
          <p:spPr>
            <a:xfrm>
              <a:off x="1119588" y="217960"/>
              <a:ext cx="88691" cy="102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134;p2"/>
            <p:cNvSpPr/>
            <p:nvPr/>
          </p:nvSpPr>
          <p:spPr>
            <a:xfrm>
              <a:off x="1450264" y="201656"/>
              <a:ext cx="85466" cy="9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135;p2"/>
            <p:cNvSpPr/>
            <p:nvPr/>
          </p:nvSpPr>
          <p:spPr>
            <a:xfrm>
              <a:off x="429815" y="455094"/>
              <a:ext cx="82105" cy="1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136;p2"/>
            <p:cNvSpPr/>
            <p:nvPr/>
          </p:nvSpPr>
          <p:spPr>
            <a:xfrm>
              <a:off x="1159475" y="221697"/>
              <a:ext cx="59655" cy="10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137;p2"/>
            <p:cNvSpPr/>
            <p:nvPr/>
          </p:nvSpPr>
          <p:spPr>
            <a:xfrm>
              <a:off x="1681511" y="0"/>
              <a:ext cx="79679" cy="111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138;p2"/>
            <p:cNvSpPr/>
            <p:nvPr/>
          </p:nvSpPr>
          <p:spPr>
            <a:xfrm>
              <a:off x="329640" y="253329"/>
              <a:ext cx="58154" cy="11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139;p2"/>
            <p:cNvSpPr/>
            <p:nvPr/>
          </p:nvSpPr>
          <p:spPr>
            <a:xfrm>
              <a:off x="787358" y="308767"/>
              <a:ext cx="118648" cy="102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40;p2"/>
            <p:cNvSpPr/>
            <p:nvPr/>
          </p:nvSpPr>
          <p:spPr>
            <a:xfrm>
              <a:off x="1274300" y="4035"/>
              <a:ext cx="79137" cy="8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141;p2"/>
            <p:cNvSpPr/>
            <p:nvPr/>
          </p:nvSpPr>
          <p:spPr>
            <a:xfrm>
              <a:off x="369410" y="268089"/>
              <a:ext cx="33171" cy="100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142;p2"/>
            <p:cNvSpPr/>
            <p:nvPr/>
          </p:nvSpPr>
          <p:spPr>
            <a:xfrm>
              <a:off x="975905" y="94545"/>
              <a:ext cx="75215" cy="8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143;p2"/>
            <p:cNvSpPr/>
            <p:nvPr/>
          </p:nvSpPr>
          <p:spPr>
            <a:xfrm>
              <a:off x="1668049" y="3466"/>
              <a:ext cx="43498" cy="99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144;p2"/>
            <p:cNvSpPr/>
            <p:nvPr/>
          </p:nvSpPr>
          <p:spPr>
            <a:xfrm>
              <a:off x="773300" y="329377"/>
              <a:ext cx="69200" cy="9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145;p2"/>
            <p:cNvSpPr/>
            <p:nvPr/>
          </p:nvSpPr>
          <p:spPr>
            <a:xfrm>
              <a:off x="57738" y="260967"/>
              <a:ext cx="45745" cy="8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146;p2"/>
            <p:cNvSpPr/>
            <p:nvPr/>
          </p:nvSpPr>
          <p:spPr>
            <a:xfrm>
              <a:off x="614413" y="171026"/>
              <a:ext cx="53321" cy="8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147;p2"/>
            <p:cNvSpPr/>
            <p:nvPr/>
          </p:nvSpPr>
          <p:spPr>
            <a:xfrm>
              <a:off x="1482145" y="199923"/>
              <a:ext cx="46487" cy="6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148;p2"/>
            <p:cNvSpPr/>
            <p:nvPr/>
          </p:nvSpPr>
          <p:spPr>
            <a:xfrm>
              <a:off x="395206" y="436407"/>
              <a:ext cx="64998" cy="127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149;p2"/>
            <p:cNvSpPr/>
            <p:nvPr/>
          </p:nvSpPr>
          <p:spPr>
            <a:xfrm>
              <a:off x="0" y="262673"/>
              <a:ext cx="30307" cy="83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150;p2"/>
            <p:cNvSpPr/>
            <p:nvPr/>
          </p:nvSpPr>
          <p:spPr>
            <a:xfrm>
              <a:off x="1336459" y="41517"/>
              <a:ext cx="54595" cy="6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151;p2"/>
            <p:cNvSpPr/>
            <p:nvPr/>
          </p:nvSpPr>
          <p:spPr>
            <a:xfrm>
              <a:off x="1506249" y="232638"/>
              <a:ext cx="45519" cy="6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152;p2"/>
            <p:cNvSpPr/>
            <p:nvPr/>
          </p:nvSpPr>
          <p:spPr>
            <a:xfrm>
              <a:off x="1115375" y="216551"/>
              <a:ext cx="37515" cy="8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53;p2"/>
            <p:cNvSpPr/>
            <p:nvPr/>
          </p:nvSpPr>
          <p:spPr>
            <a:xfrm>
              <a:off x="824267" y="308171"/>
              <a:ext cx="50828" cy="77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154;p2"/>
            <p:cNvSpPr/>
            <p:nvPr/>
          </p:nvSpPr>
          <p:spPr>
            <a:xfrm>
              <a:off x="60597" y="245746"/>
              <a:ext cx="34938" cy="8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155;p2"/>
            <p:cNvSpPr/>
            <p:nvPr/>
          </p:nvSpPr>
          <p:spPr>
            <a:xfrm>
              <a:off x="1312703" y="46961"/>
              <a:ext cx="65865" cy="6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156;p2"/>
            <p:cNvSpPr/>
            <p:nvPr/>
          </p:nvSpPr>
          <p:spPr>
            <a:xfrm>
              <a:off x="615457" y="242307"/>
              <a:ext cx="54010" cy="42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157;p2"/>
            <p:cNvSpPr/>
            <p:nvPr/>
          </p:nvSpPr>
          <p:spPr>
            <a:xfrm>
              <a:off x="319773" y="333385"/>
              <a:ext cx="61591" cy="4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158;p2"/>
            <p:cNvSpPr/>
            <p:nvPr/>
          </p:nvSpPr>
          <p:spPr>
            <a:xfrm>
              <a:off x="304087" y="268089"/>
              <a:ext cx="28777" cy="65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159;p2"/>
            <p:cNvSpPr/>
            <p:nvPr/>
          </p:nvSpPr>
          <p:spPr>
            <a:xfrm>
              <a:off x="451804" y="434105"/>
              <a:ext cx="57281" cy="2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160;p2"/>
            <p:cNvSpPr/>
            <p:nvPr/>
          </p:nvSpPr>
          <p:spPr>
            <a:xfrm>
              <a:off x="11903" y="245827"/>
              <a:ext cx="27376" cy="52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161;p2"/>
            <p:cNvSpPr/>
            <p:nvPr/>
          </p:nvSpPr>
          <p:spPr>
            <a:xfrm>
              <a:off x="1518860" y="204500"/>
              <a:ext cx="32102" cy="6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162;p2"/>
            <p:cNvSpPr/>
            <p:nvPr/>
          </p:nvSpPr>
          <p:spPr>
            <a:xfrm>
              <a:off x="307454" y="307603"/>
              <a:ext cx="29377" cy="6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163;p2"/>
            <p:cNvSpPr/>
            <p:nvPr/>
          </p:nvSpPr>
          <p:spPr>
            <a:xfrm>
              <a:off x="50444" y="328808"/>
              <a:ext cx="34204" cy="3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164;p2"/>
            <p:cNvSpPr/>
            <p:nvPr/>
          </p:nvSpPr>
          <p:spPr>
            <a:xfrm>
              <a:off x="408283" y="459400"/>
              <a:ext cx="28977" cy="47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165;p2"/>
            <p:cNvSpPr/>
            <p:nvPr/>
          </p:nvSpPr>
          <p:spPr>
            <a:xfrm>
              <a:off x="1269451" y="68193"/>
              <a:ext cx="45822" cy="4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66;p2"/>
            <p:cNvSpPr/>
            <p:nvPr/>
          </p:nvSpPr>
          <p:spPr>
            <a:xfrm>
              <a:off x="654002" y="163253"/>
              <a:ext cx="52974" cy="4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3" name="Google Shape;167;p2"/>
            <p:cNvSpPr/>
            <p:nvPr/>
          </p:nvSpPr>
          <p:spPr>
            <a:xfrm>
              <a:off x="1301570" y="94545"/>
              <a:ext cx="31743" cy="2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4" name="Google Shape;168;p2"/>
            <p:cNvSpPr/>
            <p:nvPr/>
          </p:nvSpPr>
          <p:spPr>
            <a:xfrm>
              <a:off x="321781" y="257717"/>
              <a:ext cx="26601" cy="46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169;p2"/>
            <p:cNvSpPr/>
            <p:nvPr/>
          </p:nvSpPr>
          <p:spPr>
            <a:xfrm>
              <a:off x="864247" y="303297"/>
              <a:ext cx="37182" cy="2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6" name="Google Shape;170;p2"/>
            <p:cNvSpPr/>
            <p:nvPr/>
          </p:nvSpPr>
          <p:spPr>
            <a:xfrm>
              <a:off x="1353353" y="16953"/>
              <a:ext cx="37768" cy="3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7" name="Google Shape;171;p2"/>
            <p:cNvSpPr/>
            <p:nvPr/>
          </p:nvSpPr>
          <p:spPr>
            <a:xfrm>
              <a:off x="1351647" y="7528"/>
              <a:ext cx="31498" cy="19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172;p2"/>
            <p:cNvSpPr/>
            <p:nvPr/>
          </p:nvSpPr>
          <p:spPr>
            <a:xfrm>
              <a:off x="1483376" y="199273"/>
              <a:ext cx="3093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173;p2"/>
            <p:cNvSpPr/>
            <p:nvPr/>
          </p:nvSpPr>
          <p:spPr>
            <a:xfrm>
              <a:off x="834426" y="324800"/>
              <a:ext cx="14920" cy="2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174;p2"/>
            <p:cNvSpPr/>
            <p:nvPr/>
          </p:nvSpPr>
          <p:spPr>
            <a:xfrm>
              <a:off x="1278091" y="60177"/>
              <a:ext cx="12757" cy="17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175;p2"/>
            <p:cNvSpPr/>
            <p:nvPr/>
          </p:nvSpPr>
          <p:spPr>
            <a:xfrm>
              <a:off x="1288057" y="103698"/>
              <a:ext cx="20042" cy="1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176;p2"/>
            <p:cNvSpPr/>
            <p:nvPr/>
          </p:nvSpPr>
          <p:spPr>
            <a:xfrm>
              <a:off x="1478231" y="207939"/>
              <a:ext cx="18295" cy="1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177;p2"/>
            <p:cNvSpPr/>
            <p:nvPr/>
          </p:nvSpPr>
          <p:spPr>
            <a:xfrm>
              <a:off x="662226" y="207722"/>
              <a:ext cx="32428" cy="47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178;p2"/>
            <p:cNvSpPr/>
            <p:nvPr/>
          </p:nvSpPr>
          <p:spPr>
            <a:xfrm>
              <a:off x="961927" y="84903"/>
              <a:ext cx="68902" cy="7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179;p2"/>
            <p:cNvSpPr/>
            <p:nvPr/>
          </p:nvSpPr>
          <p:spPr>
            <a:xfrm>
              <a:off x="991369" y="81030"/>
              <a:ext cx="45874" cy="65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180;p2"/>
            <p:cNvSpPr/>
            <p:nvPr/>
          </p:nvSpPr>
          <p:spPr>
            <a:xfrm>
              <a:off x="427159" y="438763"/>
              <a:ext cx="81926" cy="9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81;p2"/>
            <p:cNvSpPr/>
            <p:nvPr/>
          </p:nvSpPr>
          <p:spPr>
            <a:xfrm>
              <a:off x="440497" y="460538"/>
              <a:ext cx="62846" cy="78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" name="Google Shape;182;p2"/>
            <p:cNvSpPr/>
            <p:nvPr/>
          </p:nvSpPr>
          <p:spPr>
            <a:xfrm>
              <a:off x="412363" y="529273"/>
              <a:ext cx="30678" cy="2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183;p2"/>
            <p:cNvSpPr/>
            <p:nvPr/>
          </p:nvSpPr>
          <p:spPr>
            <a:xfrm>
              <a:off x="327911" y="271122"/>
              <a:ext cx="39731" cy="86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" name="Google Shape;184;p2"/>
            <p:cNvSpPr/>
            <p:nvPr/>
          </p:nvSpPr>
          <p:spPr>
            <a:xfrm>
              <a:off x="843732" y="309878"/>
              <a:ext cx="56559" cy="5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1" name="Google Shape;185;p2"/>
            <p:cNvSpPr/>
            <p:nvPr/>
          </p:nvSpPr>
          <p:spPr>
            <a:xfrm>
              <a:off x="805205" y="369459"/>
              <a:ext cx="40322" cy="31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" name="Google Shape;186;p2"/>
            <p:cNvSpPr/>
            <p:nvPr/>
          </p:nvSpPr>
          <p:spPr>
            <a:xfrm>
              <a:off x="1293858" y="7474"/>
              <a:ext cx="86648" cy="9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4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" name="Google Shape;187;p2"/>
            <p:cNvSpPr/>
            <p:nvPr/>
          </p:nvSpPr>
          <p:spPr>
            <a:xfrm>
              <a:off x="643684" y="185027"/>
              <a:ext cx="46011" cy="7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188;p2"/>
            <p:cNvSpPr/>
            <p:nvPr/>
          </p:nvSpPr>
          <p:spPr>
            <a:xfrm>
              <a:off x="663725" y="181588"/>
              <a:ext cx="32309" cy="30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" name="Google Shape;189;p2"/>
            <p:cNvSpPr/>
            <p:nvPr/>
          </p:nvSpPr>
          <p:spPr>
            <a:xfrm>
              <a:off x="640307" y="194777"/>
              <a:ext cx="16756" cy="4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6" name="Google Shape;190;p2"/>
            <p:cNvSpPr/>
            <p:nvPr/>
          </p:nvSpPr>
          <p:spPr>
            <a:xfrm>
              <a:off x="648304" y="194777"/>
              <a:ext cx="14555" cy="38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" name="Google Shape;191;p2"/>
            <p:cNvSpPr/>
            <p:nvPr/>
          </p:nvSpPr>
          <p:spPr>
            <a:xfrm>
              <a:off x="416698" y="512103"/>
              <a:ext cx="12701" cy="17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" name="Google Shape;192;p2"/>
            <p:cNvSpPr/>
            <p:nvPr/>
          </p:nvSpPr>
          <p:spPr>
            <a:xfrm>
              <a:off x="322350" y="303026"/>
              <a:ext cx="14896" cy="5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93;p2"/>
            <p:cNvSpPr/>
            <p:nvPr/>
          </p:nvSpPr>
          <p:spPr>
            <a:xfrm>
              <a:off x="971869" y="122602"/>
              <a:ext cx="33828" cy="2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" name="Google Shape;194;p2"/>
            <p:cNvSpPr/>
            <p:nvPr/>
          </p:nvSpPr>
          <p:spPr>
            <a:xfrm>
              <a:off x="417326" y="512455"/>
              <a:ext cx="25374" cy="33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12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8139" y="3953009"/>
            <a:ext cx="1754888" cy="1761936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" name="Google Shape;3190;p20" descr="Google Shape;3190;p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7" name="مستوى النص الأول…"/>
          <p:cNvSpPr txBox="1"/>
          <p:nvPr>
            <p:ph type="body" sz="quarter" idx="1"/>
          </p:nvPr>
        </p:nvSpPr>
        <p:spPr>
          <a:xfrm>
            <a:off x="3767775" y="1926659"/>
            <a:ext cx="1584601" cy="643501"/>
          </a:xfrm>
          <a:prstGeom prst="rect">
            <a:avLst/>
          </a:prstGeom>
        </p:spPr>
        <p:txBody>
          <a:bodyPr anchor="ctr"/>
          <a:lstStyle>
            <a:lvl1pPr marL="323850" indent="-1905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1pPr>
            <a:lvl2pPr marL="323850" indent="2667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2pPr>
            <a:lvl3pPr marL="323850" indent="7239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3pPr>
            <a:lvl4pPr marL="323850" indent="11811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4pPr>
            <a:lvl5pPr marL="323850" indent="1638300">
              <a:buClrTx/>
              <a:buSzTx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88" name="Google Shape;3197;p20"/>
          <p:cNvGrpSpPr/>
          <p:nvPr/>
        </p:nvGrpSpPr>
        <p:grpSpPr>
          <a:xfrm>
            <a:off x="8022125" y="4467138"/>
            <a:ext cx="2097089" cy="597451"/>
            <a:chOff x="0" y="0"/>
            <a:chExt cx="2097088" cy="597450"/>
          </a:xfrm>
        </p:grpSpPr>
        <p:sp>
          <p:nvSpPr>
            <p:cNvPr id="1578" name="Google Shape;3198;p20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3199;p20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3200;p20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3201;p20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3202;p20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3203;p20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3204;p20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3205;p20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3206;p20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3207;p20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3208;p20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3209;p20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3210;p20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3211;p20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3212;p20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3213;p20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3214;p20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3215;p20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3216;p20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3217;p20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3218;p20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3219;p20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3220;p20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3221;p20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3222;p20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3223;p20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3224;p20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3225;p20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3226;p20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3227;p20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3228;p20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3229;p20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3230;p20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3231;p20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3232;p20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3233;p20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3234;p20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3235;p20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3236;p20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3237;p20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3238;p20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3239;p20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3240;p20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3241;p20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3242;p20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3243;p20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3244;p20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3245;p20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3246;p20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3247;p20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3248;p20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3249;p20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3250;p20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3251;p20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3252;p20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3253;p20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3254;p20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3255;p20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3256;p20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3257;p20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3258;p20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3259;p20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3260;p20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3261;p20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3262;p20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3263;p20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3264;p20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3265;p20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3266;p20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3267;p20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3268;p20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3269;p20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3270;p20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3271;p20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3272;p20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3273;p20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3274;p20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3275;p20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3276;p20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3277;p20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3278;p20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3279;p20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3280;p20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3281;p20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3282;p20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3283;p20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3284;p20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3285;p20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3286;p20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3287;p20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3288;p20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3289;p20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3290;p20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3291;p20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3292;p20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3293;p20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3294;p20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3295;p20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3296;p20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3297;p20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3298;p20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3299;p20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3300;p20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3301;p20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3302;p20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3303;p20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3304;p20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3305;p20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3306;p20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3307;p20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689" name="Google Shape;3308;p20" descr="Google Shape;3308;p20"/>
          <p:cNvPicPr>
            <a:picLocks noChangeAspect="1"/>
          </p:cNvPicPr>
          <p:nvPr/>
        </p:nvPicPr>
        <p:blipFill>
          <a:blip r:embed="rId3">
            <a:alphaModFix amt="70000"/>
            <a:extLst/>
          </a:blip>
          <a:stretch>
            <a:fillRect/>
          </a:stretch>
        </p:blipFill>
        <p:spPr>
          <a:xfrm>
            <a:off x="8020525" y="604319"/>
            <a:ext cx="2620000" cy="465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0" name="Google Shape;3309;p20" descr="Google Shape;3309;p20"/>
          <p:cNvPicPr>
            <a:picLocks noChangeAspect="1"/>
          </p:cNvPicPr>
          <p:nvPr/>
        </p:nvPicPr>
        <p:blipFill>
          <a:blip r:embed="rId4">
            <a:alphaModFix amt="68000"/>
            <a:extLst/>
          </a:blip>
          <a:stretch>
            <a:fillRect/>
          </a:stretch>
        </p:blipFill>
        <p:spPr>
          <a:xfrm>
            <a:off x="265841" y="4353123"/>
            <a:ext cx="2620000" cy="465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1" name="Google Shape;3310;p20"/>
          <p:cNvGrpSpPr/>
          <p:nvPr/>
        </p:nvGrpSpPr>
        <p:grpSpPr>
          <a:xfrm>
            <a:off x="-528575" y="538312"/>
            <a:ext cx="2097089" cy="597451"/>
            <a:chOff x="0" y="0"/>
            <a:chExt cx="2097088" cy="597450"/>
          </a:xfrm>
        </p:grpSpPr>
        <p:sp>
          <p:nvSpPr>
            <p:cNvPr id="1691" name="Google Shape;3311;p20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3312;p20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3313;p20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3314;p20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3315;p20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3316;p20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3317;p20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3318;p20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3319;p20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3320;p20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3321;p20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3322;p20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3323;p20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3324;p20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3325;p20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3326;p20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3327;p20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3328;p20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3329;p20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3330;p20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3331;p20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3332;p20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3333;p20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3334;p20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3335;p20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3336;p20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3337;p20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3338;p20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3339;p20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3340;p20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3341;p20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3342;p20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3343;p20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3344;p20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3345;p20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3346;p20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3347;p20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3348;p20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3349;p20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3350;p20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3351;p20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3352;p20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3353;p20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3354;p20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3355;p20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3356;p20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3357;p20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3358;p20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9" name="Google Shape;3359;p20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0" name="Google Shape;3360;p20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1" name="Google Shape;3361;p20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2" name="Google Shape;3362;p20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3" name="Google Shape;3363;p20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4" name="Google Shape;3364;p20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5" name="Google Shape;3365;p20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6" name="Google Shape;3366;p20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7" name="Google Shape;3367;p20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8" name="Google Shape;3368;p20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3369;p20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3370;p20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3371;p20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3372;p20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3373;p20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3374;p20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3375;p20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3376;p20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3377;p20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3378;p20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3379;p20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3380;p20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3381;p20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3382;p20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3383;p20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3384;p20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3385;p20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3386;p20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3387;p20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8" name="Google Shape;3388;p20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9" name="Google Shape;3389;p20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0" name="Google Shape;3390;p20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1" name="Google Shape;3391;p20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2" name="Google Shape;3392;p20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3" name="Google Shape;3393;p20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3394;p20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3395;p20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3396;p20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3397;p20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3398;p20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3399;p20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3400;p20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3401;p20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3402;p20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3403;p20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3404;p20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3405;p20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3406;p20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3407;p20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3408;p20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3409;p20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3410;p20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3411;p20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3412;p20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3413;p20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3414;p20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3415;p20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3416;p20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3417;p20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3418;p20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3419;p20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3420;p20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1803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76405" y="3957191"/>
            <a:ext cx="1610875" cy="1617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4" name="IMG_2705.png" descr="IMG_2705.png"/>
          <p:cNvPicPr>
            <a:picLocks noChangeAspect="1"/>
          </p:cNvPicPr>
          <p:nvPr/>
        </p:nvPicPr>
        <p:blipFill>
          <a:blip r:embed="rId6">
            <a:alphaModFix amt="49543"/>
            <a:extLst/>
          </a:blip>
          <a:stretch>
            <a:fillRect/>
          </a:stretch>
        </p:blipFill>
        <p:spPr>
          <a:xfrm>
            <a:off x="8168425" y="4328882"/>
            <a:ext cx="870466" cy="873963"/>
          </a:xfrm>
          <a:prstGeom prst="rect">
            <a:avLst/>
          </a:prstGeom>
          <a:ln w="12700">
            <a:miter lim="400000"/>
          </a:ln>
        </p:spPr>
      </p:pic>
      <p:sp>
        <p:nvSpPr>
          <p:cNvPr id="18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6325;p35" descr="Google Shape;6325;p3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3" name="Google Shape;6326;p35"/>
          <p:cNvGrpSpPr/>
          <p:nvPr/>
        </p:nvGrpSpPr>
        <p:grpSpPr>
          <a:xfrm>
            <a:off x="8022125" y="4467138"/>
            <a:ext cx="2097089" cy="597451"/>
            <a:chOff x="0" y="0"/>
            <a:chExt cx="2097088" cy="597450"/>
          </a:xfrm>
        </p:grpSpPr>
        <p:sp>
          <p:nvSpPr>
            <p:cNvPr id="1813" name="Google Shape;6327;p35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6328;p35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6329;p35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6330;p35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6331;p35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6332;p35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6333;p35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6334;p35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6335;p35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6336;p35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6337;p35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6338;p35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6339;p35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6340;p35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6341;p35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6342;p35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6343;p35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6344;p35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6345;p35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6346;p35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6347;p35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6348;p35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6349;p35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6350;p35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6351;p35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6352;p35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6353;p35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6354;p35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6355;p35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6356;p35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6357;p35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6358;p35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6359;p35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6360;p35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6361;p35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6362;p35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9" name="Google Shape;6363;p35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6364;p35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1" name="Google Shape;6365;p35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2" name="Google Shape;6366;p35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6367;p35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6368;p35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6369;p35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6370;p35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6371;p35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6372;p35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6373;p35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6374;p35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6375;p35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6376;p35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6377;p35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6378;p35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6379;p35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6" name="Google Shape;6380;p35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6381;p35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8" name="Google Shape;6382;p35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9" name="Google Shape;6383;p35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6384;p35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6385;p35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6386;p35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6387;p35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6388;p35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6389;p35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6390;p35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6391;p35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6392;p35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6393;p35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6394;p35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6395;p35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6396;p35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6397;p35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6398;p35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6399;p35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6400;p35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6401;p35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6402;p35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6403;p35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6404;p35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6405;p35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6406;p35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6407;p35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6408;p35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6409;p35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6" name="Google Shape;6410;p35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7" name="Google Shape;6411;p35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6412;p35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6413;p35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6414;p35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6415;p35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6416;p35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6417;p35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6418;p35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5" name="Google Shape;6419;p35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6" name="Google Shape;6420;p35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7" name="Google Shape;6421;p35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8" name="Google Shape;6422;p35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9" name="Google Shape;6423;p35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0" name="Google Shape;6424;p35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1" name="Google Shape;6425;p35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2" name="Google Shape;6426;p35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3" name="Google Shape;6427;p35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4" name="Google Shape;6428;p35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5" name="Google Shape;6429;p35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6" name="Google Shape;6430;p35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7" name="Google Shape;6431;p35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8" name="Google Shape;6432;p35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9" name="Google Shape;6433;p35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0" name="Google Shape;6434;p35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1" name="Google Shape;6435;p35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2" name="Google Shape;6436;p35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924" name="Google Shape;6437;p35" descr="Google Shape;6437;p35"/>
          <p:cNvPicPr>
            <a:picLocks noChangeAspect="1"/>
          </p:cNvPicPr>
          <p:nvPr/>
        </p:nvPicPr>
        <p:blipFill>
          <a:blip r:embed="rId3">
            <a:alphaModFix amt="82000"/>
            <a:extLst/>
          </a:blip>
          <a:stretch>
            <a:fillRect/>
          </a:stretch>
        </p:blipFill>
        <p:spPr>
          <a:xfrm>
            <a:off x="7120776" y="649069"/>
            <a:ext cx="2620000" cy="46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5" name="Google Shape;6438;p35" descr="Google Shape;6438;p35"/>
          <p:cNvPicPr>
            <a:picLocks noChangeAspect="1"/>
          </p:cNvPicPr>
          <p:nvPr/>
        </p:nvPicPr>
        <p:blipFill>
          <a:blip r:embed="rId4">
            <a:alphaModFix amt="82000"/>
            <a:extLst/>
          </a:blip>
          <a:stretch>
            <a:fillRect/>
          </a:stretch>
        </p:blipFill>
        <p:spPr>
          <a:xfrm>
            <a:off x="-1043674" y="4533143"/>
            <a:ext cx="2620000" cy="4654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6" name="Google Shape;6439;p35"/>
          <p:cNvGrpSpPr/>
          <p:nvPr/>
        </p:nvGrpSpPr>
        <p:grpSpPr>
          <a:xfrm>
            <a:off x="-528575" y="538312"/>
            <a:ext cx="2097089" cy="597451"/>
            <a:chOff x="0" y="0"/>
            <a:chExt cx="2097088" cy="597450"/>
          </a:xfrm>
        </p:grpSpPr>
        <p:sp>
          <p:nvSpPr>
            <p:cNvPr id="1926" name="Google Shape;6440;p35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7" name="Google Shape;6441;p35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8" name="Google Shape;6442;p35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9" name="Google Shape;6443;p35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0" name="Google Shape;6444;p35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1" name="Google Shape;6445;p35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6446;p35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6447;p35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6448;p35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6449;p35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6450;p35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6451;p35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6452;p35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6453;p35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6454;p35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6455;p35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6456;p35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6457;p35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6458;p35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6459;p35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6460;p35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6461;p35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6462;p35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6463;p35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0" name="Google Shape;6464;p35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6465;p35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2" name="Google Shape;6466;p35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3" name="Google Shape;6467;p35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6468;p35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6469;p35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6470;p35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6471;p35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6472;p35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6473;p35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6474;p35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6475;p35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6476;p35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6477;p35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6478;p35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6479;p35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6480;p35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7" name="Google Shape;6481;p35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6482;p35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9" name="Google Shape;6483;p35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0" name="Google Shape;6484;p35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6485;p35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6486;p35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6487;p35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6488;p35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6489;p35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6490;p35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6491;p35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6492;p35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6493;p35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6494;p35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6495;p35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6496;p35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6497;p35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6498;p35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6499;p35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6500;p35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6501;p35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6502;p35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6503;p35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6504;p35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6505;p35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6506;p35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6507;p35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6508;p35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6509;p35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6510;p35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7" name="Google Shape;6511;p35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8" name="Google Shape;6512;p35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6513;p35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6514;p35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6515;p35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6516;p35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6517;p35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6518;p35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6519;p35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6520;p35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6521;p35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6522;p35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6523;p35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6524;p35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6525;p35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6526;p35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6527;p35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6528;p35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6529;p35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6530;p35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6531;p35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6532;p35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6533;p35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6534;p35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6535;p35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6536;p35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6537;p35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6538;p35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6539;p35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6540;p35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6541;p35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6542;p35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6543;p35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6544;p35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6545;p35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6546;p35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6547;p35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6548;p35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6549;p35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037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12709" y="3858286"/>
            <a:ext cx="1807894" cy="1815154"/>
          </a:xfrm>
          <a:prstGeom prst="rect">
            <a:avLst/>
          </a:prstGeom>
          <a:ln w="12700">
            <a:miter lim="400000"/>
          </a:ln>
        </p:spPr>
      </p:pic>
      <p:sp>
        <p:nvSpPr>
          <p:cNvPr id="20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5" name="Google Shape;6551;p36" descr="Google Shape;6551;p3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6" name="Google Shape;6552;p36"/>
          <p:cNvGrpSpPr/>
          <p:nvPr/>
        </p:nvGrpSpPr>
        <p:grpSpPr>
          <a:xfrm>
            <a:off x="1600" y="4603525"/>
            <a:ext cx="2097089" cy="597451"/>
            <a:chOff x="0" y="0"/>
            <a:chExt cx="2097088" cy="597450"/>
          </a:xfrm>
        </p:grpSpPr>
        <p:sp>
          <p:nvSpPr>
            <p:cNvPr id="2046" name="Google Shape;6553;p36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6554;p36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6555;p36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6556;p36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6557;p36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6558;p36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6559;p36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6560;p36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6561;p36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6562;p36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6563;p36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6564;p36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6565;p36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9" name="Google Shape;6566;p36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0" name="Google Shape;6567;p36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6568;p36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6569;p36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6570;p36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6571;p36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6572;p36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6573;p36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6574;p36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6575;p36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6576;p36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6577;p36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6578;p36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6579;p36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6580;p36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6581;p36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6582;p36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6583;p36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6584;p36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6585;p36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6586;p36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6587;p36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6588;p36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6589;p36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6590;p36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6591;p36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6592;p36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6593;p36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6594;p36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6595;p36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6596;p36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6597;p36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6598;p36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6599;p36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6600;p36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6601;p36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6602;p36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6603;p36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6604;p36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6605;p36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6606;p36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6607;p36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6608;p36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6609;p36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6610;p36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6611;p36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6612;p36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6613;p36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6614;p36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6615;p36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6616;p36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6617;p36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6618;p36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6619;p36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6620;p36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6621;p36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6622;p36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6623;p36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6624;p36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6625;p36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6626;p36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6627;p36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6628;p36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6629;p36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6630;p36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6631;p36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6632;p36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6633;p36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6634;p36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6635;p36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6636;p36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6637;p36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6638;p36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2" name="Google Shape;6639;p36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3" name="Google Shape;6640;p36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6641;p36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6642;p36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6" name="Google Shape;6643;p36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7" name="Google Shape;6644;p36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8" name="Google Shape;6645;p36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9" name="Google Shape;6646;p36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6647;p36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6648;p36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6649;p36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6650;p36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6651;p36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6652;p36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6653;p36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6654;p36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6655;p36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6656;p36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6657;p36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6658;p36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6659;p36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6660;p36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6661;p36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6662;p36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67" name="Google Shape;6663;p36"/>
          <p:cNvGrpSpPr/>
          <p:nvPr/>
        </p:nvGrpSpPr>
        <p:grpSpPr>
          <a:xfrm>
            <a:off x="7704011" y="550625"/>
            <a:ext cx="2097089" cy="597451"/>
            <a:chOff x="0" y="0"/>
            <a:chExt cx="2097088" cy="597450"/>
          </a:xfrm>
        </p:grpSpPr>
        <p:sp>
          <p:nvSpPr>
            <p:cNvPr id="2157" name="Google Shape;6664;p36"/>
            <p:cNvSpPr/>
            <p:nvPr/>
          </p:nvSpPr>
          <p:spPr>
            <a:xfrm flipH="1">
              <a:off x="1565545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6665;p36"/>
            <p:cNvSpPr/>
            <p:nvPr/>
          </p:nvSpPr>
          <p:spPr>
            <a:xfrm flipH="1">
              <a:off x="241583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6666;p36"/>
            <p:cNvSpPr/>
            <p:nvPr/>
          </p:nvSpPr>
          <p:spPr>
            <a:xfrm flipH="1">
              <a:off x="1555138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6667;p36"/>
            <p:cNvSpPr/>
            <p:nvPr/>
          </p:nvSpPr>
          <p:spPr>
            <a:xfrm flipH="1">
              <a:off x="17264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6668;p36"/>
            <p:cNvSpPr/>
            <p:nvPr/>
          </p:nvSpPr>
          <p:spPr>
            <a:xfrm flipH="1">
              <a:off x="1669248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6669;p36"/>
            <p:cNvSpPr/>
            <p:nvPr/>
          </p:nvSpPr>
          <p:spPr>
            <a:xfrm flipH="1">
              <a:off x="388738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6670;p36"/>
            <p:cNvSpPr/>
            <p:nvPr/>
          </p:nvSpPr>
          <p:spPr>
            <a:xfrm flipH="1">
              <a:off x="848378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6671;p36"/>
            <p:cNvSpPr/>
            <p:nvPr/>
          </p:nvSpPr>
          <p:spPr>
            <a:xfrm flipH="1">
              <a:off x="1652089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6672;p36"/>
            <p:cNvSpPr/>
            <p:nvPr/>
          </p:nvSpPr>
          <p:spPr>
            <a:xfrm flipH="1">
              <a:off x="22338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6673;p36"/>
            <p:cNvSpPr/>
            <p:nvPr/>
          </p:nvSpPr>
          <p:spPr>
            <a:xfrm flipH="1">
              <a:off x="92273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6674;p36"/>
            <p:cNvSpPr/>
            <p:nvPr/>
          </p:nvSpPr>
          <p:spPr>
            <a:xfrm flipH="1">
              <a:off x="399155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6675;p36"/>
            <p:cNvSpPr/>
            <p:nvPr/>
          </p:nvSpPr>
          <p:spPr>
            <a:xfrm flipH="1">
              <a:off x="1606127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6676;p36"/>
            <p:cNvSpPr/>
            <p:nvPr/>
          </p:nvSpPr>
          <p:spPr>
            <a:xfrm flipH="1">
              <a:off x="1274953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6677;p36"/>
            <p:cNvSpPr/>
            <p:nvPr/>
          </p:nvSpPr>
          <p:spPr>
            <a:xfrm flipH="1">
              <a:off x="1549945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6678;p36"/>
            <p:cNvSpPr/>
            <p:nvPr/>
          </p:nvSpPr>
          <p:spPr>
            <a:xfrm flipH="1">
              <a:off x="244938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6679;p36"/>
            <p:cNvSpPr/>
            <p:nvPr/>
          </p:nvSpPr>
          <p:spPr>
            <a:xfrm flipH="1">
              <a:off x="1258645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6680;p36"/>
            <p:cNvSpPr/>
            <p:nvPr/>
          </p:nvSpPr>
          <p:spPr>
            <a:xfrm flipH="1">
              <a:off x="1950088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6681;p36"/>
            <p:cNvSpPr/>
            <p:nvPr/>
          </p:nvSpPr>
          <p:spPr>
            <a:xfrm flipH="1">
              <a:off x="1158675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5" name="Google Shape;6682;p36"/>
            <p:cNvSpPr/>
            <p:nvPr/>
          </p:nvSpPr>
          <p:spPr>
            <a:xfrm flipH="1">
              <a:off x="1514831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6683;p36"/>
            <p:cNvSpPr/>
            <p:nvPr/>
          </p:nvSpPr>
          <p:spPr>
            <a:xfrm flipH="1">
              <a:off x="892620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7" name="Google Shape;6684;p36"/>
            <p:cNvSpPr/>
            <p:nvPr/>
          </p:nvSpPr>
          <p:spPr>
            <a:xfrm flipH="1">
              <a:off x="1987075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8" name="Google Shape;6685;p36"/>
            <p:cNvSpPr/>
            <p:nvPr/>
          </p:nvSpPr>
          <p:spPr>
            <a:xfrm flipH="1">
              <a:off x="90374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6686;p36"/>
            <p:cNvSpPr/>
            <p:nvPr/>
          </p:nvSpPr>
          <p:spPr>
            <a:xfrm flipH="1">
              <a:off x="2018309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6687;p36"/>
            <p:cNvSpPr/>
            <p:nvPr/>
          </p:nvSpPr>
          <p:spPr>
            <a:xfrm flipH="1">
              <a:off x="116016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6688;p36"/>
            <p:cNvSpPr/>
            <p:nvPr/>
          </p:nvSpPr>
          <p:spPr>
            <a:xfrm flipH="1">
              <a:off x="1289188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6689;p36"/>
            <p:cNvSpPr/>
            <p:nvPr/>
          </p:nvSpPr>
          <p:spPr>
            <a:xfrm flipH="1">
              <a:off x="397174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6690;p36"/>
            <p:cNvSpPr/>
            <p:nvPr/>
          </p:nvSpPr>
          <p:spPr>
            <a:xfrm flipH="1">
              <a:off x="640413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6691;p36"/>
            <p:cNvSpPr/>
            <p:nvPr/>
          </p:nvSpPr>
          <p:spPr>
            <a:xfrm flipH="1">
              <a:off x="1532506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6692;p36"/>
            <p:cNvSpPr/>
            <p:nvPr/>
          </p:nvSpPr>
          <p:spPr>
            <a:xfrm flipH="1">
              <a:off x="1952737" y="486300"/>
              <a:ext cx="77387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6693;p36"/>
            <p:cNvSpPr/>
            <p:nvPr/>
          </p:nvSpPr>
          <p:spPr>
            <a:xfrm flipH="1">
              <a:off x="653113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6694;p36"/>
            <p:cNvSpPr/>
            <p:nvPr/>
          </p:nvSpPr>
          <p:spPr>
            <a:xfrm flipH="1">
              <a:off x="132133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6695;p36"/>
            <p:cNvSpPr/>
            <p:nvPr/>
          </p:nvSpPr>
          <p:spPr>
            <a:xfrm flipH="1">
              <a:off x="1201868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6696;p36"/>
            <p:cNvSpPr/>
            <p:nvPr/>
          </p:nvSpPr>
          <p:spPr>
            <a:xfrm flipH="1">
              <a:off x="2053969" y="205900"/>
              <a:ext cx="43120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6697;p36"/>
            <p:cNvSpPr/>
            <p:nvPr/>
          </p:nvSpPr>
          <p:spPr>
            <a:xfrm flipH="1">
              <a:off x="31261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6698;p36"/>
            <p:cNvSpPr/>
            <p:nvPr/>
          </p:nvSpPr>
          <p:spPr>
            <a:xfrm flipH="1">
              <a:off x="1177613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6699;p36"/>
            <p:cNvSpPr/>
            <p:nvPr/>
          </p:nvSpPr>
          <p:spPr>
            <a:xfrm flipH="1">
              <a:off x="955013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6700;p36"/>
            <p:cNvSpPr/>
            <p:nvPr/>
          </p:nvSpPr>
          <p:spPr>
            <a:xfrm flipH="1">
              <a:off x="909013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6701;p36"/>
            <p:cNvSpPr/>
            <p:nvPr/>
          </p:nvSpPr>
          <p:spPr>
            <a:xfrm flipH="1">
              <a:off x="71898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6702;p36"/>
            <p:cNvSpPr/>
            <p:nvPr/>
          </p:nvSpPr>
          <p:spPr>
            <a:xfrm flipH="1">
              <a:off x="1572063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6703;p36"/>
            <p:cNvSpPr/>
            <p:nvPr/>
          </p:nvSpPr>
          <p:spPr>
            <a:xfrm flipH="1">
              <a:off x="420988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6704;p36"/>
            <p:cNvSpPr/>
            <p:nvPr/>
          </p:nvSpPr>
          <p:spPr>
            <a:xfrm flipH="1">
              <a:off x="462763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6705;p36"/>
            <p:cNvSpPr/>
            <p:nvPr/>
          </p:nvSpPr>
          <p:spPr>
            <a:xfrm flipH="1">
              <a:off x="389788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6706;p36"/>
            <p:cNvSpPr/>
            <p:nvPr/>
          </p:nvSpPr>
          <p:spPr>
            <a:xfrm flipH="1">
              <a:off x="690223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6707;p36"/>
            <p:cNvSpPr/>
            <p:nvPr/>
          </p:nvSpPr>
          <p:spPr>
            <a:xfrm flipH="1">
              <a:off x="856663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6708;p36"/>
            <p:cNvSpPr/>
            <p:nvPr/>
          </p:nvSpPr>
          <p:spPr>
            <a:xfrm flipH="1">
              <a:off x="964538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6709;p36"/>
            <p:cNvSpPr/>
            <p:nvPr/>
          </p:nvSpPr>
          <p:spPr>
            <a:xfrm flipH="1">
              <a:off x="445089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6710;p36"/>
            <p:cNvSpPr/>
            <p:nvPr/>
          </p:nvSpPr>
          <p:spPr>
            <a:xfrm flipH="1">
              <a:off x="1574914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6711;p36"/>
            <p:cNvSpPr/>
            <p:nvPr/>
          </p:nvSpPr>
          <p:spPr>
            <a:xfrm flipH="1">
              <a:off x="463288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6712;p36"/>
            <p:cNvSpPr/>
            <p:nvPr/>
          </p:nvSpPr>
          <p:spPr>
            <a:xfrm flipH="1">
              <a:off x="404088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6713;p36"/>
            <p:cNvSpPr/>
            <p:nvPr/>
          </p:nvSpPr>
          <p:spPr>
            <a:xfrm flipH="1">
              <a:off x="1949066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6714;p36"/>
            <p:cNvSpPr/>
            <p:nvPr/>
          </p:nvSpPr>
          <p:spPr>
            <a:xfrm flipH="1">
              <a:off x="1517063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6715;p36"/>
            <p:cNvSpPr/>
            <p:nvPr/>
          </p:nvSpPr>
          <p:spPr>
            <a:xfrm flipH="1">
              <a:off x="19250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6716;p36"/>
            <p:cNvSpPr/>
            <p:nvPr/>
          </p:nvSpPr>
          <p:spPr>
            <a:xfrm flipH="1">
              <a:off x="481263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6717;p36"/>
            <p:cNvSpPr/>
            <p:nvPr/>
          </p:nvSpPr>
          <p:spPr>
            <a:xfrm flipH="1">
              <a:off x="38367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6718;p36"/>
            <p:cNvSpPr/>
            <p:nvPr/>
          </p:nvSpPr>
          <p:spPr>
            <a:xfrm flipH="1">
              <a:off x="403013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6719;p36"/>
            <p:cNvSpPr/>
            <p:nvPr/>
          </p:nvSpPr>
          <p:spPr>
            <a:xfrm flipH="1">
              <a:off x="-1" y="152500"/>
              <a:ext cx="31669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6720;p36"/>
            <p:cNvSpPr/>
            <p:nvPr/>
          </p:nvSpPr>
          <p:spPr>
            <a:xfrm flipH="1">
              <a:off x="1999263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4" name="Google Shape;6721;p36"/>
            <p:cNvSpPr/>
            <p:nvPr/>
          </p:nvSpPr>
          <p:spPr>
            <a:xfrm flipH="1">
              <a:off x="468354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5" name="Google Shape;6722;p36"/>
            <p:cNvSpPr/>
            <p:nvPr/>
          </p:nvSpPr>
          <p:spPr>
            <a:xfrm flipH="1">
              <a:off x="123366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6" name="Google Shape;6723;p36"/>
            <p:cNvSpPr/>
            <p:nvPr/>
          </p:nvSpPr>
          <p:spPr>
            <a:xfrm flipH="1">
              <a:off x="903738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7" name="Google Shape;6724;p36"/>
            <p:cNvSpPr/>
            <p:nvPr/>
          </p:nvSpPr>
          <p:spPr>
            <a:xfrm flipH="1">
              <a:off x="323188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8" name="Google Shape;6725;p36"/>
            <p:cNvSpPr/>
            <p:nvPr/>
          </p:nvSpPr>
          <p:spPr>
            <a:xfrm flipH="1">
              <a:off x="1223606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6726;p36"/>
            <p:cNvSpPr/>
            <p:nvPr/>
          </p:nvSpPr>
          <p:spPr>
            <a:xfrm flipH="1">
              <a:off x="720283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6727;p36"/>
            <p:cNvSpPr/>
            <p:nvPr/>
          </p:nvSpPr>
          <p:spPr>
            <a:xfrm flipH="1">
              <a:off x="718663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1" name="Google Shape;6728;p36"/>
            <p:cNvSpPr/>
            <p:nvPr/>
          </p:nvSpPr>
          <p:spPr>
            <a:xfrm flipH="1">
              <a:off x="852963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2" name="Google Shape;6729;p36"/>
            <p:cNvSpPr/>
            <p:nvPr/>
          </p:nvSpPr>
          <p:spPr>
            <a:xfrm flipH="1">
              <a:off x="732634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6730;p36"/>
            <p:cNvSpPr/>
            <p:nvPr/>
          </p:nvSpPr>
          <p:spPr>
            <a:xfrm flipH="1">
              <a:off x="471763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6731;p36"/>
            <p:cNvSpPr/>
            <p:nvPr/>
          </p:nvSpPr>
          <p:spPr>
            <a:xfrm flipH="1">
              <a:off x="1957513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6732;p36"/>
            <p:cNvSpPr/>
            <p:nvPr/>
          </p:nvSpPr>
          <p:spPr>
            <a:xfrm flipH="1">
              <a:off x="472617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6733;p36"/>
            <p:cNvSpPr/>
            <p:nvPr/>
          </p:nvSpPr>
          <p:spPr>
            <a:xfrm flipH="1">
              <a:off x="21263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6734;p36"/>
            <p:cNvSpPr/>
            <p:nvPr/>
          </p:nvSpPr>
          <p:spPr>
            <a:xfrm flipH="1">
              <a:off x="486038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6735;p36"/>
            <p:cNvSpPr/>
            <p:nvPr/>
          </p:nvSpPr>
          <p:spPr>
            <a:xfrm flipH="1">
              <a:off x="676363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6736;p36"/>
            <p:cNvSpPr/>
            <p:nvPr/>
          </p:nvSpPr>
          <p:spPr>
            <a:xfrm flipH="1">
              <a:off x="54402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6737;p36"/>
            <p:cNvSpPr/>
            <p:nvPr/>
          </p:nvSpPr>
          <p:spPr>
            <a:xfrm flipH="1">
              <a:off x="26038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6738;p36"/>
            <p:cNvSpPr/>
            <p:nvPr/>
          </p:nvSpPr>
          <p:spPr>
            <a:xfrm flipH="1">
              <a:off x="16963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6739;p36"/>
            <p:cNvSpPr/>
            <p:nvPr/>
          </p:nvSpPr>
          <p:spPr>
            <a:xfrm flipH="1">
              <a:off x="958095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6740;p36"/>
            <p:cNvSpPr/>
            <p:nvPr/>
          </p:nvSpPr>
          <p:spPr>
            <a:xfrm flipH="1">
              <a:off x="128441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6741;p36"/>
            <p:cNvSpPr/>
            <p:nvPr/>
          </p:nvSpPr>
          <p:spPr>
            <a:xfrm flipH="1">
              <a:off x="635362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6742;p36"/>
            <p:cNvSpPr/>
            <p:nvPr/>
          </p:nvSpPr>
          <p:spPr>
            <a:xfrm flipH="1">
              <a:off x="1006825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6743;p36"/>
            <p:cNvSpPr/>
            <p:nvPr/>
          </p:nvSpPr>
          <p:spPr>
            <a:xfrm flipH="1">
              <a:off x="1684481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6744;p36"/>
            <p:cNvSpPr/>
            <p:nvPr/>
          </p:nvSpPr>
          <p:spPr>
            <a:xfrm flipH="1">
              <a:off x="1647301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6745;p36"/>
            <p:cNvSpPr/>
            <p:nvPr/>
          </p:nvSpPr>
          <p:spPr>
            <a:xfrm flipH="1">
              <a:off x="264297" y="12575"/>
              <a:ext cx="40755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6746;p36"/>
            <p:cNvSpPr/>
            <p:nvPr/>
          </p:nvSpPr>
          <p:spPr>
            <a:xfrm flipH="1">
              <a:off x="304663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6747;p36"/>
            <p:cNvSpPr/>
            <p:nvPr/>
          </p:nvSpPr>
          <p:spPr>
            <a:xfrm flipH="1">
              <a:off x="304663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6748;p36"/>
            <p:cNvSpPr/>
            <p:nvPr/>
          </p:nvSpPr>
          <p:spPr>
            <a:xfrm flipH="1">
              <a:off x="336938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2" name="Google Shape;6749;p36"/>
            <p:cNvSpPr/>
            <p:nvPr/>
          </p:nvSpPr>
          <p:spPr>
            <a:xfrm flipH="1">
              <a:off x="26038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3" name="Google Shape;6750;p36"/>
            <p:cNvSpPr/>
            <p:nvPr/>
          </p:nvSpPr>
          <p:spPr>
            <a:xfrm flipH="1">
              <a:off x="1680266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6751;p36"/>
            <p:cNvSpPr/>
            <p:nvPr/>
          </p:nvSpPr>
          <p:spPr>
            <a:xfrm flipH="1">
              <a:off x="462763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6752;p36"/>
            <p:cNvSpPr/>
            <p:nvPr/>
          </p:nvSpPr>
          <p:spPr>
            <a:xfrm flipH="1">
              <a:off x="880463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6" name="Google Shape;6753;p36"/>
            <p:cNvSpPr/>
            <p:nvPr/>
          </p:nvSpPr>
          <p:spPr>
            <a:xfrm flipH="1">
              <a:off x="959238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7" name="Google Shape;6754;p36"/>
            <p:cNvSpPr/>
            <p:nvPr/>
          </p:nvSpPr>
          <p:spPr>
            <a:xfrm flipH="1">
              <a:off x="987263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8" name="Google Shape;6755;p36"/>
            <p:cNvSpPr/>
            <p:nvPr/>
          </p:nvSpPr>
          <p:spPr>
            <a:xfrm flipH="1">
              <a:off x="443138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6756;p36"/>
            <p:cNvSpPr/>
            <p:nvPr/>
          </p:nvSpPr>
          <p:spPr>
            <a:xfrm flipH="1">
              <a:off x="1293938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6757;p36"/>
            <p:cNvSpPr/>
            <p:nvPr/>
          </p:nvSpPr>
          <p:spPr>
            <a:xfrm flipH="1">
              <a:off x="1273038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6758;p36"/>
            <p:cNvSpPr/>
            <p:nvPr/>
          </p:nvSpPr>
          <p:spPr>
            <a:xfrm flipH="1">
              <a:off x="1273982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6759;p36"/>
            <p:cNvSpPr/>
            <p:nvPr/>
          </p:nvSpPr>
          <p:spPr>
            <a:xfrm flipH="1">
              <a:off x="1980763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6760;p36"/>
            <p:cNvSpPr/>
            <p:nvPr/>
          </p:nvSpPr>
          <p:spPr>
            <a:xfrm flipH="1">
              <a:off x="1539813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6761;p36"/>
            <p:cNvSpPr/>
            <p:nvPr/>
          </p:nvSpPr>
          <p:spPr>
            <a:xfrm flipH="1">
              <a:off x="886480" y="209249"/>
              <a:ext cx="47546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6762;p36"/>
            <p:cNvSpPr/>
            <p:nvPr/>
          </p:nvSpPr>
          <p:spPr>
            <a:xfrm flipH="1">
              <a:off x="898963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6763;p36"/>
            <p:cNvSpPr/>
            <p:nvPr/>
          </p:nvSpPr>
          <p:spPr>
            <a:xfrm flipH="1">
              <a:off x="197601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6764;p36"/>
            <p:cNvSpPr/>
            <p:nvPr/>
          </p:nvSpPr>
          <p:spPr>
            <a:xfrm flipH="1">
              <a:off x="65469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6765;p36"/>
            <p:cNvSpPr/>
            <p:nvPr/>
          </p:nvSpPr>
          <p:spPr>
            <a:xfrm flipH="1">
              <a:off x="1542932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6766;p36"/>
            <p:cNvSpPr/>
            <p:nvPr/>
          </p:nvSpPr>
          <p:spPr>
            <a:xfrm flipH="1">
              <a:off x="689039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6767;p36"/>
            <p:cNvSpPr/>
            <p:nvPr/>
          </p:nvSpPr>
          <p:spPr>
            <a:xfrm flipH="1">
              <a:off x="666914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6768;p36"/>
            <p:cNvSpPr/>
            <p:nvPr/>
          </p:nvSpPr>
          <p:spPr>
            <a:xfrm flipH="1">
              <a:off x="674030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6769;p36"/>
            <p:cNvSpPr/>
            <p:nvPr/>
          </p:nvSpPr>
          <p:spPr>
            <a:xfrm flipH="1">
              <a:off x="2061815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6770;p36"/>
            <p:cNvSpPr/>
            <p:nvPr/>
          </p:nvSpPr>
          <p:spPr>
            <a:xfrm flipH="1">
              <a:off x="2084315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6771;p36"/>
            <p:cNvSpPr/>
            <p:nvPr/>
          </p:nvSpPr>
          <p:spPr>
            <a:xfrm flipH="1">
              <a:off x="475957" y="526550"/>
              <a:ext cx="22568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6772;p36"/>
            <p:cNvSpPr/>
            <p:nvPr/>
          </p:nvSpPr>
          <p:spPr>
            <a:xfrm flipH="1">
              <a:off x="704388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6773;p36"/>
            <p:cNvSpPr/>
            <p:nvPr/>
          </p:nvSpPr>
          <p:spPr>
            <a:xfrm flipH="1">
              <a:off x="1582296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268" name="Google Shape;6774;p36" descr="Google Shape;6774;p36"/>
          <p:cNvPicPr>
            <a:picLocks noChangeAspect="1"/>
          </p:cNvPicPr>
          <p:nvPr/>
        </p:nvPicPr>
        <p:blipFill>
          <a:blip r:embed="rId3">
            <a:alphaModFix amt="64000"/>
            <a:extLst/>
          </a:blip>
          <a:stretch>
            <a:fillRect/>
          </a:stretch>
        </p:blipFill>
        <p:spPr>
          <a:xfrm rot="3318290">
            <a:off x="-431439" y="-1270594"/>
            <a:ext cx="1956101" cy="2963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9" name="Google Shape;6775;p36" descr="Google Shape;6775;p36"/>
          <p:cNvPicPr>
            <a:picLocks noChangeAspect="1"/>
          </p:cNvPicPr>
          <p:nvPr/>
        </p:nvPicPr>
        <p:blipFill>
          <a:blip r:embed="rId4">
            <a:alphaModFix amt="64000"/>
            <a:extLst/>
          </a:blip>
          <a:stretch>
            <a:fillRect/>
          </a:stretch>
        </p:blipFill>
        <p:spPr>
          <a:xfrm rot="18899989">
            <a:off x="6742810" y="3651282"/>
            <a:ext cx="3372625" cy="2211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0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8637" y="3713548"/>
            <a:ext cx="2078329" cy="2086675"/>
          </a:xfrm>
          <a:prstGeom prst="rect">
            <a:avLst/>
          </a:prstGeom>
          <a:ln w="12700">
            <a:miter lim="400000"/>
          </a:ln>
        </p:spPr>
      </p:pic>
      <p:sp>
        <p:nvSpPr>
          <p:cNvPr id="22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Google Shape;6777;p37" descr="Google Shape;6777;p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89" name="Google Shape;6778;p37"/>
          <p:cNvGrpSpPr/>
          <p:nvPr/>
        </p:nvGrpSpPr>
        <p:grpSpPr>
          <a:xfrm>
            <a:off x="-1183537" y="840950"/>
            <a:ext cx="2097089" cy="597451"/>
            <a:chOff x="0" y="0"/>
            <a:chExt cx="2097088" cy="597450"/>
          </a:xfrm>
        </p:grpSpPr>
        <p:sp>
          <p:nvSpPr>
            <p:cNvPr id="2279" name="Google Shape;6779;p37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6780;p37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6781;p37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6782;p37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6783;p37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6784;p37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6785;p37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6786;p37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6787;p37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6788;p37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6789;p37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6790;p37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6791;p37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6792;p37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6793;p37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6794;p37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6795;p37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6796;p37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6797;p37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6798;p37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6799;p37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6800;p37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6801;p37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6802;p37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6803;p37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6804;p37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6805;p37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6806;p37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6807;p37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6808;p37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6809;p37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6810;p37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6811;p37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6812;p37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6813;p37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6814;p37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6815;p37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6816;p37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6817;p37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6818;p37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6819;p37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6820;p37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6821;p37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6822;p37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6823;p37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6824;p37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5" name="Google Shape;6825;p37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6" name="Google Shape;6826;p37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7" name="Google Shape;6827;p37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8" name="Google Shape;6828;p37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9" name="Google Shape;6829;p37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0" name="Google Shape;6830;p37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1" name="Google Shape;6831;p37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2" name="Google Shape;6832;p37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3" name="Google Shape;6833;p37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4" name="Google Shape;6834;p37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5" name="Google Shape;6835;p37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6" name="Google Shape;6836;p37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7" name="Google Shape;6837;p37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8" name="Google Shape;6838;p37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39" name="Google Shape;6839;p37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0" name="Google Shape;6840;p37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1" name="Google Shape;6841;p37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2" name="Google Shape;6842;p37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3" name="Google Shape;6843;p37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4" name="Google Shape;6844;p37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5" name="Google Shape;6845;p37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6" name="Google Shape;6846;p37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7" name="Google Shape;6847;p37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8" name="Google Shape;6848;p37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49" name="Google Shape;6849;p37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6850;p37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6851;p37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6852;p37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6853;p37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6854;p37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6855;p37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6856;p37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6857;p37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6858;p37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6859;p37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6860;p37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6861;p37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6862;p37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6863;p37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6864;p37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6865;p37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6866;p37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6867;p37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8" name="Google Shape;6868;p37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6869;p37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0" name="Google Shape;6870;p37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1" name="Google Shape;6871;p37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6872;p37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6873;p37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6874;p37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6875;p37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6876;p37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6877;p37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6878;p37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6879;p37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6880;p37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6881;p37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6882;p37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6883;p37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6884;p37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5" name="Google Shape;6885;p37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6886;p37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7" name="Google Shape;6887;p37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8" name="Google Shape;6888;p37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58" name="Google Shape;6889;p37"/>
          <p:cNvGrpSpPr/>
          <p:nvPr/>
        </p:nvGrpSpPr>
        <p:grpSpPr>
          <a:xfrm>
            <a:off x="7750224" y="4489300"/>
            <a:ext cx="1625764" cy="520426"/>
            <a:chOff x="0" y="0"/>
            <a:chExt cx="1625763" cy="520425"/>
          </a:xfrm>
        </p:grpSpPr>
        <p:sp>
          <p:nvSpPr>
            <p:cNvPr id="2390" name="Google Shape;6890;p37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6891;p37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6892;p37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6893;p37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6894;p37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6895;p37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6896;p37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6897;p37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6898;p37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6899;p37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6900;p37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6901;p37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6902;p37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6903;p37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6904;p37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6905;p37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6906;p37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6907;p37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6908;p37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6909;p37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6910;p37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6911;p37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6912;p37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6913;p37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6914;p37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6915;p37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6" name="Google Shape;6916;p37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6917;p37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6918;p37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6919;p37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6920;p37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6921;p37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6922;p37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6923;p37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4" name="Google Shape;6924;p37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6925;p37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6926;p37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6927;p37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6928;p37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6929;p37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6930;p37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6931;p37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2" name="Google Shape;6932;p37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3" name="Google Shape;6933;p37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4" name="Google Shape;6934;p37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5" name="Google Shape;6935;p37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6" name="Google Shape;6936;p37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7" name="Google Shape;6937;p37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8" name="Google Shape;6938;p37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9" name="Google Shape;6939;p37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0" name="Google Shape;6940;p37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1" name="Google Shape;6941;p37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2" name="Google Shape;6942;p37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3" name="Google Shape;6943;p37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4" name="Google Shape;6944;p37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5" name="Google Shape;6945;p37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6" name="Google Shape;6946;p37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7" name="Google Shape;6947;p37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8" name="Google Shape;6948;p37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9" name="Google Shape;6949;p37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0" name="Google Shape;6950;p37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1" name="Google Shape;6951;p37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2" name="Google Shape;6952;p37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3" name="Google Shape;6953;p37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4" name="Google Shape;6954;p37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5" name="Google Shape;6955;p37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6" name="Google Shape;6956;p37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57" name="Google Shape;6957;p37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459" name="Google Shape;6958;p37" descr="Google Shape;6958;p37"/>
          <p:cNvPicPr>
            <a:picLocks noChangeAspect="1"/>
          </p:cNvPicPr>
          <p:nvPr/>
        </p:nvPicPr>
        <p:blipFill>
          <a:blip r:embed="rId3">
            <a:alphaModFix amt="67000"/>
            <a:extLst/>
          </a:blip>
          <a:stretch>
            <a:fillRect/>
          </a:stretch>
        </p:blipFill>
        <p:spPr>
          <a:xfrm>
            <a:off x="6785837" y="562625"/>
            <a:ext cx="3543301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0" name="Google Shape;6959;p37" descr="Google Shape;6959;p37"/>
          <p:cNvPicPr>
            <a:picLocks noChangeAspect="1"/>
          </p:cNvPicPr>
          <p:nvPr/>
        </p:nvPicPr>
        <p:blipFill>
          <a:blip r:embed="rId4">
            <a:alphaModFix amt="67000"/>
            <a:extLst/>
          </a:blip>
          <a:stretch>
            <a:fillRect/>
          </a:stretch>
        </p:blipFill>
        <p:spPr>
          <a:xfrm>
            <a:off x="-731576" y="4507036"/>
            <a:ext cx="3793027" cy="6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1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40435" y="3747232"/>
            <a:ext cx="1996543" cy="2004561"/>
          </a:xfrm>
          <a:prstGeom prst="rect">
            <a:avLst/>
          </a:prstGeom>
          <a:ln w="12700">
            <a:miter lim="400000"/>
          </a:ln>
        </p:spPr>
      </p:pic>
      <p:sp>
        <p:nvSpPr>
          <p:cNvPr id="24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9" name="Google Shape;6961;p38" descr="Google Shape;6961;p3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80" name="Google Shape;6962;p38"/>
          <p:cNvGrpSpPr/>
          <p:nvPr/>
        </p:nvGrpSpPr>
        <p:grpSpPr>
          <a:xfrm>
            <a:off x="-784725" y="840950"/>
            <a:ext cx="2097089" cy="597451"/>
            <a:chOff x="0" y="0"/>
            <a:chExt cx="2097088" cy="597450"/>
          </a:xfrm>
        </p:grpSpPr>
        <p:sp>
          <p:nvSpPr>
            <p:cNvPr id="2470" name="Google Shape;6963;p38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6964;p38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6965;p38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6966;p38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6967;p38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6968;p38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6969;p38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7" name="Google Shape;6970;p38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6971;p38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9" name="Google Shape;6972;p38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0" name="Google Shape;6973;p38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6974;p38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6975;p38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6976;p38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6977;p38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6978;p38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6979;p38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6980;p38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6981;p38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6982;p38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6983;p38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6984;p38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6985;p38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6986;p38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6987;p38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6988;p38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6989;p38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7" name="Google Shape;6990;p38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6991;p38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6992;p38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6993;p38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6994;p38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6995;p38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6996;p38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6997;p38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6998;p38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6999;p38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7000;p38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7001;p38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7002;p38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7003;p38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7004;p38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7005;p38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7006;p38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7007;p38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7008;p38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7009;p38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7010;p38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7011;p38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7012;p38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7013;p38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7014;p38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7015;p38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7016;p38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7017;p38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7018;p38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7019;p38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7020;p38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7021;p38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7022;p38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7023;p38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7024;p38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7025;p38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7026;p38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7027;p38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7028;p38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7029;p38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7" name="Google Shape;7030;p38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8" name="Google Shape;7031;p38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9" name="Google Shape;7032;p38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0" name="Google Shape;7033;p38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1" name="Google Shape;7034;p38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2" name="Google Shape;7035;p38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3" name="Google Shape;7036;p38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4" name="Google Shape;7037;p38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5" name="Google Shape;7038;p38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6" name="Google Shape;7039;p38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7" name="Google Shape;7040;p38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8" name="Google Shape;7041;p38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49" name="Google Shape;7042;p38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0" name="Google Shape;7043;p38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1" name="Google Shape;7044;p38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2" name="Google Shape;7045;p38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3" name="Google Shape;7046;p38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4" name="Google Shape;7047;p38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5" name="Google Shape;7048;p38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6" name="Google Shape;7049;p38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7" name="Google Shape;7050;p38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8" name="Google Shape;7051;p38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59" name="Google Shape;7052;p38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7053;p38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7054;p38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7055;p38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7056;p38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7057;p38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7058;p38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7059;p38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7060;p38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7061;p38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7062;p38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7063;p38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7064;p38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7065;p38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7066;p38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7067;p38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7068;p38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7069;p38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7070;p38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8" name="Google Shape;7071;p38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7072;p38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49" name="Google Shape;7073;p38"/>
          <p:cNvGrpSpPr/>
          <p:nvPr/>
        </p:nvGrpSpPr>
        <p:grpSpPr>
          <a:xfrm>
            <a:off x="8149036" y="4489300"/>
            <a:ext cx="1625765" cy="520426"/>
            <a:chOff x="0" y="0"/>
            <a:chExt cx="1625763" cy="520425"/>
          </a:xfrm>
        </p:grpSpPr>
        <p:sp>
          <p:nvSpPr>
            <p:cNvPr id="2581" name="Google Shape;7074;p38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7075;p38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7076;p38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7077;p38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7078;p38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7079;p38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7080;p38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7081;p38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7082;p38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7083;p38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7084;p38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7085;p38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7086;p38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7087;p38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5" name="Google Shape;7088;p38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7089;p38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7" name="Google Shape;7090;p38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8" name="Google Shape;7091;p38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7092;p38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7093;p38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7094;p38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7095;p38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7096;p38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7097;p38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7098;p38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7099;p38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7100;p38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7101;p38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7102;p38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7103;p38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7104;p38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7105;p38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7106;p38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7107;p38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7108;p38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7109;p38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7110;p38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7111;p38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7112;p38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7113;p38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7114;p38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7115;p38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7116;p38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7117;p38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5" name="Google Shape;7118;p38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6" name="Google Shape;7119;p38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7120;p38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7121;p38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7122;p38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7123;p38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7124;p38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7125;p38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7126;p38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4" name="Google Shape;7127;p38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5" name="Google Shape;7128;p38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6" name="Google Shape;7129;p38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7" name="Google Shape;7130;p38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8" name="Google Shape;7131;p38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39" name="Google Shape;7132;p38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0" name="Google Shape;7133;p38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1" name="Google Shape;7134;p38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2" name="Google Shape;7135;p38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3" name="Google Shape;7136;p38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4" name="Google Shape;7137;p38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5" name="Google Shape;7138;p38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6" name="Google Shape;7139;p38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7" name="Google Shape;7140;p38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48" name="Google Shape;7141;p38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650" name="Google Shape;7142;p38" descr="Google Shape;7142;p38"/>
          <p:cNvPicPr>
            <a:picLocks noChangeAspect="1"/>
          </p:cNvPicPr>
          <p:nvPr/>
        </p:nvPicPr>
        <p:blipFill>
          <a:blip r:embed="rId3">
            <a:alphaModFix amt="78000"/>
            <a:extLst/>
          </a:blip>
          <a:stretch>
            <a:fillRect/>
          </a:stretch>
        </p:blipFill>
        <p:spPr>
          <a:xfrm rot="4087982">
            <a:off x="-1035714" y="2978796"/>
            <a:ext cx="2995600" cy="1964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1" name="Google Shape;7143;p38" descr="Google Shape;7143;p38"/>
          <p:cNvPicPr>
            <a:picLocks noChangeAspect="1"/>
          </p:cNvPicPr>
          <p:nvPr/>
        </p:nvPicPr>
        <p:blipFill>
          <a:blip r:embed="rId4">
            <a:alphaModFix amt="72000"/>
            <a:extLst/>
          </a:blip>
          <a:stretch>
            <a:fillRect/>
          </a:stretch>
        </p:blipFill>
        <p:spPr>
          <a:xfrm rot="13732127">
            <a:off x="6954277" y="-481791"/>
            <a:ext cx="3426522" cy="2246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2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73241" y="3917735"/>
            <a:ext cx="1945227" cy="1953039"/>
          </a:xfrm>
          <a:prstGeom prst="rect">
            <a:avLst/>
          </a:prstGeom>
          <a:ln w="12700">
            <a:miter lim="400000"/>
          </a:ln>
        </p:spPr>
      </p:pic>
      <p:sp>
        <p:nvSpPr>
          <p:cNvPr id="26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bg>
      <p:bgPr>
        <a:solidFill>
          <a:srgbClr val="FFF2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1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62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665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2663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4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7CE9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68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2666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67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E0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71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2669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D0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74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2672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AA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77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2675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D0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680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678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DE0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681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E0F1F1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2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3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4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5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6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7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8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89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0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1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2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3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4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5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6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7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8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699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0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1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2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3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4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5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6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7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8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09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0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1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2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3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4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5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6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7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8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19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0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1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2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3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4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25" name="نص العنوان"/>
          <p:cNvSpPr txBox="1"/>
          <p:nvPr>
            <p:ph type="title"/>
          </p:nvPr>
        </p:nvSpPr>
        <p:spPr>
          <a:xfrm>
            <a:off x="1091335" y="514275"/>
            <a:ext cx="7691402" cy="572701"/>
          </a:xfrm>
          <a:prstGeom prst="rect">
            <a:avLst/>
          </a:prstGeom>
        </p:spPr>
        <p:txBody>
          <a:bodyPr anchor="t"/>
          <a:lstStyle>
            <a:lvl1pPr>
              <a:lnSpc>
                <a:spcPct val="80000"/>
              </a:lnSpc>
              <a:defRPr sz="2800">
                <a:solidFill>
                  <a:srgbClr val="668A80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grpSp>
        <p:nvGrpSpPr>
          <p:cNvPr id="2736" name="Google Shape;481;p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2726" name="Google Shape;482;p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483;p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484;p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485;p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486;p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487;p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488;p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3" name="Google Shape;489;p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rgbClr val="E0F1F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4" name="Google Shape;490;p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rgbClr val="6AAC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491;p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rgbClr val="F1D0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37" name="Google Shape;492;p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rgbClr val="9DE0B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2740" name="Google Shape;493;p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2738" name="Google Shape;494;p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rgbClr val="9DE0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495;p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rgbClr val="668A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2741" name="Google Shape;496;p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rgbClr val="F1D048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2742" name="Google Shape;632;p19"/>
          <p:cNvSpPr txBox="1"/>
          <p:nvPr/>
        </p:nvSpPr>
        <p:spPr>
          <a:xfrm rot="5400000">
            <a:off x="-267699" y="3611164"/>
            <a:ext cx="941522" cy="398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rtl="0">
              <a:defRPr>
                <a:solidFill>
                  <a:srgbClr val="ECACA7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</a:lstStyle>
          <a:p>
            <a:pPr/>
            <a:r>
              <a:t>hasnaa-2</a:t>
            </a:r>
          </a:p>
        </p:txBody>
      </p:sp>
      <p:sp>
        <p:nvSpPr>
          <p:cNvPr id="2743" name="Google Shape;1105;p42"/>
          <p:cNvSpPr/>
          <p:nvPr/>
        </p:nvSpPr>
        <p:spPr>
          <a:xfrm>
            <a:off x="81025" y="3189377"/>
            <a:ext cx="244074" cy="218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940" y="0"/>
                </a:moveTo>
                <a:cubicBezTo>
                  <a:pt x="12092" y="0"/>
                  <a:pt x="9990" y="3286"/>
                  <a:pt x="10646" y="6679"/>
                </a:cubicBezTo>
                <a:cubicBezTo>
                  <a:pt x="6966" y="6464"/>
                  <a:pt x="3680" y="4308"/>
                  <a:pt x="1491" y="1024"/>
                </a:cubicBezTo>
                <a:cubicBezTo>
                  <a:pt x="351" y="3448"/>
                  <a:pt x="921" y="6679"/>
                  <a:pt x="2892" y="8295"/>
                </a:cubicBezTo>
                <a:cubicBezTo>
                  <a:pt x="2147" y="8240"/>
                  <a:pt x="1491" y="8026"/>
                  <a:pt x="877" y="7595"/>
                </a:cubicBezTo>
                <a:cubicBezTo>
                  <a:pt x="833" y="10127"/>
                  <a:pt x="2279" y="12497"/>
                  <a:pt x="4426" y="12982"/>
                </a:cubicBezTo>
                <a:cubicBezTo>
                  <a:pt x="4054" y="13112"/>
                  <a:pt x="3651" y="13183"/>
                  <a:pt x="3235" y="13183"/>
                </a:cubicBezTo>
                <a:cubicBezTo>
                  <a:pt x="2963" y="13183"/>
                  <a:pt x="2687" y="13153"/>
                  <a:pt x="2410" y="13090"/>
                </a:cubicBezTo>
                <a:cubicBezTo>
                  <a:pt x="2980" y="15244"/>
                  <a:pt x="4601" y="16806"/>
                  <a:pt x="6572" y="16860"/>
                </a:cubicBezTo>
                <a:cubicBezTo>
                  <a:pt x="4971" y="18417"/>
                  <a:pt x="3054" y="19196"/>
                  <a:pt x="1061" y="19196"/>
                </a:cubicBezTo>
                <a:cubicBezTo>
                  <a:pt x="709" y="19196"/>
                  <a:pt x="356" y="19171"/>
                  <a:pt x="0" y="19123"/>
                </a:cubicBezTo>
                <a:cubicBezTo>
                  <a:pt x="1973" y="20684"/>
                  <a:pt x="4293" y="21600"/>
                  <a:pt x="6792" y="21600"/>
                </a:cubicBezTo>
                <a:cubicBezTo>
                  <a:pt x="15028" y="21600"/>
                  <a:pt x="19672" y="13035"/>
                  <a:pt x="19365" y="5387"/>
                </a:cubicBezTo>
                <a:cubicBezTo>
                  <a:pt x="20241" y="4633"/>
                  <a:pt x="20987" y="3662"/>
                  <a:pt x="21600" y="2585"/>
                </a:cubicBezTo>
                <a:cubicBezTo>
                  <a:pt x="20767" y="3017"/>
                  <a:pt x="19935" y="3286"/>
                  <a:pt x="19059" y="3448"/>
                </a:cubicBezTo>
                <a:cubicBezTo>
                  <a:pt x="19935" y="2747"/>
                  <a:pt x="20636" y="1670"/>
                  <a:pt x="20987" y="431"/>
                </a:cubicBezTo>
                <a:cubicBezTo>
                  <a:pt x="20109" y="1024"/>
                  <a:pt x="19190" y="1508"/>
                  <a:pt x="18183" y="1723"/>
                </a:cubicBezTo>
                <a:cubicBezTo>
                  <a:pt x="17350" y="699"/>
                  <a:pt x="16211" y="0"/>
                  <a:pt x="14940" y="0"/>
                </a:cubicBezTo>
                <a:close/>
              </a:path>
            </a:pathLst>
          </a:custGeom>
          <a:solidFill>
            <a:srgbClr val="ABD6C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744" name="IMG_1531.png" descr="IMG_1531.png"/>
          <p:cNvPicPr>
            <a:picLocks noChangeAspect="1"/>
          </p:cNvPicPr>
          <p:nvPr/>
        </p:nvPicPr>
        <p:blipFill>
          <a:blip r:embed="rId2">
            <a:extLst/>
          </a:blip>
          <a:srcRect l="30813" t="3020" r="30813" b="47659"/>
          <a:stretch>
            <a:fillRect/>
          </a:stretch>
        </p:blipFill>
        <p:spPr>
          <a:xfrm>
            <a:off x="412159" y="4189187"/>
            <a:ext cx="428068" cy="552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5" name="IMG_1584.png" descr="IMG_158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147" y="933838"/>
            <a:ext cx="5122927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27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196;p3" descr="Google Shape;196;p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مستوى النص الأول…"/>
          <p:cNvSpPr txBox="1"/>
          <p:nvPr>
            <p:ph type="body" sz="quarter" idx="1"/>
          </p:nvPr>
        </p:nvSpPr>
        <p:spPr>
          <a:xfrm>
            <a:off x="3140316" y="3410225"/>
            <a:ext cx="2864101" cy="682201"/>
          </a:xfrm>
          <a:prstGeom prst="rect">
            <a:avLst/>
          </a:prstGeom>
        </p:spPr>
        <p:txBody>
          <a:bodyPr anchor="ctr"/>
          <a:lstStyle>
            <a:lvl1pPr marL="323850" indent="-190500" algn="ctr">
              <a:buClrTx/>
              <a:buSzTx/>
              <a:buNone/>
              <a:defRPr sz="1500"/>
            </a:lvl1pPr>
            <a:lvl2pPr marL="323850" indent="266700" algn="ctr">
              <a:buClrTx/>
              <a:buSzTx/>
              <a:buNone/>
              <a:defRPr sz="1500"/>
            </a:lvl2pPr>
            <a:lvl3pPr marL="323850" indent="723900" algn="ctr">
              <a:buClrTx/>
              <a:buSzTx/>
              <a:buNone/>
              <a:defRPr sz="1500"/>
            </a:lvl3pPr>
            <a:lvl4pPr marL="323850" indent="1181100" algn="ctr">
              <a:buClrTx/>
              <a:buSzTx/>
              <a:buNone/>
              <a:defRPr sz="1500"/>
            </a:lvl4pPr>
            <a:lvl5pPr marL="323850" indent="1638300" algn="ctr">
              <a:buClrTx/>
              <a:buSzTx/>
              <a:buNone/>
              <a:defRPr sz="1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2" name="نص العنوان"/>
          <p:cNvSpPr txBox="1"/>
          <p:nvPr>
            <p:ph type="title"/>
          </p:nvPr>
        </p:nvSpPr>
        <p:spPr>
          <a:xfrm>
            <a:off x="3104615" y="2197021"/>
            <a:ext cx="2935502" cy="14823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433" name="Google Shape;200;p3"/>
          <p:cNvGrpSpPr/>
          <p:nvPr/>
        </p:nvGrpSpPr>
        <p:grpSpPr>
          <a:xfrm>
            <a:off x="-1183537" y="840950"/>
            <a:ext cx="2097089" cy="597451"/>
            <a:chOff x="0" y="0"/>
            <a:chExt cx="2097088" cy="597450"/>
          </a:xfrm>
        </p:grpSpPr>
        <p:sp>
          <p:nvSpPr>
            <p:cNvPr id="323" name="Google Shape;201;p3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202;p3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203;p3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204;p3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205;p3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206;p3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207;p3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208;p3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209;p3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210;p3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211;p3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212;p3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213;p3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214;p3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215;p3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216;p3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217;p3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218;p3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219;p3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220;p3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221;p3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222;p3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223;p3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224;p3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225;p3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226;p3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227;p3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228;p3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229;p3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230;p3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231;p3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232;p3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233;p3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234;p3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235;p3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236;p3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237;p3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238;p3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239;p3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240;p3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241;p3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242;p3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243;p3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244;p3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245;p3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246;p3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247;p3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248;p3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249;p3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250;p3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251;p3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252;p3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253;p3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254;p3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255;p3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256;p3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257;p3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258;p3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259;p3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260;p3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261;p3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262;p3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263;p3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264;p3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265;p3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266;p3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267;p3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268;p3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269;p3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270;p3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271;p3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272;p3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273;p3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274;p3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275;p3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276;p3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277;p3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278;p3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279;p3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280;p3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281;p3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282;p3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283;p3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284;p3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285;p3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286;p3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287;p3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288;p3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289;p3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290;p3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91;p3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292;p3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293;p3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294;p3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295;p3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296;p3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297;p3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298;p3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299;p3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300;p3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301;p3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302;p3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303;p3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304;p3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305;p3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306;p3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307;p3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308;p3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309;p3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310;p3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02" name="Google Shape;311;p3"/>
          <p:cNvGrpSpPr/>
          <p:nvPr/>
        </p:nvGrpSpPr>
        <p:grpSpPr>
          <a:xfrm>
            <a:off x="7750224" y="4489300"/>
            <a:ext cx="1625764" cy="520426"/>
            <a:chOff x="0" y="0"/>
            <a:chExt cx="1625763" cy="520425"/>
          </a:xfrm>
        </p:grpSpPr>
        <p:sp>
          <p:nvSpPr>
            <p:cNvPr id="434" name="Google Shape;312;p3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313;p3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314;p3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315;p3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316;p3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317;p3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318;p3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319;p3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320;p3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321;p3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322;p3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323;p3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324;p3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325;p3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326;p3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327;p3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328;p3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329;p3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330;p3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331;p3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332;p3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333;p3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334;p3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335;p3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336;p3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337;p3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338;p3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339;p3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340;p3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341;p3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342;p3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343;p3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344;p3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345;p3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346;p3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347;p3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348;p3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349;p3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350;p3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351;p3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352;p3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353;p3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354;p3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355;p3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356;p3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357;p3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358;p3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359;p3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360;p3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361;p3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362;p3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363;p3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364;p3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365;p3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366;p3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367;p3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368;p3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369;p3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370;p3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371;p3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372;p3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373;p3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374;p3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375;p3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376;p3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377;p3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378;p3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379;p3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503" name="Google Shape;380;p3" descr="Google Shape;380;p3"/>
          <p:cNvPicPr>
            <a:picLocks noChangeAspect="1"/>
          </p:cNvPicPr>
          <p:nvPr/>
        </p:nvPicPr>
        <p:blipFill>
          <a:blip r:embed="rId3">
            <a:alphaModFix amt="75000"/>
            <a:extLst/>
          </a:blip>
          <a:stretch>
            <a:fillRect/>
          </a:stretch>
        </p:blipFill>
        <p:spPr>
          <a:xfrm>
            <a:off x="6785837" y="562625"/>
            <a:ext cx="3543301" cy="733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Google Shape;381;p3" descr="Google Shape;381;p3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-731576" y="4507036"/>
            <a:ext cx="3793027" cy="6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50673" y="3978611"/>
            <a:ext cx="1723731" cy="1730653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1285;p9" descr="Google Shape;1285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Google Shape;1286;p9" descr="Google Shape;1286;p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نص العنوان"/>
          <p:cNvSpPr txBox="1"/>
          <p:nvPr>
            <p:ph type="title"/>
          </p:nvPr>
        </p:nvSpPr>
        <p:spPr>
          <a:xfrm>
            <a:off x="1955250" y="1521420"/>
            <a:ext cx="5233500" cy="1265401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25" name="مستوى النص الأول…"/>
          <p:cNvSpPr txBox="1"/>
          <p:nvPr>
            <p:ph type="body" sz="quarter" idx="1"/>
          </p:nvPr>
        </p:nvSpPr>
        <p:spPr>
          <a:xfrm>
            <a:off x="1931063" y="3012589"/>
            <a:ext cx="5292301" cy="849901"/>
          </a:xfrm>
          <a:prstGeom prst="rect">
            <a:avLst/>
          </a:prstGeom>
        </p:spPr>
        <p:txBody>
          <a:bodyPr anchor="ctr"/>
          <a:lstStyle>
            <a:lvl1pPr indent="-304800" algn="ctr">
              <a:buSzPts val="1800"/>
              <a:buFont typeface="Helvetica"/>
              <a:buChar char="●"/>
              <a:defRPr sz="1800"/>
            </a:lvl1pPr>
            <a:lvl2pPr marL="1066800" indent="-457200" algn="ctr">
              <a:buSzPts val="1800"/>
              <a:buFont typeface="Helvetica"/>
              <a:buChar char="○"/>
              <a:defRPr sz="1800"/>
            </a:lvl2pPr>
            <a:lvl3pPr marL="1524000" indent="-457200" algn="ctr">
              <a:buSzPts val="1800"/>
              <a:buFont typeface="Helvetica"/>
              <a:buChar char="■"/>
              <a:defRPr sz="1800"/>
            </a:lvl3pPr>
            <a:lvl4pPr marL="1981200" indent="-457200" algn="ctr">
              <a:buSzPts val="1800"/>
              <a:buFont typeface="Helvetica"/>
              <a:buChar char="●"/>
              <a:defRPr sz="1800"/>
            </a:lvl4pPr>
            <a:lvl5pPr marL="2438400" indent="-457200" algn="ctr">
              <a:buSzPts val="1800"/>
              <a:buFont typeface="Helvetica"/>
              <a:buChar char="○"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26" name="Google Shape;1289;p9"/>
          <p:cNvSpPr/>
          <p:nvPr/>
        </p:nvSpPr>
        <p:spPr>
          <a:xfrm>
            <a:off x="-281655" y="-161424"/>
            <a:ext cx="1515846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1290;p9"/>
          <p:cNvSpPr/>
          <p:nvPr/>
        </p:nvSpPr>
        <p:spPr>
          <a:xfrm flipH="1">
            <a:off x="7924357" y="-161424"/>
            <a:ext cx="1515846" cy="866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793"/>
                </a:moveTo>
                <a:lnTo>
                  <a:pt x="19632" y="0"/>
                </a:lnTo>
                <a:cubicBezTo>
                  <a:pt x="19632" y="0"/>
                  <a:pt x="19203" y="1198"/>
                  <a:pt x="19356" y="1824"/>
                </a:cubicBezTo>
                <a:cubicBezTo>
                  <a:pt x="19510" y="2475"/>
                  <a:pt x="20325" y="2839"/>
                  <a:pt x="20325" y="2839"/>
                </a:cubicBezTo>
                <a:cubicBezTo>
                  <a:pt x="20325" y="2839"/>
                  <a:pt x="19894" y="4169"/>
                  <a:pt x="20124" y="4793"/>
                </a:cubicBezTo>
                <a:cubicBezTo>
                  <a:pt x="20340" y="5236"/>
                  <a:pt x="20602" y="5653"/>
                  <a:pt x="20893" y="5966"/>
                </a:cubicBezTo>
                <a:cubicBezTo>
                  <a:pt x="20893" y="5966"/>
                  <a:pt x="20356" y="8154"/>
                  <a:pt x="21600" y="8884"/>
                </a:cubicBezTo>
                <a:lnTo>
                  <a:pt x="2137" y="21600"/>
                </a:lnTo>
                <a:cubicBezTo>
                  <a:pt x="2137" y="21600"/>
                  <a:pt x="2444" y="20166"/>
                  <a:pt x="2322" y="19646"/>
                </a:cubicBezTo>
                <a:cubicBezTo>
                  <a:pt x="2198" y="19099"/>
                  <a:pt x="1430" y="18655"/>
                  <a:pt x="1430" y="18655"/>
                </a:cubicBezTo>
                <a:cubicBezTo>
                  <a:pt x="1430" y="18655"/>
                  <a:pt x="1860" y="17248"/>
                  <a:pt x="1676" y="16492"/>
                </a:cubicBezTo>
                <a:cubicBezTo>
                  <a:pt x="1491" y="15711"/>
                  <a:pt x="769" y="15398"/>
                  <a:pt x="769" y="15398"/>
                </a:cubicBezTo>
                <a:cubicBezTo>
                  <a:pt x="769" y="15398"/>
                  <a:pt x="1106" y="14564"/>
                  <a:pt x="938" y="13836"/>
                </a:cubicBezTo>
                <a:cubicBezTo>
                  <a:pt x="754" y="13106"/>
                  <a:pt x="0" y="12793"/>
                  <a:pt x="0" y="1279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638" name="Google Shape;1291;p9"/>
          <p:cNvGrpSpPr/>
          <p:nvPr/>
        </p:nvGrpSpPr>
        <p:grpSpPr>
          <a:xfrm>
            <a:off x="-784725" y="840950"/>
            <a:ext cx="2097089" cy="597451"/>
            <a:chOff x="0" y="0"/>
            <a:chExt cx="2097088" cy="597450"/>
          </a:xfrm>
        </p:grpSpPr>
        <p:sp>
          <p:nvSpPr>
            <p:cNvPr id="528" name="Google Shape;1292;p9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1293;p9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1294;p9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1295;p9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1296;p9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1297;p9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1298;p9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1299;p9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1300;p9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1301;p9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1302;p9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1303;p9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1304;p9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1305;p9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1306;p9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1307;p9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1308;p9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1309;p9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1310;p9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1311;p9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1312;p9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1313;p9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1314;p9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1315;p9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1316;p9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1317;p9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1318;p9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1319;p9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1320;p9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1321;p9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1322;p9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1323;p9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1324;p9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1325;p9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1326;p9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1327;p9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1328;p9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1329;p9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1330;p9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1331;p9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1332;p9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1333;p9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1334;p9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1335;p9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1336;p9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1337;p9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1338;p9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1339;p9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1340;p9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1341;p9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1342;p9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1343;p9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1344;p9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1345;p9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1346;p9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1347;p9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1348;p9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1349;p9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1350;p9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1351;p9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1352;p9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1353;p9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1354;p9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1355;p9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1356;p9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1357;p9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1358;p9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1359;p9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1360;p9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1361;p9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1362;p9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1363;p9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1364;p9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1365;p9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1366;p9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1367;p9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1368;p9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1369;p9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1370;p9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1371;p9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1372;p9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1373;p9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1374;p9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1375;p9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1376;p9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1377;p9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1378;p9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1379;p9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1380;p9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1381;p9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1382;p9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1383;p9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1384;p9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1385;p9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1386;p9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1387;p9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1388;p9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1389;p9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1390;p9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1391;p9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1392;p9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1393;p9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1394;p9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1395;p9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1396;p9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1397;p9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1398;p9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1399;p9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1400;p9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1401;p9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07" name="Google Shape;1402;p9"/>
          <p:cNvGrpSpPr/>
          <p:nvPr/>
        </p:nvGrpSpPr>
        <p:grpSpPr>
          <a:xfrm>
            <a:off x="8149036" y="4489300"/>
            <a:ext cx="1625765" cy="520426"/>
            <a:chOff x="0" y="0"/>
            <a:chExt cx="1625763" cy="520425"/>
          </a:xfrm>
        </p:grpSpPr>
        <p:sp>
          <p:nvSpPr>
            <p:cNvPr id="639" name="Google Shape;1403;p9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1404;p9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1405;p9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1406;p9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1407;p9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1408;p9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1409;p9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1410;p9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1411;p9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1412;p9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1413;p9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1414;p9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1415;p9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1416;p9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1417;p9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1418;p9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1419;p9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1420;p9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1421;p9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1422;p9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1423;p9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1424;p9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1425;p9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1426;p9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1427;p9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1428;p9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1429;p9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1430;p9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1431;p9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1432;p9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1433;p9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1434;p9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1435;p9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2" name="Google Shape;1436;p9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3" name="Google Shape;1437;p9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4" name="Google Shape;1438;p9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1439;p9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1440;p9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1441;p9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1442;p9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9" name="Google Shape;1443;p9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0" name="Google Shape;1444;p9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1445;p9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1446;p9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1447;p9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1448;p9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1449;p9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1450;p9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1451;p9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1452;p9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1453;p9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1454;p9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1455;p9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1456;p9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1457;p9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1458;p9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1459;p9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1460;p9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1461;p9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1462;p9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1463;p9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1464;p9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1465;p9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1466;p9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1467;p9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1468;p9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1469;p9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1470;p9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708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9428" y="3847979"/>
            <a:ext cx="1795854" cy="1803066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1703;p13" descr="Google Shape;1703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24" name="مستوى النص الأول…"/>
          <p:cNvSpPr txBox="1"/>
          <p:nvPr>
            <p:ph type="body" sz="quarter" idx="1"/>
          </p:nvPr>
        </p:nvSpPr>
        <p:spPr>
          <a:xfrm>
            <a:off x="3140316" y="3410225"/>
            <a:ext cx="2864101" cy="682201"/>
          </a:xfrm>
          <a:prstGeom prst="rect">
            <a:avLst/>
          </a:prstGeom>
        </p:spPr>
        <p:txBody>
          <a:bodyPr anchor="ctr"/>
          <a:lstStyle>
            <a:lvl1pPr marL="323850" indent="-190500" algn="ctr">
              <a:buClrTx/>
              <a:buSzTx/>
              <a:buNone/>
              <a:defRPr sz="1500"/>
            </a:lvl1pPr>
            <a:lvl2pPr marL="323850" indent="266700" algn="ctr">
              <a:buClrTx/>
              <a:buSzTx/>
              <a:buNone/>
              <a:defRPr sz="1500"/>
            </a:lvl2pPr>
            <a:lvl3pPr marL="323850" indent="723900" algn="ctr">
              <a:buClrTx/>
              <a:buSzTx/>
              <a:buNone/>
              <a:defRPr sz="1500"/>
            </a:lvl3pPr>
            <a:lvl4pPr marL="323850" indent="1181100" algn="ctr">
              <a:buClrTx/>
              <a:buSzTx/>
              <a:buNone/>
              <a:defRPr sz="1500"/>
            </a:lvl4pPr>
            <a:lvl5pPr marL="323850" indent="1638300" algn="ctr">
              <a:buClrTx/>
              <a:buSzTx/>
              <a:buNone/>
              <a:defRPr sz="1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25" name="نص العنوان"/>
          <p:cNvSpPr txBox="1"/>
          <p:nvPr>
            <p:ph type="title"/>
          </p:nvPr>
        </p:nvSpPr>
        <p:spPr>
          <a:xfrm>
            <a:off x="2643450" y="2197025"/>
            <a:ext cx="3857100" cy="14823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4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836" name="Google Shape;1707;p13"/>
          <p:cNvGrpSpPr/>
          <p:nvPr/>
        </p:nvGrpSpPr>
        <p:grpSpPr>
          <a:xfrm>
            <a:off x="-440537" y="686813"/>
            <a:ext cx="2097089" cy="597451"/>
            <a:chOff x="0" y="0"/>
            <a:chExt cx="2097088" cy="597450"/>
          </a:xfrm>
        </p:grpSpPr>
        <p:sp>
          <p:nvSpPr>
            <p:cNvPr id="726" name="Google Shape;1708;p13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1709;p13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1710;p13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1711;p13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1712;p13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1713;p13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1714;p13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1715;p13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1716;p13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1717;p13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1718;p13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1719;p13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1720;p13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1721;p13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1722;p13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1723;p13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1724;p13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1725;p13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1726;p13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1727;p13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1728;p13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1729;p13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1730;p13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1731;p13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1732;p13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1733;p13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1734;p13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1735;p13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1736;p13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1737;p13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1738;p13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1739;p13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1740;p13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1741;p13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1742;p13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1743;p13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1744;p13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1745;p13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1746;p13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1747;p13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1748;p13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1749;p13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1750;p13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1751;p13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1752;p13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1753;p13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1754;p13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1755;p13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1756;p13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1757;p13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1758;p13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1759;p13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8" name="Google Shape;1760;p13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9" name="Google Shape;1761;p13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0" name="Google Shape;1762;p13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1" name="Google Shape;1763;p13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1764;p13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1765;p13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1766;p13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5" name="Google Shape;1767;p13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6" name="Google Shape;1768;p13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1769;p13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1770;p13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1771;p13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1772;p13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1773;p13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1774;p13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1775;p13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1776;p13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1777;p13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1778;p13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1779;p13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1780;p13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1781;p13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1782;p13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1783;p13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1784;p13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3" name="Google Shape;1785;p13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4" name="Google Shape;1786;p13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5" name="Google Shape;1787;p13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6" name="Google Shape;1788;p13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1789;p13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1790;p13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1791;p13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1792;p13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1793;p13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1794;p13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1795;p13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1796;p13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1797;p13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1798;p13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1799;p13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1800;p13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1801;p13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1802;p13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1803;p13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1804;p13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1805;p13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1806;p13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1807;p13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1808;p13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1809;p13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1810;p13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1811;p13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1812;p13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1813;p13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1814;p13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1815;p13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1816;p13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1817;p13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37" name="Google Shape;1818;p13" descr="Google Shape;1818;p13"/>
          <p:cNvPicPr>
            <a:picLocks noChangeAspect="1"/>
          </p:cNvPicPr>
          <p:nvPr/>
        </p:nvPicPr>
        <p:blipFill>
          <a:blip r:embed="rId3">
            <a:alphaModFix amt="57000"/>
            <a:extLst/>
          </a:blip>
          <a:stretch>
            <a:fillRect/>
          </a:stretch>
        </p:blipFill>
        <p:spPr>
          <a:xfrm>
            <a:off x="-405739" y="-88850"/>
            <a:ext cx="3793027" cy="67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Google Shape;1819;p13" descr="Google Shape;1819;p13"/>
          <p:cNvPicPr>
            <a:picLocks noChangeAspect="1"/>
          </p:cNvPicPr>
          <p:nvPr/>
        </p:nvPicPr>
        <p:blipFill>
          <a:blip r:embed="rId4">
            <a:alphaModFix amt="55000"/>
            <a:extLst/>
          </a:blip>
          <a:stretch>
            <a:fillRect/>
          </a:stretch>
        </p:blipFill>
        <p:spPr>
          <a:xfrm>
            <a:off x="5886124" y="4625975"/>
            <a:ext cx="3793027" cy="6738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7" name="Google Shape;1820;p13"/>
          <p:cNvGrpSpPr/>
          <p:nvPr/>
        </p:nvGrpSpPr>
        <p:grpSpPr>
          <a:xfrm>
            <a:off x="7447217" y="4093783"/>
            <a:ext cx="2100650" cy="672442"/>
            <a:chOff x="0" y="0"/>
            <a:chExt cx="2100649" cy="672441"/>
          </a:xfrm>
        </p:grpSpPr>
        <p:sp>
          <p:nvSpPr>
            <p:cNvPr id="839" name="Google Shape;1821;p13"/>
            <p:cNvSpPr/>
            <p:nvPr/>
          </p:nvSpPr>
          <p:spPr>
            <a:xfrm>
              <a:off x="11564" y="283551"/>
              <a:ext cx="84973" cy="153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1822;p13"/>
            <p:cNvSpPr/>
            <p:nvPr/>
          </p:nvSpPr>
          <p:spPr>
            <a:xfrm>
              <a:off x="760921" y="197852"/>
              <a:ext cx="106782" cy="14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1823;p13"/>
            <p:cNvSpPr/>
            <p:nvPr/>
          </p:nvSpPr>
          <p:spPr>
            <a:xfrm>
              <a:off x="1123792" y="75813"/>
              <a:ext cx="124326" cy="13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2" name="Google Shape;1824;p13"/>
            <p:cNvSpPr/>
            <p:nvPr/>
          </p:nvSpPr>
          <p:spPr>
            <a:xfrm>
              <a:off x="941890" y="382267"/>
              <a:ext cx="142818" cy="13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3" name="Google Shape;1825;p13"/>
            <p:cNvSpPr/>
            <p:nvPr/>
          </p:nvSpPr>
          <p:spPr>
            <a:xfrm>
              <a:off x="1351948" y="248535"/>
              <a:ext cx="81913" cy="11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4" name="Google Shape;1826;p13"/>
            <p:cNvSpPr/>
            <p:nvPr/>
          </p:nvSpPr>
          <p:spPr>
            <a:xfrm>
              <a:off x="1709083" y="252444"/>
              <a:ext cx="103808" cy="12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5" name="Google Shape;1827;p13"/>
            <p:cNvSpPr/>
            <p:nvPr/>
          </p:nvSpPr>
          <p:spPr>
            <a:xfrm>
              <a:off x="1335383" y="259970"/>
              <a:ext cx="105785" cy="1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6" name="Google Shape;1828;p13"/>
            <p:cNvSpPr/>
            <p:nvPr/>
          </p:nvSpPr>
          <p:spPr>
            <a:xfrm>
              <a:off x="1729795" y="240524"/>
              <a:ext cx="101939" cy="110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7" name="Google Shape;1829;p13"/>
            <p:cNvSpPr/>
            <p:nvPr/>
          </p:nvSpPr>
          <p:spPr>
            <a:xfrm>
              <a:off x="512659" y="542811"/>
              <a:ext cx="97930" cy="12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8" name="Google Shape;1830;p13"/>
            <p:cNvSpPr/>
            <p:nvPr/>
          </p:nvSpPr>
          <p:spPr>
            <a:xfrm>
              <a:off x="1382958" y="264428"/>
              <a:ext cx="71152" cy="119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9" name="Google Shape;1831;p13"/>
            <p:cNvSpPr/>
            <p:nvPr/>
          </p:nvSpPr>
          <p:spPr>
            <a:xfrm>
              <a:off x="2005614" y="0"/>
              <a:ext cx="95036" cy="133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0" name="Google Shape;1832;p13"/>
            <p:cNvSpPr/>
            <p:nvPr/>
          </p:nvSpPr>
          <p:spPr>
            <a:xfrm>
              <a:off x="393177" y="302157"/>
              <a:ext cx="69363" cy="14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1" name="Google Shape;1833;p13"/>
            <p:cNvSpPr/>
            <p:nvPr/>
          </p:nvSpPr>
          <p:spPr>
            <a:xfrm>
              <a:off x="939117" y="368280"/>
              <a:ext cx="141516" cy="12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2" name="Google Shape;1834;p13"/>
            <p:cNvSpPr/>
            <p:nvPr/>
          </p:nvSpPr>
          <p:spPr>
            <a:xfrm>
              <a:off x="1519914" y="4813"/>
              <a:ext cx="94390" cy="10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3" name="Google Shape;1835;p13"/>
            <p:cNvSpPr/>
            <p:nvPr/>
          </p:nvSpPr>
          <p:spPr>
            <a:xfrm>
              <a:off x="440612" y="319762"/>
              <a:ext cx="39564" cy="11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4" name="Google Shape;1836;p13"/>
            <p:cNvSpPr/>
            <p:nvPr/>
          </p:nvSpPr>
          <p:spPr>
            <a:xfrm>
              <a:off x="1164005" y="112768"/>
              <a:ext cx="89713" cy="10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5" name="Google Shape;1837;p13"/>
            <p:cNvSpPr/>
            <p:nvPr/>
          </p:nvSpPr>
          <p:spPr>
            <a:xfrm>
              <a:off x="1989556" y="4134"/>
              <a:ext cx="51883" cy="11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6" name="Google Shape;1838;p13"/>
            <p:cNvSpPr/>
            <p:nvPr/>
          </p:nvSpPr>
          <p:spPr>
            <a:xfrm>
              <a:off x="922349" y="392863"/>
              <a:ext cx="82539" cy="10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7" name="Google Shape;1839;p13"/>
            <p:cNvSpPr/>
            <p:nvPr/>
          </p:nvSpPr>
          <p:spPr>
            <a:xfrm>
              <a:off x="68867" y="311266"/>
              <a:ext cx="54562" cy="103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8" name="Google Shape;1840;p13"/>
            <p:cNvSpPr/>
            <p:nvPr/>
          </p:nvSpPr>
          <p:spPr>
            <a:xfrm>
              <a:off x="732838" y="203990"/>
              <a:ext cx="63598" cy="102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9" name="Google Shape;1841;p13"/>
            <p:cNvSpPr/>
            <p:nvPr/>
          </p:nvSpPr>
          <p:spPr>
            <a:xfrm>
              <a:off x="1767821" y="238457"/>
              <a:ext cx="55447" cy="7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0" name="Google Shape;1842;p13"/>
            <p:cNvSpPr/>
            <p:nvPr/>
          </p:nvSpPr>
          <p:spPr>
            <a:xfrm>
              <a:off x="471380" y="520522"/>
              <a:ext cx="77526" cy="15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1" name="Google Shape;1843;p13"/>
            <p:cNvSpPr/>
            <p:nvPr/>
          </p:nvSpPr>
          <p:spPr>
            <a:xfrm>
              <a:off x="0" y="313302"/>
              <a:ext cx="36149" cy="10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2" name="Google Shape;1844;p13"/>
            <p:cNvSpPr/>
            <p:nvPr/>
          </p:nvSpPr>
          <p:spPr>
            <a:xfrm>
              <a:off x="1594054" y="49519"/>
              <a:ext cx="65118" cy="74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1845;p13"/>
            <p:cNvSpPr/>
            <p:nvPr/>
          </p:nvSpPr>
          <p:spPr>
            <a:xfrm>
              <a:off x="1796571" y="277478"/>
              <a:ext cx="54291" cy="7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1846;p13"/>
            <p:cNvSpPr/>
            <p:nvPr/>
          </p:nvSpPr>
          <p:spPr>
            <a:xfrm>
              <a:off x="1330358" y="258290"/>
              <a:ext cx="44745" cy="9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1847;p13"/>
            <p:cNvSpPr/>
            <p:nvPr/>
          </p:nvSpPr>
          <p:spPr>
            <a:xfrm>
              <a:off x="983140" y="367570"/>
              <a:ext cx="60625" cy="92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1848;p13"/>
            <p:cNvSpPr/>
            <p:nvPr/>
          </p:nvSpPr>
          <p:spPr>
            <a:xfrm>
              <a:off x="72277" y="293112"/>
              <a:ext cx="41672" cy="9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7" name="Google Shape;1849;p13"/>
            <p:cNvSpPr/>
            <p:nvPr/>
          </p:nvSpPr>
          <p:spPr>
            <a:xfrm>
              <a:off x="1565719" y="56012"/>
              <a:ext cx="78561" cy="7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8" name="Google Shape;1850;p13"/>
            <p:cNvSpPr/>
            <p:nvPr/>
          </p:nvSpPr>
          <p:spPr>
            <a:xfrm>
              <a:off x="734083" y="289010"/>
              <a:ext cx="64420" cy="50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1851;p13"/>
            <p:cNvSpPr/>
            <p:nvPr/>
          </p:nvSpPr>
          <p:spPr>
            <a:xfrm>
              <a:off x="381408" y="397643"/>
              <a:ext cx="73461" cy="5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1852;p13"/>
            <p:cNvSpPr/>
            <p:nvPr/>
          </p:nvSpPr>
          <p:spPr>
            <a:xfrm>
              <a:off x="362698" y="319762"/>
              <a:ext cx="34324" cy="78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1853;p13"/>
            <p:cNvSpPr/>
            <p:nvPr/>
          </p:nvSpPr>
          <p:spPr>
            <a:xfrm>
              <a:off x="538887" y="517776"/>
              <a:ext cx="68321" cy="28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1854;p13"/>
            <p:cNvSpPr/>
            <p:nvPr/>
          </p:nvSpPr>
          <p:spPr>
            <a:xfrm>
              <a:off x="14197" y="293209"/>
              <a:ext cx="32652" cy="6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1855;p13"/>
            <p:cNvSpPr/>
            <p:nvPr/>
          </p:nvSpPr>
          <p:spPr>
            <a:xfrm>
              <a:off x="1811613" y="243916"/>
              <a:ext cx="38289" cy="71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1856;p13"/>
            <p:cNvSpPr/>
            <p:nvPr/>
          </p:nvSpPr>
          <p:spPr>
            <a:xfrm>
              <a:off x="366715" y="366891"/>
              <a:ext cx="35039" cy="7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1857;p13"/>
            <p:cNvSpPr/>
            <p:nvPr/>
          </p:nvSpPr>
          <p:spPr>
            <a:xfrm>
              <a:off x="60166" y="392184"/>
              <a:ext cx="40797" cy="42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1858;p13"/>
            <p:cNvSpPr/>
            <p:nvPr/>
          </p:nvSpPr>
          <p:spPr>
            <a:xfrm>
              <a:off x="486977" y="547947"/>
              <a:ext cx="34562" cy="56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1859;p13"/>
            <p:cNvSpPr/>
            <p:nvPr/>
          </p:nvSpPr>
          <p:spPr>
            <a:xfrm>
              <a:off x="1514131" y="81337"/>
              <a:ext cx="54654" cy="5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1860;p13"/>
            <p:cNvSpPr/>
            <p:nvPr/>
          </p:nvSpPr>
          <p:spPr>
            <a:xfrm>
              <a:off x="780058" y="194719"/>
              <a:ext cx="63184" cy="52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1861;p13"/>
            <p:cNvSpPr/>
            <p:nvPr/>
          </p:nvSpPr>
          <p:spPr>
            <a:xfrm>
              <a:off x="1552441" y="112768"/>
              <a:ext cx="37861" cy="3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1862;p13"/>
            <p:cNvSpPr/>
            <p:nvPr/>
          </p:nvSpPr>
          <p:spPr>
            <a:xfrm>
              <a:off x="383803" y="307390"/>
              <a:ext cx="31727" cy="5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1863;p13"/>
            <p:cNvSpPr/>
            <p:nvPr/>
          </p:nvSpPr>
          <p:spPr>
            <a:xfrm>
              <a:off x="1030826" y="361755"/>
              <a:ext cx="44348" cy="3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2" name="Google Shape;1864;p13"/>
            <p:cNvSpPr/>
            <p:nvPr/>
          </p:nvSpPr>
          <p:spPr>
            <a:xfrm>
              <a:off x="1614205" y="20221"/>
              <a:ext cx="45047" cy="4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3" name="Google Shape;1865;p13"/>
            <p:cNvSpPr/>
            <p:nvPr/>
          </p:nvSpPr>
          <p:spPr>
            <a:xfrm>
              <a:off x="1612170" y="8980"/>
              <a:ext cx="37569" cy="2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1866;p13"/>
            <p:cNvSpPr/>
            <p:nvPr/>
          </p:nvSpPr>
          <p:spPr>
            <a:xfrm>
              <a:off x="1769290" y="237875"/>
              <a:ext cx="36890" cy="1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1867;p13"/>
            <p:cNvSpPr/>
            <p:nvPr/>
          </p:nvSpPr>
          <p:spPr>
            <a:xfrm>
              <a:off x="995257" y="387403"/>
              <a:ext cx="17796" cy="2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1868;p13"/>
            <p:cNvSpPr/>
            <p:nvPr/>
          </p:nvSpPr>
          <p:spPr>
            <a:xfrm>
              <a:off x="1524436" y="71776"/>
              <a:ext cx="15216" cy="2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1869;p13"/>
            <p:cNvSpPr/>
            <p:nvPr/>
          </p:nvSpPr>
          <p:spPr>
            <a:xfrm>
              <a:off x="1536324" y="123686"/>
              <a:ext cx="23905" cy="1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8" name="Google Shape;1870;p13"/>
            <p:cNvSpPr/>
            <p:nvPr/>
          </p:nvSpPr>
          <p:spPr>
            <a:xfrm>
              <a:off x="1763152" y="248018"/>
              <a:ext cx="21821" cy="21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9" name="Google Shape;1871;p13"/>
            <p:cNvSpPr/>
            <p:nvPr/>
          </p:nvSpPr>
          <p:spPr>
            <a:xfrm>
              <a:off x="789867" y="247760"/>
              <a:ext cx="38678" cy="5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0" name="Google Shape;1872;p13"/>
            <p:cNvSpPr/>
            <p:nvPr/>
          </p:nvSpPr>
          <p:spPr>
            <a:xfrm>
              <a:off x="1147334" y="101268"/>
              <a:ext cx="82182" cy="8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1" name="Google Shape;1873;p13"/>
            <p:cNvSpPr/>
            <p:nvPr/>
          </p:nvSpPr>
          <p:spPr>
            <a:xfrm>
              <a:off x="1182450" y="96649"/>
              <a:ext cx="54716" cy="7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2" name="Google Shape;1874;p13"/>
            <p:cNvSpPr/>
            <p:nvPr/>
          </p:nvSpPr>
          <p:spPr>
            <a:xfrm>
              <a:off x="509492" y="523332"/>
              <a:ext cx="97716" cy="111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3" name="Google Shape;1875;p13"/>
            <p:cNvSpPr/>
            <p:nvPr/>
          </p:nvSpPr>
          <p:spPr>
            <a:xfrm>
              <a:off x="525401" y="549304"/>
              <a:ext cx="74959" cy="93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4" name="Google Shape;1876;p13"/>
            <p:cNvSpPr/>
            <p:nvPr/>
          </p:nvSpPr>
          <p:spPr>
            <a:xfrm>
              <a:off x="491844" y="631287"/>
              <a:ext cx="36591" cy="32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5" name="Google Shape;1877;p13"/>
            <p:cNvSpPr/>
            <p:nvPr/>
          </p:nvSpPr>
          <p:spPr>
            <a:xfrm>
              <a:off x="391114" y="323380"/>
              <a:ext cx="47389" cy="10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6" name="Google Shape;1878;p13"/>
            <p:cNvSpPr/>
            <p:nvPr/>
          </p:nvSpPr>
          <p:spPr>
            <a:xfrm>
              <a:off x="1006357" y="369605"/>
              <a:ext cx="67460" cy="65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7" name="Google Shape;1879;p13"/>
            <p:cNvSpPr/>
            <p:nvPr/>
          </p:nvSpPr>
          <p:spPr>
            <a:xfrm>
              <a:off x="960404" y="440670"/>
              <a:ext cx="48094" cy="3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8" name="Google Shape;1880;p13"/>
            <p:cNvSpPr/>
            <p:nvPr/>
          </p:nvSpPr>
          <p:spPr>
            <a:xfrm>
              <a:off x="1543243" y="8915"/>
              <a:ext cx="103348" cy="11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9" name="Google Shape;1881;p13"/>
            <p:cNvSpPr/>
            <p:nvPr/>
          </p:nvSpPr>
          <p:spPr>
            <a:xfrm>
              <a:off x="767750" y="220690"/>
              <a:ext cx="54880" cy="8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0" name="Google Shape;1882;p13"/>
            <p:cNvSpPr/>
            <p:nvPr/>
          </p:nvSpPr>
          <p:spPr>
            <a:xfrm>
              <a:off x="791654" y="216588"/>
              <a:ext cx="38537" cy="36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1" name="Google Shape;1883;p13"/>
            <p:cNvSpPr/>
            <p:nvPr/>
          </p:nvSpPr>
          <p:spPr>
            <a:xfrm>
              <a:off x="763723" y="232319"/>
              <a:ext cx="19986" cy="5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2" name="Google Shape;1884;p13"/>
            <p:cNvSpPr/>
            <p:nvPr/>
          </p:nvSpPr>
          <p:spPr>
            <a:xfrm>
              <a:off x="773261" y="232319"/>
              <a:ext cx="17360" cy="4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3" name="Google Shape;1885;p13"/>
            <p:cNvSpPr/>
            <p:nvPr/>
          </p:nvSpPr>
          <p:spPr>
            <a:xfrm>
              <a:off x="497895" y="610808"/>
              <a:ext cx="13387" cy="20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4" name="Google Shape;1886;p13"/>
            <p:cNvSpPr/>
            <p:nvPr/>
          </p:nvSpPr>
          <p:spPr>
            <a:xfrm>
              <a:off x="384481" y="361432"/>
              <a:ext cx="17767" cy="6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5" name="Google Shape;1887;p13"/>
            <p:cNvSpPr/>
            <p:nvPr/>
          </p:nvSpPr>
          <p:spPr>
            <a:xfrm>
              <a:off x="1159192" y="146233"/>
              <a:ext cx="40348" cy="32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6" name="Google Shape;1888;p13"/>
            <p:cNvSpPr/>
            <p:nvPr/>
          </p:nvSpPr>
          <p:spPr>
            <a:xfrm>
              <a:off x="497764" y="611228"/>
              <a:ext cx="30263" cy="4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908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65040" y="3673346"/>
            <a:ext cx="2147795" cy="2156420"/>
          </a:xfrm>
          <a:prstGeom prst="rect">
            <a:avLst/>
          </a:prstGeom>
          <a:ln w="12700">
            <a:miter lim="400000"/>
          </a:ln>
        </p:spPr>
      </p:pic>
      <p:sp>
        <p:nvSpPr>
          <p:cNvPr id="9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6" name="Google Shape;1890;p14" descr="Google Shape;1890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17" name="مستوى النص الأول…"/>
          <p:cNvSpPr txBox="1"/>
          <p:nvPr>
            <p:ph type="body" sz="quarter" idx="1"/>
          </p:nvPr>
        </p:nvSpPr>
        <p:spPr>
          <a:xfrm>
            <a:off x="1839913" y="3429699"/>
            <a:ext cx="2272501" cy="406801"/>
          </a:xfrm>
          <a:prstGeom prst="rect">
            <a:avLst/>
          </a:prstGeom>
        </p:spPr>
        <p:txBody>
          <a:bodyPr anchor="ctr"/>
          <a:lstStyle>
            <a:lvl1pPr marL="323850" indent="-1905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1pPr>
            <a:lvl2pPr marL="323850" indent="2667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2pPr>
            <a:lvl3pPr marL="323850" indent="7239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3pPr>
            <a:lvl4pPr marL="323850" indent="11811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4pPr>
            <a:lvl5pPr marL="323850" indent="1638300">
              <a:buClrTx/>
              <a:buSzTx/>
              <a:buNone/>
              <a:defRPr b="1" sz="2500">
                <a:latin typeface="Caveat Brush"/>
                <a:ea typeface="Caveat Brush"/>
                <a:cs typeface="Caveat Brush"/>
                <a:sym typeface="Caveat Brush"/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18" name="xx%"/>
          <p:cNvSpPr txBox="1"/>
          <p:nvPr>
            <p:ph type="title" hasCustomPrompt="1"/>
          </p:nvPr>
        </p:nvSpPr>
        <p:spPr>
          <a:xfrm>
            <a:off x="4787600" y="3429711"/>
            <a:ext cx="742500" cy="406801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xx%</a:t>
            </a:r>
          </a:p>
        </p:txBody>
      </p:sp>
      <p:grpSp>
        <p:nvGrpSpPr>
          <p:cNvPr id="1029" name="Google Shape;1904;p14"/>
          <p:cNvGrpSpPr/>
          <p:nvPr/>
        </p:nvGrpSpPr>
        <p:grpSpPr>
          <a:xfrm>
            <a:off x="7039088" y="540024"/>
            <a:ext cx="2097089" cy="597452"/>
            <a:chOff x="0" y="0"/>
            <a:chExt cx="2097088" cy="597450"/>
          </a:xfrm>
        </p:grpSpPr>
        <p:sp>
          <p:nvSpPr>
            <p:cNvPr id="919" name="Google Shape;1905;p14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0" name="Google Shape;1906;p14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1" name="Google Shape;1907;p14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2" name="Google Shape;1908;p14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3" name="Google Shape;1909;p14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4" name="Google Shape;1910;p14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5" name="Google Shape;1911;p14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6" name="Google Shape;1912;p14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7" name="Google Shape;1913;p14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8" name="Google Shape;1914;p14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9" name="Google Shape;1915;p14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0" name="Google Shape;1916;p14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1917;p14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2" name="Google Shape;1918;p14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3" name="Google Shape;1919;p14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1920;p14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1921;p14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1922;p14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1923;p14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1924;p14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1925;p14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1926;p14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1927;p14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1928;p14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3" name="Google Shape;1929;p14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4" name="Google Shape;1930;p14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1931;p14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6" name="Google Shape;1932;p14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7" name="Google Shape;1933;p14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8" name="Google Shape;1934;p14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9" name="Google Shape;1935;p14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0" name="Google Shape;1936;p14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1" name="Google Shape;1937;p14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2" name="Google Shape;1938;p14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3" name="Google Shape;1939;p14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4" name="Google Shape;1940;p14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5" name="Google Shape;1941;p14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6" name="Google Shape;1942;p14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7" name="Google Shape;1943;p14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8" name="Google Shape;1944;p14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9" name="Google Shape;1945;p14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0" name="Google Shape;1946;p14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1" name="Google Shape;1947;p14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2" name="Google Shape;1948;p14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3" name="Google Shape;1949;p14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4" name="Google Shape;1950;p14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5" name="Google Shape;1951;p14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6" name="Google Shape;1952;p14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7" name="Google Shape;1953;p14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8" name="Google Shape;1954;p14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9" name="Google Shape;1955;p14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0" name="Google Shape;1956;p14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1" name="Google Shape;1957;p14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2" name="Google Shape;1958;p14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3" name="Google Shape;1959;p14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4" name="Google Shape;1960;p14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5" name="Google Shape;1961;p14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6" name="Google Shape;1962;p14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1963;p14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1964;p14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1965;p14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1966;p14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1967;p14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1968;p14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1969;p14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1970;p14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1971;p14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972;p14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1973;p14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1974;p14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1975;p14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976;p14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1977;p14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1978;p14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1979;p14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1980;p14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1981;p14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1982;p14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1983;p14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1984;p14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1985;p14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1986;p14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1987;p14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1988;p14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1989;p14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1990;p14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1991;p14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1992;p14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1993;p14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1994;p14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1995;p14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1996;p14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1997;p14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1998;p14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1999;p14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000;p14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001;p14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2002;p14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2003;p14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2004;p14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2005;p14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2006;p14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2007;p14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2008;p14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2009;p14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2010;p14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2011;p14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2012;p14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2013;p14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014;p14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40" name="Google Shape;2015;p14"/>
          <p:cNvGrpSpPr/>
          <p:nvPr/>
        </p:nvGrpSpPr>
        <p:grpSpPr>
          <a:xfrm>
            <a:off x="-422901" y="4537209"/>
            <a:ext cx="2097089" cy="597451"/>
            <a:chOff x="0" y="0"/>
            <a:chExt cx="2097088" cy="597450"/>
          </a:xfrm>
        </p:grpSpPr>
        <p:sp>
          <p:nvSpPr>
            <p:cNvPr id="1030" name="Google Shape;2016;p14"/>
            <p:cNvSpPr/>
            <p:nvPr/>
          </p:nvSpPr>
          <p:spPr>
            <a:xfrm flipH="1">
              <a:off x="1565545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017;p14"/>
            <p:cNvSpPr/>
            <p:nvPr/>
          </p:nvSpPr>
          <p:spPr>
            <a:xfrm flipH="1">
              <a:off x="241583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018;p14"/>
            <p:cNvSpPr/>
            <p:nvPr/>
          </p:nvSpPr>
          <p:spPr>
            <a:xfrm flipH="1">
              <a:off x="1555138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019;p14"/>
            <p:cNvSpPr/>
            <p:nvPr/>
          </p:nvSpPr>
          <p:spPr>
            <a:xfrm flipH="1">
              <a:off x="17264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020;p14"/>
            <p:cNvSpPr/>
            <p:nvPr/>
          </p:nvSpPr>
          <p:spPr>
            <a:xfrm flipH="1">
              <a:off x="1669248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021;p14"/>
            <p:cNvSpPr/>
            <p:nvPr/>
          </p:nvSpPr>
          <p:spPr>
            <a:xfrm flipH="1">
              <a:off x="388738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022;p14"/>
            <p:cNvSpPr/>
            <p:nvPr/>
          </p:nvSpPr>
          <p:spPr>
            <a:xfrm flipH="1">
              <a:off x="848378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023;p14"/>
            <p:cNvSpPr/>
            <p:nvPr/>
          </p:nvSpPr>
          <p:spPr>
            <a:xfrm flipH="1">
              <a:off x="1652089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024;p14"/>
            <p:cNvSpPr/>
            <p:nvPr/>
          </p:nvSpPr>
          <p:spPr>
            <a:xfrm flipH="1">
              <a:off x="22338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2025;p14"/>
            <p:cNvSpPr/>
            <p:nvPr/>
          </p:nvSpPr>
          <p:spPr>
            <a:xfrm flipH="1">
              <a:off x="92273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026;p14"/>
            <p:cNvSpPr/>
            <p:nvPr/>
          </p:nvSpPr>
          <p:spPr>
            <a:xfrm flipH="1">
              <a:off x="399155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027;p14"/>
            <p:cNvSpPr/>
            <p:nvPr/>
          </p:nvSpPr>
          <p:spPr>
            <a:xfrm flipH="1">
              <a:off x="1606127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2028;p14"/>
            <p:cNvSpPr/>
            <p:nvPr/>
          </p:nvSpPr>
          <p:spPr>
            <a:xfrm flipH="1">
              <a:off x="1274953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2029;p14"/>
            <p:cNvSpPr/>
            <p:nvPr/>
          </p:nvSpPr>
          <p:spPr>
            <a:xfrm flipH="1">
              <a:off x="1549945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2030;p14"/>
            <p:cNvSpPr/>
            <p:nvPr/>
          </p:nvSpPr>
          <p:spPr>
            <a:xfrm flipH="1">
              <a:off x="244938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2031;p14"/>
            <p:cNvSpPr/>
            <p:nvPr/>
          </p:nvSpPr>
          <p:spPr>
            <a:xfrm flipH="1">
              <a:off x="1258645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2032;p14"/>
            <p:cNvSpPr/>
            <p:nvPr/>
          </p:nvSpPr>
          <p:spPr>
            <a:xfrm flipH="1">
              <a:off x="1950088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2033;p14"/>
            <p:cNvSpPr/>
            <p:nvPr/>
          </p:nvSpPr>
          <p:spPr>
            <a:xfrm flipH="1">
              <a:off x="1158675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2034;p14"/>
            <p:cNvSpPr/>
            <p:nvPr/>
          </p:nvSpPr>
          <p:spPr>
            <a:xfrm flipH="1">
              <a:off x="1514831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2035;p14"/>
            <p:cNvSpPr/>
            <p:nvPr/>
          </p:nvSpPr>
          <p:spPr>
            <a:xfrm flipH="1">
              <a:off x="892620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2036;p14"/>
            <p:cNvSpPr/>
            <p:nvPr/>
          </p:nvSpPr>
          <p:spPr>
            <a:xfrm flipH="1">
              <a:off x="1987075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2037;p14"/>
            <p:cNvSpPr/>
            <p:nvPr/>
          </p:nvSpPr>
          <p:spPr>
            <a:xfrm flipH="1">
              <a:off x="90374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2038;p14"/>
            <p:cNvSpPr/>
            <p:nvPr/>
          </p:nvSpPr>
          <p:spPr>
            <a:xfrm flipH="1">
              <a:off x="2018309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2039;p14"/>
            <p:cNvSpPr/>
            <p:nvPr/>
          </p:nvSpPr>
          <p:spPr>
            <a:xfrm flipH="1">
              <a:off x="116016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2040;p14"/>
            <p:cNvSpPr/>
            <p:nvPr/>
          </p:nvSpPr>
          <p:spPr>
            <a:xfrm flipH="1">
              <a:off x="1289188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5" name="Google Shape;2041;p14"/>
            <p:cNvSpPr/>
            <p:nvPr/>
          </p:nvSpPr>
          <p:spPr>
            <a:xfrm flipH="1">
              <a:off x="397174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2042;p14"/>
            <p:cNvSpPr/>
            <p:nvPr/>
          </p:nvSpPr>
          <p:spPr>
            <a:xfrm flipH="1">
              <a:off x="640413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2043;p14"/>
            <p:cNvSpPr/>
            <p:nvPr/>
          </p:nvSpPr>
          <p:spPr>
            <a:xfrm flipH="1">
              <a:off x="1532506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2044;p14"/>
            <p:cNvSpPr/>
            <p:nvPr/>
          </p:nvSpPr>
          <p:spPr>
            <a:xfrm flipH="1">
              <a:off x="1952737" y="486300"/>
              <a:ext cx="77387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2045;p14"/>
            <p:cNvSpPr/>
            <p:nvPr/>
          </p:nvSpPr>
          <p:spPr>
            <a:xfrm flipH="1">
              <a:off x="653113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0" name="Google Shape;2046;p14"/>
            <p:cNvSpPr/>
            <p:nvPr/>
          </p:nvSpPr>
          <p:spPr>
            <a:xfrm flipH="1">
              <a:off x="132133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2047;p14"/>
            <p:cNvSpPr/>
            <p:nvPr/>
          </p:nvSpPr>
          <p:spPr>
            <a:xfrm flipH="1">
              <a:off x="1201868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2048;p14"/>
            <p:cNvSpPr/>
            <p:nvPr/>
          </p:nvSpPr>
          <p:spPr>
            <a:xfrm flipH="1">
              <a:off x="2053969" y="205900"/>
              <a:ext cx="43120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3" name="Google Shape;2049;p14"/>
            <p:cNvSpPr/>
            <p:nvPr/>
          </p:nvSpPr>
          <p:spPr>
            <a:xfrm flipH="1">
              <a:off x="31261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4" name="Google Shape;2050;p14"/>
            <p:cNvSpPr/>
            <p:nvPr/>
          </p:nvSpPr>
          <p:spPr>
            <a:xfrm flipH="1">
              <a:off x="1177613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2051;p14"/>
            <p:cNvSpPr/>
            <p:nvPr/>
          </p:nvSpPr>
          <p:spPr>
            <a:xfrm flipH="1">
              <a:off x="955013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2052;p14"/>
            <p:cNvSpPr/>
            <p:nvPr/>
          </p:nvSpPr>
          <p:spPr>
            <a:xfrm flipH="1">
              <a:off x="909013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2053;p14"/>
            <p:cNvSpPr/>
            <p:nvPr/>
          </p:nvSpPr>
          <p:spPr>
            <a:xfrm flipH="1">
              <a:off x="71898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2054;p14"/>
            <p:cNvSpPr/>
            <p:nvPr/>
          </p:nvSpPr>
          <p:spPr>
            <a:xfrm flipH="1">
              <a:off x="1572063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2055;p14"/>
            <p:cNvSpPr/>
            <p:nvPr/>
          </p:nvSpPr>
          <p:spPr>
            <a:xfrm flipH="1">
              <a:off x="420988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0" name="Google Shape;2056;p14"/>
            <p:cNvSpPr/>
            <p:nvPr/>
          </p:nvSpPr>
          <p:spPr>
            <a:xfrm flipH="1">
              <a:off x="462763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1" name="Google Shape;2057;p14"/>
            <p:cNvSpPr/>
            <p:nvPr/>
          </p:nvSpPr>
          <p:spPr>
            <a:xfrm flipH="1">
              <a:off x="389788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2058;p14"/>
            <p:cNvSpPr/>
            <p:nvPr/>
          </p:nvSpPr>
          <p:spPr>
            <a:xfrm flipH="1">
              <a:off x="690223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3" name="Google Shape;2059;p14"/>
            <p:cNvSpPr/>
            <p:nvPr/>
          </p:nvSpPr>
          <p:spPr>
            <a:xfrm flipH="1">
              <a:off x="856663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4" name="Google Shape;2060;p14"/>
            <p:cNvSpPr/>
            <p:nvPr/>
          </p:nvSpPr>
          <p:spPr>
            <a:xfrm flipH="1">
              <a:off x="964538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5" name="Google Shape;2061;p14"/>
            <p:cNvSpPr/>
            <p:nvPr/>
          </p:nvSpPr>
          <p:spPr>
            <a:xfrm flipH="1">
              <a:off x="445089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6" name="Google Shape;2062;p14"/>
            <p:cNvSpPr/>
            <p:nvPr/>
          </p:nvSpPr>
          <p:spPr>
            <a:xfrm flipH="1">
              <a:off x="1574914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7" name="Google Shape;2063;p14"/>
            <p:cNvSpPr/>
            <p:nvPr/>
          </p:nvSpPr>
          <p:spPr>
            <a:xfrm flipH="1">
              <a:off x="463288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2064;p14"/>
            <p:cNvSpPr/>
            <p:nvPr/>
          </p:nvSpPr>
          <p:spPr>
            <a:xfrm flipH="1">
              <a:off x="404088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9" name="Google Shape;2065;p14"/>
            <p:cNvSpPr/>
            <p:nvPr/>
          </p:nvSpPr>
          <p:spPr>
            <a:xfrm flipH="1">
              <a:off x="1949066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0" name="Google Shape;2066;p14"/>
            <p:cNvSpPr/>
            <p:nvPr/>
          </p:nvSpPr>
          <p:spPr>
            <a:xfrm flipH="1">
              <a:off x="1517063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1" name="Google Shape;2067;p14"/>
            <p:cNvSpPr/>
            <p:nvPr/>
          </p:nvSpPr>
          <p:spPr>
            <a:xfrm flipH="1">
              <a:off x="19250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2068;p14"/>
            <p:cNvSpPr/>
            <p:nvPr/>
          </p:nvSpPr>
          <p:spPr>
            <a:xfrm flipH="1">
              <a:off x="481263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2069;p14"/>
            <p:cNvSpPr/>
            <p:nvPr/>
          </p:nvSpPr>
          <p:spPr>
            <a:xfrm flipH="1">
              <a:off x="38367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2070;p14"/>
            <p:cNvSpPr/>
            <p:nvPr/>
          </p:nvSpPr>
          <p:spPr>
            <a:xfrm flipH="1">
              <a:off x="403013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2071;p14"/>
            <p:cNvSpPr/>
            <p:nvPr/>
          </p:nvSpPr>
          <p:spPr>
            <a:xfrm flipH="1">
              <a:off x="-1" y="152500"/>
              <a:ext cx="31669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2072;p14"/>
            <p:cNvSpPr/>
            <p:nvPr/>
          </p:nvSpPr>
          <p:spPr>
            <a:xfrm flipH="1">
              <a:off x="1999263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2073;p14"/>
            <p:cNvSpPr/>
            <p:nvPr/>
          </p:nvSpPr>
          <p:spPr>
            <a:xfrm flipH="1">
              <a:off x="468354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2074;p14"/>
            <p:cNvSpPr/>
            <p:nvPr/>
          </p:nvSpPr>
          <p:spPr>
            <a:xfrm flipH="1">
              <a:off x="123366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2075;p14"/>
            <p:cNvSpPr/>
            <p:nvPr/>
          </p:nvSpPr>
          <p:spPr>
            <a:xfrm flipH="1">
              <a:off x="903738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2076;p14"/>
            <p:cNvSpPr/>
            <p:nvPr/>
          </p:nvSpPr>
          <p:spPr>
            <a:xfrm flipH="1">
              <a:off x="323188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2077;p14"/>
            <p:cNvSpPr/>
            <p:nvPr/>
          </p:nvSpPr>
          <p:spPr>
            <a:xfrm flipH="1">
              <a:off x="1223606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2078;p14"/>
            <p:cNvSpPr/>
            <p:nvPr/>
          </p:nvSpPr>
          <p:spPr>
            <a:xfrm flipH="1">
              <a:off x="720283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2079;p14"/>
            <p:cNvSpPr/>
            <p:nvPr/>
          </p:nvSpPr>
          <p:spPr>
            <a:xfrm flipH="1">
              <a:off x="718663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2080;p14"/>
            <p:cNvSpPr/>
            <p:nvPr/>
          </p:nvSpPr>
          <p:spPr>
            <a:xfrm flipH="1">
              <a:off x="852963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2081;p14"/>
            <p:cNvSpPr/>
            <p:nvPr/>
          </p:nvSpPr>
          <p:spPr>
            <a:xfrm flipH="1">
              <a:off x="732634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2082;p14"/>
            <p:cNvSpPr/>
            <p:nvPr/>
          </p:nvSpPr>
          <p:spPr>
            <a:xfrm flipH="1">
              <a:off x="471763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2083;p14"/>
            <p:cNvSpPr/>
            <p:nvPr/>
          </p:nvSpPr>
          <p:spPr>
            <a:xfrm flipH="1">
              <a:off x="1957513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2084;p14"/>
            <p:cNvSpPr/>
            <p:nvPr/>
          </p:nvSpPr>
          <p:spPr>
            <a:xfrm flipH="1">
              <a:off x="472617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2085;p14"/>
            <p:cNvSpPr/>
            <p:nvPr/>
          </p:nvSpPr>
          <p:spPr>
            <a:xfrm flipH="1">
              <a:off x="21263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0" name="Google Shape;2086;p14"/>
            <p:cNvSpPr/>
            <p:nvPr/>
          </p:nvSpPr>
          <p:spPr>
            <a:xfrm flipH="1">
              <a:off x="486038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2087;p14"/>
            <p:cNvSpPr/>
            <p:nvPr/>
          </p:nvSpPr>
          <p:spPr>
            <a:xfrm flipH="1">
              <a:off x="676363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2" name="Google Shape;2088;p14"/>
            <p:cNvSpPr/>
            <p:nvPr/>
          </p:nvSpPr>
          <p:spPr>
            <a:xfrm flipH="1">
              <a:off x="54402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3" name="Google Shape;2089;p14"/>
            <p:cNvSpPr/>
            <p:nvPr/>
          </p:nvSpPr>
          <p:spPr>
            <a:xfrm flipH="1">
              <a:off x="26038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2090;p14"/>
            <p:cNvSpPr/>
            <p:nvPr/>
          </p:nvSpPr>
          <p:spPr>
            <a:xfrm flipH="1">
              <a:off x="16963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2091;p14"/>
            <p:cNvSpPr/>
            <p:nvPr/>
          </p:nvSpPr>
          <p:spPr>
            <a:xfrm flipH="1">
              <a:off x="958095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2092;p14"/>
            <p:cNvSpPr/>
            <p:nvPr/>
          </p:nvSpPr>
          <p:spPr>
            <a:xfrm flipH="1">
              <a:off x="128441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2093;p14"/>
            <p:cNvSpPr/>
            <p:nvPr/>
          </p:nvSpPr>
          <p:spPr>
            <a:xfrm flipH="1">
              <a:off x="635362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2094;p14"/>
            <p:cNvSpPr/>
            <p:nvPr/>
          </p:nvSpPr>
          <p:spPr>
            <a:xfrm flipH="1">
              <a:off x="1006825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2095;p14"/>
            <p:cNvSpPr/>
            <p:nvPr/>
          </p:nvSpPr>
          <p:spPr>
            <a:xfrm flipH="1">
              <a:off x="1684481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2096;p14"/>
            <p:cNvSpPr/>
            <p:nvPr/>
          </p:nvSpPr>
          <p:spPr>
            <a:xfrm flipH="1">
              <a:off x="1647301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2097;p14"/>
            <p:cNvSpPr/>
            <p:nvPr/>
          </p:nvSpPr>
          <p:spPr>
            <a:xfrm flipH="1">
              <a:off x="264297" y="12575"/>
              <a:ext cx="40755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2098;p14"/>
            <p:cNvSpPr/>
            <p:nvPr/>
          </p:nvSpPr>
          <p:spPr>
            <a:xfrm flipH="1">
              <a:off x="304663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2099;p14"/>
            <p:cNvSpPr/>
            <p:nvPr/>
          </p:nvSpPr>
          <p:spPr>
            <a:xfrm flipH="1">
              <a:off x="304663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2100;p14"/>
            <p:cNvSpPr/>
            <p:nvPr/>
          </p:nvSpPr>
          <p:spPr>
            <a:xfrm flipH="1">
              <a:off x="336938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2101;p14"/>
            <p:cNvSpPr/>
            <p:nvPr/>
          </p:nvSpPr>
          <p:spPr>
            <a:xfrm flipH="1">
              <a:off x="26038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2102;p14"/>
            <p:cNvSpPr/>
            <p:nvPr/>
          </p:nvSpPr>
          <p:spPr>
            <a:xfrm flipH="1">
              <a:off x="1680266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7" name="Google Shape;2103;p14"/>
            <p:cNvSpPr/>
            <p:nvPr/>
          </p:nvSpPr>
          <p:spPr>
            <a:xfrm flipH="1">
              <a:off x="462763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2104;p14"/>
            <p:cNvSpPr/>
            <p:nvPr/>
          </p:nvSpPr>
          <p:spPr>
            <a:xfrm flipH="1">
              <a:off x="880463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2105;p14"/>
            <p:cNvSpPr/>
            <p:nvPr/>
          </p:nvSpPr>
          <p:spPr>
            <a:xfrm flipH="1">
              <a:off x="959238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2106;p14"/>
            <p:cNvSpPr/>
            <p:nvPr/>
          </p:nvSpPr>
          <p:spPr>
            <a:xfrm flipH="1">
              <a:off x="987263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2107;p14"/>
            <p:cNvSpPr/>
            <p:nvPr/>
          </p:nvSpPr>
          <p:spPr>
            <a:xfrm flipH="1">
              <a:off x="443138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2108;p14"/>
            <p:cNvSpPr/>
            <p:nvPr/>
          </p:nvSpPr>
          <p:spPr>
            <a:xfrm flipH="1">
              <a:off x="1293938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2109;p14"/>
            <p:cNvSpPr/>
            <p:nvPr/>
          </p:nvSpPr>
          <p:spPr>
            <a:xfrm flipH="1">
              <a:off x="1273038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2110;p14"/>
            <p:cNvSpPr/>
            <p:nvPr/>
          </p:nvSpPr>
          <p:spPr>
            <a:xfrm flipH="1">
              <a:off x="1273982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2111;p14"/>
            <p:cNvSpPr/>
            <p:nvPr/>
          </p:nvSpPr>
          <p:spPr>
            <a:xfrm flipH="1">
              <a:off x="1980763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2112;p14"/>
            <p:cNvSpPr/>
            <p:nvPr/>
          </p:nvSpPr>
          <p:spPr>
            <a:xfrm flipH="1">
              <a:off x="1539813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2113;p14"/>
            <p:cNvSpPr/>
            <p:nvPr/>
          </p:nvSpPr>
          <p:spPr>
            <a:xfrm flipH="1">
              <a:off x="886480" y="209249"/>
              <a:ext cx="47546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2114;p14"/>
            <p:cNvSpPr/>
            <p:nvPr/>
          </p:nvSpPr>
          <p:spPr>
            <a:xfrm flipH="1">
              <a:off x="898963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2115;p14"/>
            <p:cNvSpPr/>
            <p:nvPr/>
          </p:nvSpPr>
          <p:spPr>
            <a:xfrm flipH="1">
              <a:off x="197601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2116;p14"/>
            <p:cNvSpPr/>
            <p:nvPr/>
          </p:nvSpPr>
          <p:spPr>
            <a:xfrm flipH="1">
              <a:off x="65469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2117;p14"/>
            <p:cNvSpPr/>
            <p:nvPr/>
          </p:nvSpPr>
          <p:spPr>
            <a:xfrm flipH="1">
              <a:off x="1542932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2118;p14"/>
            <p:cNvSpPr/>
            <p:nvPr/>
          </p:nvSpPr>
          <p:spPr>
            <a:xfrm flipH="1">
              <a:off x="689039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2119;p14"/>
            <p:cNvSpPr/>
            <p:nvPr/>
          </p:nvSpPr>
          <p:spPr>
            <a:xfrm flipH="1">
              <a:off x="666914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2120;p14"/>
            <p:cNvSpPr/>
            <p:nvPr/>
          </p:nvSpPr>
          <p:spPr>
            <a:xfrm flipH="1">
              <a:off x="674030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2121;p14"/>
            <p:cNvSpPr/>
            <p:nvPr/>
          </p:nvSpPr>
          <p:spPr>
            <a:xfrm flipH="1">
              <a:off x="2061815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2122;p14"/>
            <p:cNvSpPr/>
            <p:nvPr/>
          </p:nvSpPr>
          <p:spPr>
            <a:xfrm flipH="1">
              <a:off x="2084315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2123;p14"/>
            <p:cNvSpPr/>
            <p:nvPr/>
          </p:nvSpPr>
          <p:spPr>
            <a:xfrm flipH="1">
              <a:off x="475957" y="526550"/>
              <a:ext cx="22568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2124;p14"/>
            <p:cNvSpPr/>
            <p:nvPr/>
          </p:nvSpPr>
          <p:spPr>
            <a:xfrm flipH="1">
              <a:off x="704388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2125;p14"/>
            <p:cNvSpPr/>
            <p:nvPr/>
          </p:nvSpPr>
          <p:spPr>
            <a:xfrm flipH="1">
              <a:off x="1582296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141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6720" y="4130750"/>
            <a:ext cx="1404727" cy="1410368"/>
          </a:xfrm>
          <a:prstGeom prst="rect">
            <a:avLst/>
          </a:prstGeom>
          <a:ln w="12700">
            <a:miter lim="400000"/>
          </a:ln>
        </p:spPr>
      </p:pic>
      <p:sp>
        <p:nvSpPr>
          <p:cNvPr id="1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9" name="Google Shape;2127;p15" descr="Google Shape;2127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0" name="نص العنوان"/>
          <p:cNvSpPr txBox="1"/>
          <p:nvPr>
            <p:ph type="title"/>
          </p:nvPr>
        </p:nvSpPr>
        <p:spPr>
          <a:xfrm>
            <a:off x="580914" y="1255512"/>
            <a:ext cx="4398301" cy="1735802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151" name="مستوى النص الأول…"/>
          <p:cNvSpPr txBox="1"/>
          <p:nvPr>
            <p:ph type="body" sz="quarter" idx="1"/>
          </p:nvPr>
        </p:nvSpPr>
        <p:spPr>
          <a:xfrm>
            <a:off x="929663" y="3198588"/>
            <a:ext cx="3700802" cy="907501"/>
          </a:xfrm>
          <a:prstGeom prst="rect">
            <a:avLst/>
          </a:prstGeom>
        </p:spPr>
        <p:txBody>
          <a:bodyPr/>
          <a:lstStyle>
            <a:lvl1pPr indent="-304800" algn="ctr">
              <a:buSzPts val="1600"/>
              <a:buFont typeface="Helvetica"/>
              <a:buChar char="●"/>
              <a:defRPr sz="1600"/>
            </a:lvl1pPr>
            <a:lvl2pPr marL="1016000" indent="-406400" algn="ctr">
              <a:buSzPts val="1600"/>
              <a:buFont typeface="Helvetica"/>
              <a:buChar char="○"/>
              <a:defRPr sz="1600"/>
            </a:lvl2pPr>
            <a:lvl3pPr marL="1473200" indent="-406400" algn="ctr">
              <a:buSzPts val="1600"/>
              <a:buFont typeface="Helvetica"/>
              <a:buChar char="■"/>
              <a:defRPr sz="1600"/>
            </a:lvl3pPr>
            <a:lvl4pPr marL="1930400" indent="-406400" algn="ctr">
              <a:buSzPts val="1600"/>
              <a:buFont typeface="Helvetica"/>
              <a:buChar char="●"/>
              <a:defRPr sz="1600"/>
            </a:lvl4pPr>
            <a:lvl5pPr marL="2387600" indent="-406400" algn="ctr">
              <a:buSzPts val="1600"/>
              <a:buFont typeface="Helvetica"/>
              <a:buChar char="○"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262" name="Google Shape;2130;p15"/>
          <p:cNvGrpSpPr/>
          <p:nvPr/>
        </p:nvGrpSpPr>
        <p:grpSpPr>
          <a:xfrm>
            <a:off x="-776750" y="601600"/>
            <a:ext cx="2097089" cy="597451"/>
            <a:chOff x="0" y="0"/>
            <a:chExt cx="2097088" cy="597450"/>
          </a:xfrm>
        </p:grpSpPr>
        <p:sp>
          <p:nvSpPr>
            <p:cNvPr id="1152" name="Google Shape;2131;p15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2132;p15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2133;p15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2134;p15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2135;p15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2136;p15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2137;p15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2138;p15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2139;p15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2140;p15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2141;p15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2142;p15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2143;p15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2144;p15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2145;p15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2146;p15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2147;p15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2148;p15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2149;p15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2150;p15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2151;p15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2152;p15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2153;p15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2154;p15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2155;p15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2156;p15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2157;p15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2158;p15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2159;p15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2160;p15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2161;p15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2162;p15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2163;p15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2164;p15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2165;p15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2166;p15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2167;p15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2168;p15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2169;p15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2170;p15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2171;p15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2172;p15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2173;p15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2174;p15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2175;p15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2176;p15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2177;p15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2178;p15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2179;p15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2180;p15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2181;p15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2182;p15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2183;p15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2184;p15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2185;p15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2186;p15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2187;p15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2188;p15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2189;p15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2190;p15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2191;p15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2192;p15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2193;p15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2194;p15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2195;p15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2196;p15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2197;p15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2198;p15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2199;p15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2200;p15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2201;p15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2202;p15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2203;p15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2204;p15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2205;p15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2206;p15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2207;p15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2208;p15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2209;p15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2210;p15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2211;p15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2212;p15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2213;p15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2214;p15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2215;p15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2216;p15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2217;p15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2218;p15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2219;p15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2220;p15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2221;p15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2222;p15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2223;p15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2224;p15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2225;p15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2226;p15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2227;p15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2228;p15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2229;p15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2230;p15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2231;p15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2232;p15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2233;p15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2234;p15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2235;p15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2236;p15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2237;p15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2238;p15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2239;p15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2240;p15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31" name="Google Shape;2241;p15"/>
          <p:cNvGrpSpPr/>
          <p:nvPr/>
        </p:nvGrpSpPr>
        <p:grpSpPr>
          <a:xfrm>
            <a:off x="7518236" y="4623074"/>
            <a:ext cx="1625764" cy="520426"/>
            <a:chOff x="0" y="0"/>
            <a:chExt cx="1625763" cy="520425"/>
          </a:xfrm>
        </p:grpSpPr>
        <p:sp>
          <p:nvSpPr>
            <p:cNvPr id="1263" name="Google Shape;2242;p15"/>
            <p:cNvSpPr/>
            <p:nvPr/>
          </p:nvSpPr>
          <p:spPr>
            <a:xfrm>
              <a:off x="8950" y="219450"/>
              <a:ext cx="65763" cy="11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52" h="21600" fill="norm" stroke="1" extrusionOk="0">
                  <a:moveTo>
                    <a:pt x="9983" y="0"/>
                  </a:moveTo>
                  <a:cubicBezTo>
                    <a:pt x="9417" y="345"/>
                    <a:pt x="8764" y="422"/>
                    <a:pt x="8087" y="422"/>
                  </a:cubicBezTo>
                  <a:cubicBezTo>
                    <a:pt x="7509" y="422"/>
                    <a:pt x="6913" y="368"/>
                    <a:pt x="6347" y="368"/>
                  </a:cubicBezTo>
                  <a:cubicBezTo>
                    <a:pt x="5530" y="368"/>
                    <a:pt x="4766" y="486"/>
                    <a:pt x="4182" y="1058"/>
                  </a:cubicBezTo>
                  <a:cubicBezTo>
                    <a:pt x="5536" y="3935"/>
                    <a:pt x="4550" y="6722"/>
                    <a:pt x="3318" y="9504"/>
                  </a:cubicBezTo>
                  <a:cubicBezTo>
                    <a:pt x="972" y="10943"/>
                    <a:pt x="-1374" y="12382"/>
                    <a:pt x="972" y="14878"/>
                  </a:cubicBezTo>
                  <a:cubicBezTo>
                    <a:pt x="2204" y="16031"/>
                    <a:pt x="231" y="17088"/>
                    <a:pt x="108" y="18237"/>
                  </a:cubicBezTo>
                  <a:cubicBezTo>
                    <a:pt x="-55" y="20724"/>
                    <a:pt x="2338" y="21600"/>
                    <a:pt x="4976" y="21600"/>
                  </a:cubicBezTo>
                  <a:cubicBezTo>
                    <a:pt x="6312" y="21600"/>
                    <a:pt x="7707" y="21378"/>
                    <a:pt x="8869" y="21024"/>
                  </a:cubicBezTo>
                  <a:cubicBezTo>
                    <a:pt x="10847" y="19485"/>
                    <a:pt x="9983" y="17184"/>
                    <a:pt x="11711" y="15645"/>
                  </a:cubicBezTo>
                  <a:cubicBezTo>
                    <a:pt x="12079" y="15169"/>
                    <a:pt x="12575" y="14687"/>
                    <a:pt x="12575" y="14302"/>
                  </a:cubicBezTo>
                  <a:cubicBezTo>
                    <a:pt x="11956" y="11615"/>
                    <a:pt x="15785" y="9314"/>
                    <a:pt x="13065" y="6336"/>
                  </a:cubicBezTo>
                  <a:cubicBezTo>
                    <a:pt x="12575" y="3073"/>
                    <a:pt x="20226" y="386"/>
                    <a:pt x="998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2243;p15"/>
            <p:cNvSpPr/>
            <p:nvPr/>
          </p:nvSpPr>
          <p:spPr>
            <a:xfrm>
              <a:off x="588902" y="153125"/>
              <a:ext cx="82643" cy="114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1" h="21600" fill="norm" stroke="1" extrusionOk="0">
                  <a:moveTo>
                    <a:pt x="10972" y="0"/>
                  </a:moveTo>
                  <a:cubicBezTo>
                    <a:pt x="7948" y="0"/>
                    <a:pt x="4058" y="1154"/>
                    <a:pt x="8684" y="2837"/>
                  </a:cubicBezTo>
                  <a:cubicBezTo>
                    <a:pt x="11753" y="3831"/>
                    <a:pt x="11753" y="5226"/>
                    <a:pt x="9846" y="7120"/>
                  </a:cubicBezTo>
                  <a:cubicBezTo>
                    <a:pt x="6351" y="13099"/>
                    <a:pt x="10166" y="13797"/>
                    <a:pt x="1799" y="17284"/>
                  </a:cubicBezTo>
                  <a:cubicBezTo>
                    <a:pt x="-634" y="18481"/>
                    <a:pt x="-634" y="19677"/>
                    <a:pt x="2010" y="20672"/>
                  </a:cubicBezTo>
                  <a:cubicBezTo>
                    <a:pt x="3266" y="21280"/>
                    <a:pt x="4393" y="21600"/>
                    <a:pt x="5419" y="21600"/>
                  </a:cubicBezTo>
                  <a:cubicBezTo>
                    <a:pt x="7077" y="21600"/>
                    <a:pt x="8459" y="20766"/>
                    <a:pt x="9635" y="18980"/>
                  </a:cubicBezTo>
                  <a:cubicBezTo>
                    <a:pt x="13235" y="13500"/>
                    <a:pt x="20966" y="5923"/>
                    <a:pt x="13235" y="344"/>
                  </a:cubicBezTo>
                  <a:cubicBezTo>
                    <a:pt x="12740" y="108"/>
                    <a:pt x="11898" y="0"/>
                    <a:pt x="109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2244;p15"/>
            <p:cNvSpPr/>
            <p:nvPr/>
          </p:nvSpPr>
          <p:spPr>
            <a:xfrm>
              <a:off x="869741" y="58675"/>
              <a:ext cx="96220" cy="10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0" h="21600" fill="norm" stroke="1" extrusionOk="0">
                  <a:moveTo>
                    <a:pt x="11032" y="0"/>
                  </a:moveTo>
                  <a:cubicBezTo>
                    <a:pt x="5048" y="0"/>
                    <a:pt x="3937" y="7499"/>
                    <a:pt x="931" y="12614"/>
                  </a:cubicBezTo>
                  <a:cubicBezTo>
                    <a:pt x="-1909" y="16558"/>
                    <a:pt x="2355" y="20507"/>
                    <a:pt x="5576" y="21600"/>
                  </a:cubicBezTo>
                  <a:cubicBezTo>
                    <a:pt x="7941" y="20284"/>
                    <a:pt x="14101" y="18859"/>
                    <a:pt x="13344" y="15132"/>
                  </a:cubicBezTo>
                  <a:cubicBezTo>
                    <a:pt x="13084" y="14967"/>
                    <a:pt x="12788" y="14894"/>
                    <a:pt x="12461" y="14894"/>
                  </a:cubicBezTo>
                  <a:cubicBezTo>
                    <a:pt x="10656" y="14894"/>
                    <a:pt x="7973" y="17071"/>
                    <a:pt x="6275" y="17071"/>
                  </a:cubicBezTo>
                  <a:cubicBezTo>
                    <a:pt x="5469" y="17071"/>
                    <a:pt x="4886" y="16578"/>
                    <a:pt x="4721" y="15132"/>
                  </a:cubicBezTo>
                  <a:cubicBezTo>
                    <a:pt x="5478" y="11629"/>
                    <a:pt x="4721" y="7463"/>
                    <a:pt x="8322" y="4939"/>
                  </a:cubicBezTo>
                  <a:cubicBezTo>
                    <a:pt x="9043" y="4395"/>
                    <a:pt x="9670" y="4172"/>
                    <a:pt x="10235" y="4172"/>
                  </a:cubicBezTo>
                  <a:cubicBezTo>
                    <a:pt x="12273" y="4172"/>
                    <a:pt x="13518" y="7043"/>
                    <a:pt x="15521" y="7898"/>
                  </a:cubicBezTo>
                  <a:cubicBezTo>
                    <a:pt x="19691" y="6473"/>
                    <a:pt x="15332" y="669"/>
                    <a:pt x="12394" y="119"/>
                  </a:cubicBezTo>
                  <a:cubicBezTo>
                    <a:pt x="11915" y="36"/>
                    <a:pt x="11462" y="0"/>
                    <a:pt x="1103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2245;p15"/>
            <p:cNvSpPr/>
            <p:nvPr/>
          </p:nvSpPr>
          <p:spPr>
            <a:xfrm>
              <a:off x="728960" y="295850"/>
              <a:ext cx="110532" cy="1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0" h="21600" fill="norm" stroke="1" extrusionOk="0">
                  <a:moveTo>
                    <a:pt x="17055" y="0"/>
                  </a:moveTo>
                  <a:cubicBezTo>
                    <a:pt x="16553" y="0"/>
                    <a:pt x="16072" y="412"/>
                    <a:pt x="16003" y="1048"/>
                  </a:cubicBezTo>
                  <a:cubicBezTo>
                    <a:pt x="13609" y="7775"/>
                    <a:pt x="8307" y="16933"/>
                    <a:pt x="1978" y="17590"/>
                  </a:cubicBezTo>
                  <a:cubicBezTo>
                    <a:pt x="1760" y="17558"/>
                    <a:pt x="1561" y="17543"/>
                    <a:pt x="1383" y="17543"/>
                  </a:cubicBezTo>
                  <a:cubicBezTo>
                    <a:pt x="-1407" y="17543"/>
                    <a:pt x="538" y="21600"/>
                    <a:pt x="2702" y="21600"/>
                  </a:cubicBezTo>
                  <a:cubicBezTo>
                    <a:pt x="3001" y="21600"/>
                    <a:pt x="3304" y="21522"/>
                    <a:pt x="3600" y="21344"/>
                  </a:cubicBezTo>
                  <a:cubicBezTo>
                    <a:pt x="10701" y="20348"/>
                    <a:pt x="20193" y="9872"/>
                    <a:pt x="17370" y="57"/>
                  </a:cubicBezTo>
                  <a:cubicBezTo>
                    <a:pt x="17269" y="16"/>
                    <a:pt x="17160" y="0"/>
                    <a:pt x="170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2246;p15"/>
            <p:cNvSpPr/>
            <p:nvPr/>
          </p:nvSpPr>
          <p:spPr>
            <a:xfrm>
              <a:off x="1046318" y="192349"/>
              <a:ext cx="63396" cy="8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4744" y="0"/>
                  </a:moveTo>
                  <a:cubicBezTo>
                    <a:pt x="14491" y="0"/>
                    <a:pt x="14229" y="13"/>
                    <a:pt x="13976" y="31"/>
                  </a:cubicBezTo>
                  <a:cubicBezTo>
                    <a:pt x="13020" y="357"/>
                    <a:pt x="11999" y="419"/>
                    <a:pt x="10970" y="419"/>
                  </a:cubicBezTo>
                  <a:cubicBezTo>
                    <a:pt x="10226" y="419"/>
                    <a:pt x="9475" y="388"/>
                    <a:pt x="8740" y="388"/>
                  </a:cubicBezTo>
                  <a:cubicBezTo>
                    <a:pt x="7547" y="388"/>
                    <a:pt x="6387" y="476"/>
                    <a:pt x="5333" y="958"/>
                  </a:cubicBezTo>
                  <a:cubicBezTo>
                    <a:pt x="4475" y="2022"/>
                    <a:pt x="7236" y="3343"/>
                    <a:pt x="6199" y="4138"/>
                  </a:cubicBezTo>
                  <a:cubicBezTo>
                    <a:pt x="668" y="7319"/>
                    <a:pt x="1877" y="11821"/>
                    <a:pt x="325" y="15790"/>
                  </a:cubicBezTo>
                  <a:cubicBezTo>
                    <a:pt x="-884" y="18570"/>
                    <a:pt x="1363" y="20824"/>
                    <a:pt x="5684" y="21487"/>
                  </a:cubicBezTo>
                  <a:cubicBezTo>
                    <a:pt x="6207" y="21562"/>
                    <a:pt x="6681" y="21600"/>
                    <a:pt x="7114" y="21600"/>
                  </a:cubicBezTo>
                  <a:cubicBezTo>
                    <a:pt x="10284" y="21600"/>
                    <a:pt x="11297" y="19622"/>
                    <a:pt x="11901" y="17643"/>
                  </a:cubicBezTo>
                  <a:cubicBezTo>
                    <a:pt x="13633" y="12346"/>
                    <a:pt x="19156" y="8114"/>
                    <a:pt x="20716" y="2949"/>
                  </a:cubicBezTo>
                  <a:cubicBezTo>
                    <a:pt x="19613" y="1146"/>
                    <a:pt x="17236" y="0"/>
                    <a:pt x="1474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2247;p15"/>
            <p:cNvSpPr/>
            <p:nvPr/>
          </p:nvSpPr>
          <p:spPr>
            <a:xfrm>
              <a:off x="1322717" y="195375"/>
              <a:ext cx="80341" cy="9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94" h="21600" fill="norm" stroke="1" extrusionOk="0">
                  <a:moveTo>
                    <a:pt x="10374" y="0"/>
                  </a:moveTo>
                  <a:cubicBezTo>
                    <a:pt x="6982" y="0"/>
                    <a:pt x="-3254" y="14506"/>
                    <a:pt x="1032" y="16913"/>
                  </a:cubicBezTo>
                  <a:cubicBezTo>
                    <a:pt x="4922" y="20111"/>
                    <a:pt x="6992" y="21600"/>
                    <a:pt x="9025" y="21600"/>
                  </a:cubicBezTo>
                  <a:cubicBezTo>
                    <a:pt x="10722" y="21600"/>
                    <a:pt x="12391" y="20561"/>
                    <a:pt x="15066" y="18621"/>
                  </a:cubicBezTo>
                  <a:cubicBezTo>
                    <a:pt x="15066" y="15937"/>
                    <a:pt x="18346" y="13981"/>
                    <a:pt x="16762" y="11054"/>
                  </a:cubicBezTo>
                  <a:cubicBezTo>
                    <a:pt x="16259" y="10887"/>
                    <a:pt x="15746" y="10812"/>
                    <a:pt x="15232" y="10812"/>
                  </a:cubicBezTo>
                  <a:cubicBezTo>
                    <a:pt x="13097" y="10812"/>
                    <a:pt x="11021" y="12180"/>
                    <a:pt x="10197" y="14350"/>
                  </a:cubicBezTo>
                  <a:cubicBezTo>
                    <a:pt x="9732" y="15412"/>
                    <a:pt x="8694" y="15966"/>
                    <a:pt x="7736" y="15966"/>
                  </a:cubicBezTo>
                  <a:cubicBezTo>
                    <a:pt x="6612" y="15966"/>
                    <a:pt x="5601" y="15199"/>
                    <a:pt x="5788" y="13617"/>
                  </a:cubicBezTo>
                  <a:cubicBezTo>
                    <a:pt x="3750" y="6904"/>
                    <a:pt x="9293" y="8855"/>
                    <a:pt x="11219" y="3608"/>
                  </a:cubicBezTo>
                  <a:cubicBezTo>
                    <a:pt x="11695" y="1033"/>
                    <a:pt x="11278" y="0"/>
                    <a:pt x="103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2248;p15"/>
            <p:cNvSpPr/>
            <p:nvPr/>
          </p:nvSpPr>
          <p:spPr>
            <a:xfrm>
              <a:off x="1033498" y="201200"/>
              <a:ext cx="81871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8924" y="0"/>
                  </a:moveTo>
                  <a:cubicBezTo>
                    <a:pt x="8578" y="0"/>
                    <a:pt x="8182" y="17"/>
                    <a:pt x="7729" y="63"/>
                  </a:cubicBezTo>
                  <a:cubicBezTo>
                    <a:pt x="418" y="4271"/>
                    <a:pt x="3341" y="11130"/>
                    <a:pt x="16" y="17141"/>
                  </a:cubicBezTo>
                  <a:cubicBezTo>
                    <a:pt x="-311" y="20525"/>
                    <a:pt x="4360" y="21600"/>
                    <a:pt x="7937" y="21600"/>
                  </a:cubicBezTo>
                  <a:cubicBezTo>
                    <a:pt x="8691" y="21600"/>
                    <a:pt x="9389" y="21555"/>
                    <a:pt x="9986" y="21475"/>
                  </a:cubicBezTo>
                  <a:cubicBezTo>
                    <a:pt x="15575" y="17261"/>
                    <a:pt x="15575" y="10766"/>
                    <a:pt x="19963" y="5955"/>
                  </a:cubicBezTo>
                  <a:cubicBezTo>
                    <a:pt x="21289" y="4391"/>
                    <a:pt x="20227" y="2349"/>
                    <a:pt x="19296" y="665"/>
                  </a:cubicBezTo>
                  <a:cubicBezTo>
                    <a:pt x="18976" y="643"/>
                    <a:pt x="18693" y="637"/>
                    <a:pt x="18441" y="637"/>
                  </a:cubicBezTo>
                  <a:cubicBezTo>
                    <a:pt x="14097" y="637"/>
                    <a:pt x="18341" y="3441"/>
                    <a:pt x="15707" y="5716"/>
                  </a:cubicBezTo>
                  <a:cubicBezTo>
                    <a:pt x="11187" y="8241"/>
                    <a:pt x="12645" y="16419"/>
                    <a:pt x="8528" y="16783"/>
                  </a:cubicBezTo>
                  <a:cubicBezTo>
                    <a:pt x="6397" y="16664"/>
                    <a:pt x="4008" y="14974"/>
                    <a:pt x="4668" y="13894"/>
                  </a:cubicBezTo>
                  <a:cubicBezTo>
                    <a:pt x="7195" y="10408"/>
                    <a:pt x="3605" y="5596"/>
                    <a:pt x="9188" y="2952"/>
                  </a:cubicBezTo>
                  <a:cubicBezTo>
                    <a:pt x="10885" y="2070"/>
                    <a:pt x="12469" y="0"/>
                    <a:pt x="892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2249;p15"/>
            <p:cNvSpPr/>
            <p:nvPr/>
          </p:nvSpPr>
          <p:spPr>
            <a:xfrm>
              <a:off x="1338747" y="186149"/>
              <a:ext cx="78894" cy="85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9" h="21600" fill="norm" stroke="1" extrusionOk="0">
                  <a:moveTo>
                    <a:pt x="16238" y="0"/>
                  </a:moveTo>
                  <a:cubicBezTo>
                    <a:pt x="10424" y="133"/>
                    <a:pt x="14336" y="12144"/>
                    <a:pt x="9117" y="12548"/>
                  </a:cubicBezTo>
                  <a:cubicBezTo>
                    <a:pt x="6743" y="11210"/>
                    <a:pt x="9470" y="7606"/>
                    <a:pt x="8051" y="5605"/>
                  </a:cubicBezTo>
                  <a:cubicBezTo>
                    <a:pt x="5677" y="7208"/>
                    <a:pt x="4133" y="9607"/>
                    <a:pt x="1165" y="11210"/>
                  </a:cubicBezTo>
                  <a:cubicBezTo>
                    <a:pt x="-1686" y="12814"/>
                    <a:pt x="1636" y="15616"/>
                    <a:pt x="1283" y="17352"/>
                  </a:cubicBezTo>
                  <a:cubicBezTo>
                    <a:pt x="929" y="19220"/>
                    <a:pt x="452" y="21089"/>
                    <a:pt x="2708" y="21493"/>
                  </a:cubicBezTo>
                  <a:cubicBezTo>
                    <a:pt x="3337" y="21568"/>
                    <a:pt x="3892" y="21600"/>
                    <a:pt x="4380" y="21600"/>
                  </a:cubicBezTo>
                  <a:cubicBezTo>
                    <a:pt x="10873" y="21600"/>
                    <a:pt x="5722" y="15427"/>
                    <a:pt x="14218" y="14682"/>
                  </a:cubicBezTo>
                  <a:lnTo>
                    <a:pt x="14813" y="14145"/>
                  </a:lnTo>
                  <a:cubicBezTo>
                    <a:pt x="15643" y="10813"/>
                    <a:pt x="19914" y="1597"/>
                    <a:pt x="1623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2250;p15"/>
            <p:cNvSpPr/>
            <p:nvPr/>
          </p:nvSpPr>
          <p:spPr>
            <a:xfrm>
              <a:off x="396764" y="420099"/>
              <a:ext cx="75792" cy="1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82" h="21600" fill="norm" stroke="1" extrusionOk="0">
                  <a:moveTo>
                    <a:pt x="17401" y="0"/>
                  </a:moveTo>
                  <a:cubicBezTo>
                    <a:pt x="15240" y="0"/>
                    <a:pt x="13608" y="3740"/>
                    <a:pt x="12830" y="5184"/>
                  </a:cubicBezTo>
                  <a:cubicBezTo>
                    <a:pt x="10195" y="9178"/>
                    <a:pt x="9404" y="14190"/>
                    <a:pt x="2684" y="16130"/>
                  </a:cubicBezTo>
                  <a:cubicBezTo>
                    <a:pt x="1370" y="17612"/>
                    <a:pt x="-1265" y="20005"/>
                    <a:pt x="709" y="21600"/>
                  </a:cubicBezTo>
                  <a:cubicBezTo>
                    <a:pt x="13484" y="18183"/>
                    <a:pt x="20335" y="10202"/>
                    <a:pt x="18622" y="399"/>
                  </a:cubicBezTo>
                  <a:cubicBezTo>
                    <a:pt x="18199" y="124"/>
                    <a:pt x="17794" y="0"/>
                    <a:pt x="174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2251;p15"/>
            <p:cNvSpPr/>
            <p:nvPr/>
          </p:nvSpPr>
          <p:spPr>
            <a:xfrm>
              <a:off x="1070318" y="204650"/>
              <a:ext cx="55067" cy="9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65" h="21600" fill="norm" stroke="1" extrusionOk="0">
                  <a:moveTo>
                    <a:pt x="11922" y="0"/>
                  </a:moveTo>
                  <a:cubicBezTo>
                    <a:pt x="11922" y="3949"/>
                    <a:pt x="11120" y="7647"/>
                    <a:pt x="5998" y="10237"/>
                  </a:cubicBezTo>
                  <a:cubicBezTo>
                    <a:pt x="5362" y="10610"/>
                    <a:pt x="5037" y="11223"/>
                    <a:pt x="5196" y="11964"/>
                  </a:cubicBezTo>
                  <a:cubicBezTo>
                    <a:pt x="8880" y="17394"/>
                    <a:pt x="-2960" y="17762"/>
                    <a:pt x="717" y="21343"/>
                  </a:cubicBezTo>
                  <a:cubicBezTo>
                    <a:pt x="1534" y="21524"/>
                    <a:pt x="2268" y="21600"/>
                    <a:pt x="2926" y="21600"/>
                  </a:cubicBezTo>
                  <a:cubicBezTo>
                    <a:pt x="6800" y="21600"/>
                    <a:pt x="8267" y="18853"/>
                    <a:pt x="10318" y="17272"/>
                  </a:cubicBezTo>
                  <a:cubicBezTo>
                    <a:pt x="18322" y="10855"/>
                    <a:pt x="18640" y="5180"/>
                    <a:pt x="119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2252;p15"/>
            <p:cNvSpPr/>
            <p:nvPr/>
          </p:nvSpPr>
          <p:spPr>
            <a:xfrm>
              <a:off x="1552212" y="0"/>
              <a:ext cx="73552" cy="10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0" h="21387" fill="norm" stroke="1" extrusionOk="0">
                  <a:moveTo>
                    <a:pt x="14268" y="0"/>
                  </a:moveTo>
                  <a:cubicBezTo>
                    <a:pt x="5224" y="0"/>
                    <a:pt x="12404" y="7958"/>
                    <a:pt x="11712" y="12070"/>
                  </a:cubicBezTo>
                  <a:cubicBezTo>
                    <a:pt x="12411" y="15575"/>
                    <a:pt x="7536" y="15248"/>
                    <a:pt x="5303" y="16565"/>
                  </a:cubicBezTo>
                  <a:cubicBezTo>
                    <a:pt x="5257" y="16591"/>
                    <a:pt x="5211" y="16607"/>
                    <a:pt x="5158" y="16607"/>
                  </a:cubicBezTo>
                  <a:cubicBezTo>
                    <a:pt x="4618" y="16607"/>
                    <a:pt x="3834" y="15243"/>
                    <a:pt x="2516" y="15243"/>
                  </a:cubicBezTo>
                  <a:cubicBezTo>
                    <a:pt x="2470" y="15243"/>
                    <a:pt x="2424" y="15243"/>
                    <a:pt x="2378" y="15248"/>
                  </a:cubicBezTo>
                  <a:cubicBezTo>
                    <a:pt x="-2220" y="16342"/>
                    <a:pt x="1265" y="18209"/>
                    <a:pt x="1265" y="19743"/>
                  </a:cubicBezTo>
                  <a:cubicBezTo>
                    <a:pt x="2516" y="21387"/>
                    <a:pt x="5448" y="20293"/>
                    <a:pt x="7114" y="21387"/>
                  </a:cubicBezTo>
                  <a:cubicBezTo>
                    <a:pt x="18958" y="16892"/>
                    <a:pt x="18820" y="9109"/>
                    <a:pt x="19380" y="1431"/>
                  </a:cubicBezTo>
                  <a:cubicBezTo>
                    <a:pt x="18682" y="-213"/>
                    <a:pt x="16449" y="223"/>
                    <a:pt x="14637" y="5"/>
                  </a:cubicBezTo>
                  <a:cubicBezTo>
                    <a:pt x="14512" y="5"/>
                    <a:pt x="14387" y="0"/>
                    <a:pt x="142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2253;p15"/>
            <p:cNvSpPr/>
            <p:nvPr/>
          </p:nvSpPr>
          <p:spPr>
            <a:xfrm>
              <a:off x="304293" y="233849"/>
              <a:ext cx="53682" cy="109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90" h="21600" fill="norm" stroke="1" extrusionOk="0">
                  <a:moveTo>
                    <a:pt x="3349" y="0"/>
                  </a:moveTo>
                  <a:cubicBezTo>
                    <a:pt x="2669" y="0"/>
                    <a:pt x="1976" y="252"/>
                    <a:pt x="1623" y="705"/>
                  </a:cubicBezTo>
                  <a:cubicBezTo>
                    <a:pt x="2771" y="3108"/>
                    <a:pt x="-2977" y="4878"/>
                    <a:pt x="2194" y="6861"/>
                  </a:cubicBezTo>
                  <a:cubicBezTo>
                    <a:pt x="4497" y="6861"/>
                    <a:pt x="4782" y="4878"/>
                    <a:pt x="7657" y="4775"/>
                  </a:cubicBezTo>
                  <a:cubicBezTo>
                    <a:pt x="3634" y="9574"/>
                    <a:pt x="10103" y="15622"/>
                    <a:pt x="1480" y="19065"/>
                  </a:cubicBezTo>
                  <a:cubicBezTo>
                    <a:pt x="1331" y="19380"/>
                    <a:pt x="1331" y="19795"/>
                    <a:pt x="1480" y="20214"/>
                  </a:cubicBezTo>
                  <a:cubicBezTo>
                    <a:pt x="3328" y="21191"/>
                    <a:pt x="4850" y="21600"/>
                    <a:pt x="6101" y="21600"/>
                  </a:cubicBezTo>
                  <a:cubicBezTo>
                    <a:pt x="9810" y="21600"/>
                    <a:pt x="11176" y="18014"/>
                    <a:pt x="11822" y="14892"/>
                  </a:cubicBezTo>
                  <a:cubicBezTo>
                    <a:pt x="13812" y="8918"/>
                    <a:pt x="18623" y="99"/>
                    <a:pt x="7575" y="99"/>
                  </a:cubicBezTo>
                  <a:cubicBezTo>
                    <a:pt x="6665" y="99"/>
                    <a:pt x="5639" y="163"/>
                    <a:pt x="4497" y="291"/>
                  </a:cubicBezTo>
                  <a:cubicBezTo>
                    <a:pt x="4171" y="94"/>
                    <a:pt x="3763" y="0"/>
                    <a:pt x="3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2254;p15"/>
            <p:cNvSpPr/>
            <p:nvPr/>
          </p:nvSpPr>
          <p:spPr>
            <a:xfrm>
              <a:off x="726814" y="285024"/>
              <a:ext cx="109525" cy="9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21600" fill="norm" stroke="1" extrusionOk="0">
                  <a:moveTo>
                    <a:pt x="18314" y="0"/>
                  </a:moveTo>
                  <a:lnTo>
                    <a:pt x="17759" y="239"/>
                  </a:lnTo>
                  <a:cubicBezTo>
                    <a:pt x="16094" y="2645"/>
                    <a:pt x="16190" y="6250"/>
                    <a:pt x="13695" y="8178"/>
                  </a:cubicBezTo>
                  <a:cubicBezTo>
                    <a:pt x="13048" y="9378"/>
                    <a:pt x="13048" y="11181"/>
                    <a:pt x="11475" y="11545"/>
                  </a:cubicBezTo>
                  <a:cubicBezTo>
                    <a:pt x="8958" y="12176"/>
                    <a:pt x="8508" y="17915"/>
                    <a:pt x="6183" y="17915"/>
                  </a:cubicBezTo>
                  <a:cubicBezTo>
                    <a:pt x="5860" y="17915"/>
                    <a:pt x="5501" y="17807"/>
                    <a:pt x="5099" y="17556"/>
                  </a:cubicBezTo>
                  <a:cubicBezTo>
                    <a:pt x="3343" y="15754"/>
                    <a:pt x="6485" y="15395"/>
                    <a:pt x="6668" y="13831"/>
                  </a:cubicBezTo>
                  <a:cubicBezTo>
                    <a:pt x="6856" y="11784"/>
                    <a:pt x="9351" y="9981"/>
                    <a:pt x="7223" y="7814"/>
                  </a:cubicBezTo>
                  <a:cubicBezTo>
                    <a:pt x="-2456" y="15196"/>
                    <a:pt x="-1093" y="21600"/>
                    <a:pt x="3675" y="21600"/>
                  </a:cubicBezTo>
                  <a:cubicBezTo>
                    <a:pt x="7927" y="21600"/>
                    <a:pt x="14879" y="16521"/>
                    <a:pt x="19144" y="2525"/>
                  </a:cubicBezTo>
                  <a:cubicBezTo>
                    <a:pt x="18777" y="1683"/>
                    <a:pt x="19144" y="597"/>
                    <a:pt x="183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2255;p15"/>
            <p:cNvSpPr/>
            <p:nvPr/>
          </p:nvSpPr>
          <p:spPr>
            <a:xfrm>
              <a:off x="1176313" y="3724"/>
              <a:ext cx="73052" cy="8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17195" y="0"/>
                  </a:moveTo>
                  <a:cubicBezTo>
                    <a:pt x="9998" y="3073"/>
                    <a:pt x="3821" y="6993"/>
                    <a:pt x="1327" y="13702"/>
                  </a:cubicBezTo>
                  <a:cubicBezTo>
                    <a:pt x="3238" y="15797"/>
                    <a:pt x="1035" y="17053"/>
                    <a:pt x="0" y="18593"/>
                  </a:cubicBezTo>
                  <a:cubicBezTo>
                    <a:pt x="611" y="20853"/>
                    <a:pt x="1452" y="21600"/>
                    <a:pt x="2397" y="21600"/>
                  </a:cubicBezTo>
                  <a:cubicBezTo>
                    <a:pt x="3738" y="21600"/>
                    <a:pt x="5301" y="20113"/>
                    <a:pt x="6760" y="19293"/>
                  </a:cubicBezTo>
                  <a:cubicBezTo>
                    <a:pt x="9852" y="14118"/>
                    <a:pt x="11755" y="8388"/>
                    <a:pt x="18814" y="5453"/>
                  </a:cubicBezTo>
                  <a:cubicBezTo>
                    <a:pt x="21600" y="4197"/>
                    <a:pt x="20134" y="0"/>
                    <a:pt x="171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2256;p15"/>
            <p:cNvSpPr/>
            <p:nvPr/>
          </p:nvSpPr>
          <p:spPr>
            <a:xfrm>
              <a:off x="341005" y="247475"/>
              <a:ext cx="30620" cy="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97" h="21600" fill="norm" stroke="1" extrusionOk="0">
                  <a:moveTo>
                    <a:pt x="9799" y="0"/>
                  </a:moveTo>
                  <a:lnTo>
                    <a:pt x="6299" y="496"/>
                  </a:lnTo>
                  <a:cubicBezTo>
                    <a:pt x="10745" y="5305"/>
                    <a:pt x="-370" y="9501"/>
                    <a:pt x="1537" y="14071"/>
                  </a:cubicBezTo>
                  <a:cubicBezTo>
                    <a:pt x="275" y="16785"/>
                    <a:pt x="-2909" y="19750"/>
                    <a:pt x="6629" y="21600"/>
                  </a:cubicBezTo>
                  <a:cubicBezTo>
                    <a:pt x="6945" y="18145"/>
                    <a:pt x="18060" y="15921"/>
                    <a:pt x="15837" y="12221"/>
                  </a:cubicBezTo>
                  <a:cubicBezTo>
                    <a:pt x="18376" y="10739"/>
                    <a:pt x="15206" y="8889"/>
                    <a:pt x="18376" y="7406"/>
                  </a:cubicBezTo>
                  <a:cubicBezTo>
                    <a:pt x="18691" y="4564"/>
                    <a:pt x="15522" y="1850"/>
                    <a:pt x="97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2257;p15"/>
            <p:cNvSpPr/>
            <p:nvPr/>
          </p:nvSpPr>
          <p:spPr>
            <a:xfrm>
              <a:off x="900863" y="87275"/>
              <a:ext cx="69432" cy="7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5" h="21600" fill="norm" stroke="1" extrusionOk="0">
                  <a:moveTo>
                    <a:pt x="17518" y="0"/>
                  </a:moveTo>
                  <a:cubicBezTo>
                    <a:pt x="7202" y="7932"/>
                    <a:pt x="14832" y="13845"/>
                    <a:pt x="6922" y="16151"/>
                  </a:cubicBezTo>
                  <a:cubicBezTo>
                    <a:pt x="4376" y="17310"/>
                    <a:pt x="1550" y="18176"/>
                    <a:pt x="0" y="20625"/>
                  </a:cubicBezTo>
                  <a:cubicBezTo>
                    <a:pt x="1276" y="21293"/>
                    <a:pt x="2579" y="21600"/>
                    <a:pt x="3875" y="21600"/>
                  </a:cubicBezTo>
                  <a:cubicBezTo>
                    <a:pt x="12921" y="21600"/>
                    <a:pt x="21600" y="6936"/>
                    <a:pt x="175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9" name="Google Shape;2258;p15"/>
            <p:cNvSpPr/>
            <p:nvPr/>
          </p:nvSpPr>
          <p:spPr>
            <a:xfrm>
              <a:off x="1539785" y="3200"/>
              <a:ext cx="40154" cy="9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8" h="21600" fill="norm" stroke="1" extrusionOk="0">
                  <a:moveTo>
                    <a:pt x="17194" y="0"/>
                  </a:moveTo>
                  <a:cubicBezTo>
                    <a:pt x="6958" y="2113"/>
                    <a:pt x="-3729" y="12414"/>
                    <a:pt x="1271" y="16881"/>
                  </a:cubicBezTo>
                  <a:cubicBezTo>
                    <a:pt x="1722" y="19487"/>
                    <a:pt x="2410" y="20356"/>
                    <a:pt x="7410" y="21600"/>
                  </a:cubicBezTo>
                  <a:cubicBezTo>
                    <a:pt x="10366" y="19364"/>
                    <a:pt x="3550" y="18372"/>
                    <a:pt x="11044" y="16012"/>
                  </a:cubicBezTo>
                  <a:cubicBezTo>
                    <a:pt x="15828" y="12913"/>
                    <a:pt x="8549" y="8440"/>
                    <a:pt x="12871" y="4719"/>
                  </a:cubicBezTo>
                  <a:cubicBezTo>
                    <a:pt x="13775" y="3105"/>
                    <a:pt x="17871" y="1984"/>
                    <a:pt x="171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2259;p15"/>
            <p:cNvSpPr/>
            <p:nvPr/>
          </p:nvSpPr>
          <p:spPr>
            <a:xfrm>
              <a:off x="713837" y="304049"/>
              <a:ext cx="63880" cy="85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15" h="21600" fill="norm" stroke="1" extrusionOk="0">
                  <a:moveTo>
                    <a:pt x="15472" y="0"/>
                  </a:moveTo>
                  <a:cubicBezTo>
                    <a:pt x="10248" y="2550"/>
                    <a:pt x="8075" y="7511"/>
                    <a:pt x="3146" y="10327"/>
                  </a:cubicBezTo>
                  <a:cubicBezTo>
                    <a:pt x="-1926" y="14356"/>
                    <a:pt x="-336" y="17845"/>
                    <a:pt x="4161" y="21600"/>
                  </a:cubicBezTo>
                  <a:cubicBezTo>
                    <a:pt x="4593" y="20477"/>
                    <a:pt x="5306" y="20128"/>
                    <a:pt x="6156" y="20128"/>
                  </a:cubicBezTo>
                  <a:cubicBezTo>
                    <a:pt x="7568" y="20128"/>
                    <a:pt x="9343" y="21086"/>
                    <a:pt x="10803" y="21086"/>
                  </a:cubicBezTo>
                  <a:cubicBezTo>
                    <a:pt x="11722" y="21086"/>
                    <a:pt x="12510" y="20706"/>
                    <a:pt x="13004" y="19456"/>
                  </a:cubicBezTo>
                  <a:cubicBezTo>
                    <a:pt x="-2509" y="18377"/>
                    <a:pt x="8802" y="7511"/>
                    <a:pt x="15616" y="4161"/>
                  </a:cubicBezTo>
                  <a:lnTo>
                    <a:pt x="16342" y="3622"/>
                  </a:lnTo>
                  <a:cubicBezTo>
                    <a:pt x="16918" y="2277"/>
                    <a:pt x="19091" y="806"/>
                    <a:pt x="15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2260;p15"/>
            <p:cNvSpPr/>
            <p:nvPr/>
          </p:nvSpPr>
          <p:spPr>
            <a:xfrm>
              <a:off x="53299" y="240900"/>
              <a:ext cx="42227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5" h="21600" fill="norm" stroke="1" extrusionOk="0">
                  <a:moveTo>
                    <a:pt x="11472" y="0"/>
                  </a:moveTo>
                  <a:cubicBezTo>
                    <a:pt x="9578" y="0"/>
                    <a:pt x="8179" y="600"/>
                    <a:pt x="8620" y="2198"/>
                  </a:cubicBezTo>
                  <a:cubicBezTo>
                    <a:pt x="9776" y="7760"/>
                    <a:pt x="2793" y="11899"/>
                    <a:pt x="2330" y="16888"/>
                  </a:cubicBezTo>
                  <a:cubicBezTo>
                    <a:pt x="-2274" y="19894"/>
                    <a:pt x="700" y="21600"/>
                    <a:pt x="4731" y="21600"/>
                  </a:cubicBezTo>
                  <a:cubicBezTo>
                    <a:pt x="6824" y="21600"/>
                    <a:pt x="9192" y="21142"/>
                    <a:pt x="10944" y="20164"/>
                  </a:cubicBezTo>
                  <a:cubicBezTo>
                    <a:pt x="9545" y="15600"/>
                    <a:pt x="19326" y="12748"/>
                    <a:pt x="17696" y="8191"/>
                  </a:cubicBezTo>
                  <a:cubicBezTo>
                    <a:pt x="18863" y="6196"/>
                    <a:pt x="18863" y="3910"/>
                    <a:pt x="17938" y="1773"/>
                  </a:cubicBezTo>
                  <a:cubicBezTo>
                    <a:pt x="16440" y="782"/>
                    <a:pt x="13631" y="0"/>
                    <a:pt x="1147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2261;p15"/>
            <p:cNvSpPr/>
            <p:nvPr/>
          </p:nvSpPr>
          <p:spPr>
            <a:xfrm>
              <a:off x="567168" y="157875"/>
              <a:ext cx="49221" cy="7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600" fill="norm" stroke="1" extrusionOk="0">
                  <a:moveTo>
                    <a:pt x="17380" y="0"/>
                  </a:moveTo>
                  <a:cubicBezTo>
                    <a:pt x="10765" y="0"/>
                    <a:pt x="-527" y="16736"/>
                    <a:pt x="19" y="19863"/>
                  </a:cubicBezTo>
                  <a:cubicBezTo>
                    <a:pt x="993" y="21098"/>
                    <a:pt x="2631" y="21600"/>
                    <a:pt x="4440" y="21600"/>
                  </a:cubicBezTo>
                  <a:cubicBezTo>
                    <a:pt x="8518" y="21600"/>
                    <a:pt x="13452" y="19049"/>
                    <a:pt x="13602" y="16566"/>
                  </a:cubicBezTo>
                  <a:cubicBezTo>
                    <a:pt x="10658" y="8677"/>
                    <a:pt x="15871" y="9246"/>
                    <a:pt x="21073" y="3222"/>
                  </a:cubicBezTo>
                  <a:cubicBezTo>
                    <a:pt x="20249" y="943"/>
                    <a:pt x="18943" y="0"/>
                    <a:pt x="17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2262;p15"/>
            <p:cNvSpPr/>
            <p:nvPr/>
          </p:nvSpPr>
          <p:spPr>
            <a:xfrm>
              <a:off x="1368176" y="184549"/>
              <a:ext cx="42913" cy="5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7" h="21600" fill="norm" stroke="1" extrusionOk="0">
                  <a:moveTo>
                    <a:pt x="13578" y="0"/>
                  </a:moveTo>
                  <a:cubicBezTo>
                    <a:pt x="11165" y="2487"/>
                    <a:pt x="7049" y="1529"/>
                    <a:pt x="3424" y="2108"/>
                  </a:cubicBezTo>
                  <a:cubicBezTo>
                    <a:pt x="-201" y="4016"/>
                    <a:pt x="7049" y="6504"/>
                    <a:pt x="2944" y="8611"/>
                  </a:cubicBezTo>
                  <a:cubicBezTo>
                    <a:pt x="-246" y="13785"/>
                    <a:pt x="-1973" y="21600"/>
                    <a:pt x="3779" y="21600"/>
                  </a:cubicBezTo>
                  <a:cubicBezTo>
                    <a:pt x="5471" y="21600"/>
                    <a:pt x="7792" y="20931"/>
                    <a:pt x="10914" y="19321"/>
                  </a:cubicBezTo>
                  <a:cubicBezTo>
                    <a:pt x="14058" y="17982"/>
                    <a:pt x="13578" y="15494"/>
                    <a:pt x="13578" y="13396"/>
                  </a:cubicBezTo>
                  <a:cubicBezTo>
                    <a:pt x="13578" y="8611"/>
                    <a:pt x="15751" y="4206"/>
                    <a:pt x="19627" y="579"/>
                  </a:cubicBezTo>
                  <a:lnTo>
                    <a:pt x="1357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2263;p15"/>
            <p:cNvSpPr/>
            <p:nvPr/>
          </p:nvSpPr>
          <p:spPr>
            <a:xfrm>
              <a:off x="364817" y="402849"/>
              <a:ext cx="60000" cy="11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3" h="21600" fill="norm" stroke="1" extrusionOk="0">
                  <a:moveTo>
                    <a:pt x="16368" y="0"/>
                  </a:moveTo>
                  <a:cubicBezTo>
                    <a:pt x="16045" y="0"/>
                    <a:pt x="15729" y="73"/>
                    <a:pt x="15509" y="207"/>
                  </a:cubicBezTo>
                  <a:cubicBezTo>
                    <a:pt x="5561" y="4092"/>
                    <a:pt x="13025" y="8171"/>
                    <a:pt x="3548" y="11376"/>
                  </a:cubicBezTo>
                  <a:cubicBezTo>
                    <a:pt x="3232" y="13223"/>
                    <a:pt x="-1426" y="14293"/>
                    <a:pt x="440" y="16525"/>
                  </a:cubicBezTo>
                  <a:cubicBezTo>
                    <a:pt x="2064" y="19019"/>
                    <a:pt x="3261" y="21600"/>
                    <a:pt x="9249" y="21600"/>
                  </a:cubicBezTo>
                  <a:cubicBezTo>
                    <a:pt x="9558" y="21600"/>
                    <a:pt x="9888" y="21591"/>
                    <a:pt x="10226" y="21577"/>
                  </a:cubicBezTo>
                  <a:lnTo>
                    <a:pt x="10226" y="20314"/>
                  </a:lnTo>
                  <a:cubicBezTo>
                    <a:pt x="-963" y="16236"/>
                    <a:pt x="20174" y="7491"/>
                    <a:pt x="17375" y="303"/>
                  </a:cubicBezTo>
                  <a:cubicBezTo>
                    <a:pt x="17125" y="96"/>
                    <a:pt x="16743" y="0"/>
                    <a:pt x="1636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2264;p15"/>
            <p:cNvSpPr/>
            <p:nvPr/>
          </p:nvSpPr>
          <p:spPr>
            <a:xfrm>
              <a:off x="-1" y="242475"/>
              <a:ext cx="27978" cy="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392" h="21600" fill="norm" stroke="1" extrusionOk="0">
                  <a:moveTo>
                    <a:pt x="5771" y="0"/>
                  </a:moveTo>
                  <a:cubicBezTo>
                    <a:pt x="5261" y="0"/>
                    <a:pt x="4703" y="112"/>
                    <a:pt x="4081" y="363"/>
                  </a:cubicBezTo>
                  <a:cubicBezTo>
                    <a:pt x="1918" y="7295"/>
                    <a:pt x="-3580" y="14667"/>
                    <a:pt x="3496" y="21600"/>
                  </a:cubicBezTo>
                  <a:cubicBezTo>
                    <a:pt x="17435" y="16585"/>
                    <a:pt x="-4165" y="14228"/>
                    <a:pt x="10368" y="9213"/>
                  </a:cubicBezTo>
                  <a:cubicBezTo>
                    <a:pt x="10545" y="6988"/>
                    <a:pt x="9792" y="0"/>
                    <a:pt x="5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2265;p15"/>
            <p:cNvSpPr/>
            <p:nvPr/>
          </p:nvSpPr>
          <p:spPr>
            <a:xfrm>
              <a:off x="1233692" y="38324"/>
              <a:ext cx="50398" cy="5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39" h="21600" fill="norm" stroke="1" extrusionOk="0">
                  <a:moveTo>
                    <a:pt x="14482" y="0"/>
                  </a:moveTo>
                  <a:cubicBezTo>
                    <a:pt x="13153" y="0"/>
                    <a:pt x="12205" y="1214"/>
                    <a:pt x="11054" y="2107"/>
                  </a:cubicBezTo>
                  <a:cubicBezTo>
                    <a:pt x="3857" y="6284"/>
                    <a:pt x="-5059" y="12051"/>
                    <a:pt x="3516" y="21600"/>
                  </a:cubicBezTo>
                  <a:cubicBezTo>
                    <a:pt x="8655" y="17225"/>
                    <a:pt x="13453" y="12851"/>
                    <a:pt x="15860" y="6284"/>
                  </a:cubicBezTo>
                  <a:cubicBezTo>
                    <a:pt x="16371" y="4487"/>
                    <a:pt x="16541" y="2502"/>
                    <a:pt x="16030" y="508"/>
                  </a:cubicBezTo>
                  <a:cubicBezTo>
                    <a:pt x="15455" y="151"/>
                    <a:pt x="14944" y="0"/>
                    <a:pt x="144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2266;p15"/>
            <p:cNvSpPr/>
            <p:nvPr/>
          </p:nvSpPr>
          <p:spPr>
            <a:xfrm>
              <a:off x="1390427" y="214749"/>
              <a:ext cx="42018" cy="6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0" h="21600" fill="norm" stroke="1" extrusionOk="0">
                  <a:moveTo>
                    <a:pt x="13274" y="0"/>
                  </a:moveTo>
                  <a:cubicBezTo>
                    <a:pt x="7787" y="0"/>
                    <a:pt x="7503" y="6557"/>
                    <a:pt x="4912" y="10417"/>
                  </a:cubicBezTo>
                  <a:cubicBezTo>
                    <a:pt x="2690" y="13959"/>
                    <a:pt x="-2207" y="16938"/>
                    <a:pt x="1131" y="21600"/>
                  </a:cubicBezTo>
                  <a:cubicBezTo>
                    <a:pt x="11379" y="18057"/>
                    <a:pt x="19393" y="9861"/>
                    <a:pt x="17392" y="908"/>
                  </a:cubicBezTo>
                  <a:cubicBezTo>
                    <a:pt x="15749" y="273"/>
                    <a:pt x="14401" y="0"/>
                    <a:pt x="13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2267;p15"/>
            <p:cNvSpPr/>
            <p:nvPr/>
          </p:nvSpPr>
          <p:spPr>
            <a:xfrm>
              <a:off x="1029609" y="199900"/>
              <a:ext cx="34630" cy="7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5" h="21600" fill="norm" stroke="1" extrusionOk="0">
                  <a:moveTo>
                    <a:pt x="19347" y="0"/>
                  </a:moveTo>
                  <a:cubicBezTo>
                    <a:pt x="5548" y="444"/>
                    <a:pt x="-1955" y="14301"/>
                    <a:pt x="442" y="20409"/>
                  </a:cubicBezTo>
                  <a:cubicBezTo>
                    <a:pt x="-154" y="21304"/>
                    <a:pt x="740" y="21600"/>
                    <a:pt x="2839" y="21600"/>
                  </a:cubicBezTo>
                  <a:cubicBezTo>
                    <a:pt x="13646" y="16091"/>
                    <a:pt x="7647" y="6404"/>
                    <a:pt x="19645" y="444"/>
                  </a:cubicBezTo>
                  <a:cubicBezTo>
                    <a:pt x="19049" y="296"/>
                    <a:pt x="19049" y="148"/>
                    <a:pt x="193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2268;p15"/>
            <p:cNvSpPr/>
            <p:nvPr/>
          </p:nvSpPr>
          <p:spPr>
            <a:xfrm>
              <a:off x="760885" y="284475"/>
              <a:ext cx="46920" cy="7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8" h="21600" fill="norm" stroke="1" extrusionOk="0">
                  <a:moveTo>
                    <a:pt x="16303" y="0"/>
                  </a:moveTo>
                  <a:cubicBezTo>
                    <a:pt x="10844" y="0"/>
                    <a:pt x="9028" y="2703"/>
                    <a:pt x="6073" y="4610"/>
                  </a:cubicBezTo>
                  <a:cubicBezTo>
                    <a:pt x="8802" y="6990"/>
                    <a:pt x="6760" y="8897"/>
                    <a:pt x="4256" y="10804"/>
                  </a:cubicBezTo>
                  <a:cubicBezTo>
                    <a:pt x="4256" y="13341"/>
                    <a:pt x="-977" y="15091"/>
                    <a:pt x="162" y="17944"/>
                  </a:cubicBezTo>
                  <a:cubicBezTo>
                    <a:pt x="3343" y="18740"/>
                    <a:pt x="6073" y="19851"/>
                    <a:pt x="8351" y="21600"/>
                  </a:cubicBezTo>
                  <a:cubicBezTo>
                    <a:pt x="11532" y="20647"/>
                    <a:pt x="8802" y="16990"/>
                    <a:pt x="14025" y="16833"/>
                  </a:cubicBezTo>
                  <a:cubicBezTo>
                    <a:pt x="20623" y="16517"/>
                    <a:pt x="20161" y="13499"/>
                    <a:pt x="20161" y="10639"/>
                  </a:cubicBezTo>
                  <a:cubicBezTo>
                    <a:pt x="19398" y="10331"/>
                    <a:pt x="18753" y="10203"/>
                    <a:pt x="18184" y="10203"/>
                  </a:cubicBezTo>
                  <a:cubicBezTo>
                    <a:pt x="15841" y="10203"/>
                    <a:pt x="14723" y="12320"/>
                    <a:pt x="11983" y="12703"/>
                  </a:cubicBezTo>
                  <a:cubicBezTo>
                    <a:pt x="13799" y="8574"/>
                    <a:pt x="19710" y="3656"/>
                    <a:pt x="163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2269;p15"/>
            <p:cNvSpPr/>
            <p:nvPr/>
          </p:nvSpPr>
          <p:spPr>
            <a:xfrm>
              <a:off x="55938" y="226850"/>
              <a:ext cx="32251" cy="7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00" h="21600" fill="norm" stroke="1" extrusionOk="0">
                  <a:moveTo>
                    <a:pt x="8260" y="0"/>
                  </a:moveTo>
                  <a:cubicBezTo>
                    <a:pt x="4487" y="2969"/>
                    <a:pt x="-3539" y="5644"/>
                    <a:pt x="5190" y="9947"/>
                  </a:cubicBezTo>
                  <a:cubicBezTo>
                    <a:pt x="-1887" y="13064"/>
                    <a:pt x="3538" y="17964"/>
                    <a:pt x="0" y="21530"/>
                  </a:cubicBezTo>
                  <a:cubicBezTo>
                    <a:pt x="424" y="21579"/>
                    <a:pt x="803" y="21600"/>
                    <a:pt x="1138" y="21600"/>
                  </a:cubicBezTo>
                  <a:cubicBezTo>
                    <a:pt x="7066" y="21600"/>
                    <a:pt x="1082" y="14615"/>
                    <a:pt x="7557" y="13211"/>
                  </a:cubicBezTo>
                  <a:cubicBezTo>
                    <a:pt x="18061" y="10916"/>
                    <a:pt x="2478" y="4584"/>
                    <a:pt x="13239" y="4584"/>
                  </a:cubicBezTo>
                  <a:cubicBezTo>
                    <a:pt x="13596" y="4584"/>
                    <a:pt x="13987" y="4591"/>
                    <a:pt x="14400" y="4605"/>
                  </a:cubicBezTo>
                  <a:cubicBezTo>
                    <a:pt x="12279" y="3264"/>
                    <a:pt x="12513" y="744"/>
                    <a:pt x="826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2270;p15"/>
            <p:cNvSpPr/>
            <p:nvPr/>
          </p:nvSpPr>
          <p:spPr>
            <a:xfrm>
              <a:off x="1211763" y="43350"/>
              <a:ext cx="60801" cy="5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48" y="0"/>
                  </a:moveTo>
                  <a:cubicBezTo>
                    <a:pt x="9477" y="0"/>
                    <a:pt x="471" y="10741"/>
                    <a:pt x="0" y="16659"/>
                  </a:cubicBezTo>
                  <a:cubicBezTo>
                    <a:pt x="1474" y="18921"/>
                    <a:pt x="4814" y="21600"/>
                    <a:pt x="7736" y="21600"/>
                  </a:cubicBezTo>
                  <a:cubicBezTo>
                    <a:pt x="9263" y="21600"/>
                    <a:pt x="10676" y="20867"/>
                    <a:pt x="11644" y="18958"/>
                  </a:cubicBezTo>
                  <a:cubicBezTo>
                    <a:pt x="5631" y="7284"/>
                    <a:pt x="13518" y="7855"/>
                    <a:pt x="21600" y="1348"/>
                  </a:cubicBezTo>
                  <a:cubicBezTo>
                    <a:pt x="20241" y="416"/>
                    <a:pt x="18767" y="0"/>
                    <a:pt x="172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2271;p15"/>
            <p:cNvSpPr/>
            <p:nvPr/>
          </p:nvSpPr>
          <p:spPr>
            <a:xfrm>
              <a:off x="568131" y="223675"/>
              <a:ext cx="49858" cy="3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86" h="21600" fill="norm" stroke="1" extrusionOk="0">
                  <a:moveTo>
                    <a:pt x="9400" y="0"/>
                  </a:moveTo>
                  <a:cubicBezTo>
                    <a:pt x="7488" y="3791"/>
                    <a:pt x="4061" y="4962"/>
                    <a:pt x="1202" y="6713"/>
                  </a:cubicBezTo>
                  <a:cubicBezTo>
                    <a:pt x="-3614" y="12640"/>
                    <a:pt x="7371" y="21600"/>
                    <a:pt x="10816" y="21600"/>
                  </a:cubicBezTo>
                  <a:cubicBezTo>
                    <a:pt x="10924" y="21600"/>
                    <a:pt x="11023" y="21600"/>
                    <a:pt x="11114" y="21572"/>
                  </a:cubicBezTo>
                  <a:cubicBezTo>
                    <a:pt x="4061" y="11951"/>
                    <a:pt x="16074" y="14873"/>
                    <a:pt x="17986" y="6713"/>
                  </a:cubicBezTo>
                  <a:cubicBezTo>
                    <a:pt x="15316" y="4080"/>
                    <a:pt x="12448" y="1751"/>
                    <a:pt x="94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2272;p15"/>
            <p:cNvSpPr/>
            <p:nvPr/>
          </p:nvSpPr>
          <p:spPr>
            <a:xfrm>
              <a:off x="295185" y="307750"/>
              <a:ext cx="56854" cy="4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7" h="21600" fill="norm" stroke="1" extrusionOk="0">
                  <a:moveTo>
                    <a:pt x="16820" y="0"/>
                  </a:moveTo>
                  <a:cubicBezTo>
                    <a:pt x="14056" y="5883"/>
                    <a:pt x="15351" y="15594"/>
                    <a:pt x="11370" y="15594"/>
                  </a:cubicBezTo>
                  <a:cubicBezTo>
                    <a:pt x="10067" y="15594"/>
                    <a:pt x="8198" y="14548"/>
                    <a:pt x="5425" y="11975"/>
                  </a:cubicBezTo>
                  <a:cubicBezTo>
                    <a:pt x="4825" y="11618"/>
                    <a:pt x="4243" y="11458"/>
                    <a:pt x="3687" y="11458"/>
                  </a:cubicBezTo>
                  <a:cubicBezTo>
                    <a:pt x="210" y="11458"/>
                    <a:pt x="-1833" y="17760"/>
                    <a:pt x="2296" y="19778"/>
                  </a:cubicBezTo>
                  <a:cubicBezTo>
                    <a:pt x="3417" y="20726"/>
                    <a:pt x="4617" y="20911"/>
                    <a:pt x="5842" y="20911"/>
                  </a:cubicBezTo>
                  <a:cubicBezTo>
                    <a:pt x="6598" y="20911"/>
                    <a:pt x="7363" y="20837"/>
                    <a:pt x="8111" y="20837"/>
                  </a:cubicBezTo>
                  <a:cubicBezTo>
                    <a:pt x="9154" y="20837"/>
                    <a:pt x="10171" y="20972"/>
                    <a:pt x="11127" y="21600"/>
                  </a:cubicBezTo>
                  <a:cubicBezTo>
                    <a:pt x="14430" y="20566"/>
                    <a:pt x="18472" y="21342"/>
                    <a:pt x="19767" y="15877"/>
                  </a:cubicBezTo>
                  <a:cubicBezTo>
                    <a:pt x="17377" y="11188"/>
                    <a:pt x="16455" y="5723"/>
                    <a:pt x="168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2273;p15"/>
            <p:cNvSpPr/>
            <p:nvPr/>
          </p:nvSpPr>
          <p:spPr>
            <a:xfrm>
              <a:off x="280704" y="247475"/>
              <a:ext cx="26565" cy="6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1" h="21600" fill="norm" stroke="1" extrusionOk="0">
                  <a:moveTo>
                    <a:pt x="11701" y="0"/>
                  </a:moveTo>
                  <a:cubicBezTo>
                    <a:pt x="6024" y="3002"/>
                    <a:pt x="1098" y="6013"/>
                    <a:pt x="1098" y="10143"/>
                  </a:cubicBezTo>
                  <a:cubicBezTo>
                    <a:pt x="-424" y="13900"/>
                    <a:pt x="-424" y="17843"/>
                    <a:pt x="1475" y="21600"/>
                  </a:cubicBezTo>
                  <a:cubicBezTo>
                    <a:pt x="14352" y="21600"/>
                    <a:pt x="10573" y="16156"/>
                    <a:pt x="16251" y="13527"/>
                  </a:cubicBezTo>
                  <a:cubicBezTo>
                    <a:pt x="20030" y="9770"/>
                    <a:pt x="21176" y="2815"/>
                    <a:pt x="117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2274;p15"/>
            <p:cNvSpPr/>
            <p:nvPr/>
          </p:nvSpPr>
          <p:spPr>
            <a:xfrm>
              <a:off x="417063" y="400725"/>
              <a:ext cx="52876" cy="2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37" y="0"/>
                  </a:moveTo>
                  <a:cubicBezTo>
                    <a:pt x="7568" y="0"/>
                    <a:pt x="4106" y="1090"/>
                    <a:pt x="0" y="3148"/>
                  </a:cubicBezTo>
                  <a:lnTo>
                    <a:pt x="1940" y="4165"/>
                  </a:lnTo>
                  <a:cubicBezTo>
                    <a:pt x="2410" y="19978"/>
                    <a:pt x="8885" y="21552"/>
                    <a:pt x="14972" y="21552"/>
                  </a:cubicBezTo>
                  <a:cubicBezTo>
                    <a:pt x="16473" y="21552"/>
                    <a:pt x="17944" y="21455"/>
                    <a:pt x="19302" y="21455"/>
                  </a:cubicBezTo>
                  <a:cubicBezTo>
                    <a:pt x="20119" y="21455"/>
                    <a:pt x="20895" y="21479"/>
                    <a:pt x="21600" y="21600"/>
                  </a:cubicBezTo>
                  <a:cubicBezTo>
                    <a:pt x="20987" y="6635"/>
                    <a:pt x="17525" y="0"/>
                    <a:pt x="10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6" name="Google Shape;2275;p15"/>
            <p:cNvSpPr/>
            <p:nvPr/>
          </p:nvSpPr>
          <p:spPr>
            <a:xfrm>
              <a:off x="10988" y="226925"/>
              <a:ext cx="25270" cy="4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3" h="21600" fill="norm" stroke="1" extrusionOk="0">
                  <a:moveTo>
                    <a:pt x="9887" y="0"/>
                  </a:moveTo>
                  <a:cubicBezTo>
                    <a:pt x="8533" y="0"/>
                    <a:pt x="6927" y="211"/>
                    <a:pt x="4991" y="678"/>
                  </a:cubicBezTo>
                  <a:cubicBezTo>
                    <a:pt x="5998" y="3735"/>
                    <a:pt x="0" y="4669"/>
                    <a:pt x="0" y="7493"/>
                  </a:cubicBezTo>
                  <a:cubicBezTo>
                    <a:pt x="8328" y="10783"/>
                    <a:pt x="5668" y="17131"/>
                    <a:pt x="10658" y="21600"/>
                  </a:cubicBezTo>
                  <a:cubicBezTo>
                    <a:pt x="13051" y="15908"/>
                    <a:pt x="21600" y="0"/>
                    <a:pt x="98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7" name="Google Shape;2276;p15"/>
            <p:cNvSpPr/>
            <p:nvPr/>
          </p:nvSpPr>
          <p:spPr>
            <a:xfrm>
              <a:off x="1402068" y="188774"/>
              <a:ext cx="29634" cy="5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8" h="21600" fill="norm" stroke="1" extrusionOk="0">
                  <a:moveTo>
                    <a:pt x="8396" y="0"/>
                  </a:moveTo>
                  <a:cubicBezTo>
                    <a:pt x="5820" y="7206"/>
                    <a:pt x="-308" y="13995"/>
                    <a:pt x="12" y="21600"/>
                  </a:cubicBezTo>
                  <a:cubicBezTo>
                    <a:pt x="7436" y="18721"/>
                    <a:pt x="4204" y="10902"/>
                    <a:pt x="17100" y="10698"/>
                  </a:cubicBezTo>
                  <a:cubicBezTo>
                    <a:pt x="21292" y="7206"/>
                    <a:pt x="10652" y="3297"/>
                    <a:pt x="839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2277;p15"/>
            <p:cNvSpPr/>
            <p:nvPr/>
          </p:nvSpPr>
          <p:spPr>
            <a:xfrm>
              <a:off x="283813" y="283950"/>
              <a:ext cx="27118" cy="5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1600" fill="norm" stroke="1" extrusionOk="0">
                  <a:moveTo>
                    <a:pt x="10403" y="0"/>
                  </a:moveTo>
                  <a:cubicBezTo>
                    <a:pt x="3196" y="2224"/>
                    <a:pt x="10800" y="7474"/>
                    <a:pt x="397" y="9087"/>
                  </a:cubicBezTo>
                  <a:lnTo>
                    <a:pt x="0" y="14938"/>
                  </a:lnTo>
                  <a:cubicBezTo>
                    <a:pt x="3196" y="17162"/>
                    <a:pt x="397" y="21199"/>
                    <a:pt x="10006" y="21600"/>
                  </a:cubicBezTo>
                  <a:cubicBezTo>
                    <a:pt x="12805" y="19987"/>
                    <a:pt x="16399" y="18975"/>
                    <a:pt x="20408" y="18574"/>
                  </a:cubicBezTo>
                  <a:cubicBezTo>
                    <a:pt x="21600" y="14336"/>
                    <a:pt x="12408" y="11712"/>
                    <a:pt x="16001" y="7273"/>
                  </a:cubicBezTo>
                  <a:cubicBezTo>
                    <a:pt x="18006" y="4448"/>
                    <a:pt x="15604" y="1413"/>
                    <a:pt x="1040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2278;p15"/>
            <p:cNvSpPr/>
            <p:nvPr/>
          </p:nvSpPr>
          <p:spPr>
            <a:xfrm>
              <a:off x="46565" y="303525"/>
              <a:ext cx="31574" cy="3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9" h="21600" fill="norm" stroke="1" extrusionOk="0">
                  <a:moveTo>
                    <a:pt x="5889" y="0"/>
                  </a:moveTo>
                  <a:cubicBezTo>
                    <a:pt x="-1761" y="5947"/>
                    <a:pt x="234" y="13666"/>
                    <a:pt x="234" y="21020"/>
                  </a:cubicBezTo>
                  <a:cubicBezTo>
                    <a:pt x="1946" y="21418"/>
                    <a:pt x="3502" y="21600"/>
                    <a:pt x="4915" y="21600"/>
                  </a:cubicBezTo>
                  <a:cubicBezTo>
                    <a:pt x="13335" y="21600"/>
                    <a:pt x="16713" y="14958"/>
                    <a:pt x="19839" y="8050"/>
                  </a:cubicBezTo>
                  <a:cubicBezTo>
                    <a:pt x="19478" y="7587"/>
                    <a:pt x="18881" y="7404"/>
                    <a:pt x="18111" y="7404"/>
                  </a:cubicBezTo>
                  <a:cubicBezTo>
                    <a:pt x="15629" y="7404"/>
                    <a:pt x="11513" y="9276"/>
                    <a:pt x="8937" y="9276"/>
                  </a:cubicBezTo>
                  <a:cubicBezTo>
                    <a:pt x="6345" y="9276"/>
                    <a:pt x="5292" y="7421"/>
                    <a:pt x="88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2279;p15"/>
            <p:cNvSpPr/>
            <p:nvPr/>
          </p:nvSpPr>
          <p:spPr>
            <a:xfrm>
              <a:off x="376888" y="424074"/>
              <a:ext cx="26749" cy="4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67" h="21600" fill="norm" stroke="1" extrusionOk="0">
                  <a:moveTo>
                    <a:pt x="13750" y="0"/>
                  </a:moveTo>
                  <a:cubicBezTo>
                    <a:pt x="5234" y="5471"/>
                    <a:pt x="5559" y="13554"/>
                    <a:pt x="0" y="20060"/>
                  </a:cubicBezTo>
                  <a:cubicBezTo>
                    <a:pt x="1765" y="20688"/>
                    <a:pt x="4258" y="21600"/>
                    <a:pt x="6101" y="21600"/>
                  </a:cubicBezTo>
                  <a:cubicBezTo>
                    <a:pt x="7308" y="21600"/>
                    <a:pt x="8253" y="21206"/>
                    <a:pt x="8501" y="20060"/>
                  </a:cubicBezTo>
                  <a:cubicBezTo>
                    <a:pt x="10792" y="13554"/>
                    <a:pt x="21600" y="7812"/>
                    <a:pt x="1375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2280;p15"/>
            <p:cNvSpPr/>
            <p:nvPr/>
          </p:nvSpPr>
          <p:spPr>
            <a:xfrm>
              <a:off x="1171837" y="62950"/>
              <a:ext cx="42299" cy="4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57" h="21600" fill="norm" stroke="1" extrusionOk="0">
                  <a:moveTo>
                    <a:pt x="3013" y="0"/>
                  </a:moveTo>
                  <a:cubicBezTo>
                    <a:pt x="-3022" y="6508"/>
                    <a:pt x="936" y="17275"/>
                    <a:pt x="6764" y="21520"/>
                  </a:cubicBezTo>
                  <a:cubicBezTo>
                    <a:pt x="7109" y="21573"/>
                    <a:pt x="7502" y="21600"/>
                    <a:pt x="7926" y="21600"/>
                  </a:cubicBezTo>
                  <a:cubicBezTo>
                    <a:pt x="11854" y="21600"/>
                    <a:pt x="18578" y="19163"/>
                    <a:pt x="16136" y="13030"/>
                  </a:cubicBezTo>
                  <a:cubicBezTo>
                    <a:pt x="15743" y="13070"/>
                    <a:pt x="15388" y="13097"/>
                    <a:pt x="15063" y="13097"/>
                  </a:cubicBezTo>
                  <a:cubicBezTo>
                    <a:pt x="11608" y="13097"/>
                    <a:pt x="11824" y="10392"/>
                    <a:pt x="10308" y="6508"/>
                  </a:cubicBezTo>
                  <a:cubicBezTo>
                    <a:pt x="10269" y="6508"/>
                    <a:pt x="10229" y="6508"/>
                    <a:pt x="10190" y="6508"/>
                  </a:cubicBezTo>
                  <a:cubicBezTo>
                    <a:pt x="8635" y="6508"/>
                    <a:pt x="6272" y="9990"/>
                    <a:pt x="4785" y="9990"/>
                  </a:cubicBezTo>
                  <a:cubicBezTo>
                    <a:pt x="3860" y="9990"/>
                    <a:pt x="3279" y="8637"/>
                    <a:pt x="3436" y="4245"/>
                  </a:cubicBezTo>
                  <a:cubicBezTo>
                    <a:pt x="4263" y="2826"/>
                    <a:pt x="4057" y="844"/>
                    <a:pt x="3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2281;p15"/>
            <p:cNvSpPr/>
            <p:nvPr/>
          </p:nvSpPr>
          <p:spPr>
            <a:xfrm>
              <a:off x="603713" y="150700"/>
              <a:ext cx="48900" cy="4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8" h="21600" fill="norm" stroke="1" extrusionOk="0">
                  <a:moveTo>
                    <a:pt x="7708" y="0"/>
                  </a:moveTo>
                  <a:cubicBezTo>
                    <a:pt x="5854" y="0"/>
                    <a:pt x="3953" y="1989"/>
                    <a:pt x="2043" y="1989"/>
                  </a:cubicBezTo>
                  <a:cubicBezTo>
                    <a:pt x="1958" y="1989"/>
                    <a:pt x="1882" y="1976"/>
                    <a:pt x="1797" y="1976"/>
                  </a:cubicBezTo>
                  <a:lnTo>
                    <a:pt x="0" y="4495"/>
                  </a:lnTo>
                  <a:cubicBezTo>
                    <a:pt x="2194" y="4773"/>
                    <a:pt x="3594" y="6179"/>
                    <a:pt x="3594" y="8977"/>
                  </a:cubicBezTo>
                  <a:cubicBezTo>
                    <a:pt x="7197" y="12345"/>
                    <a:pt x="13798" y="12345"/>
                    <a:pt x="13401" y="20765"/>
                  </a:cubicBezTo>
                  <a:lnTo>
                    <a:pt x="14195" y="21600"/>
                  </a:lnTo>
                  <a:cubicBezTo>
                    <a:pt x="21600" y="18524"/>
                    <a:pt x="18602" y="7306"/>
                    <a:pt x="11594" y="6736"/>
                  </a:cubicBezTo>
                  <a:cubicBezTo>
                    <a:pt x="11349" y="6749"/>
                    <a:pt x="11112" y="6762"/>
                    <a:pt x="10895" y="6762"/>
                  </a:cubicBezTo>
                  <a:cubicBezTo>
                    <a:pt x="6525" y="6762"/>
                    <a:pt x="9835" y="4124"/>
                    <a:pt x="10601" y="2254"/>
                  </a:cubicBezTo>
                  <a:cubicBezTo>
                    <a:pt x="9656" y="557"/>
                    <a:pt x="8691" y="0"/>
                    <a:pt x="77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2282;p15"/>
            <p:cNvSpPr/>
            <p:nvPr/>
          </p:nvSpPr>
          <p:spPr>
            <a:xfrm>
              <a:off x="1201486" y="87275"/>
              <a:ext cx="29303" cy="2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2" h="21600" fill="norm" stroke="1" extrusionOk="0">
                  <a:moveTo>
                    <a:pt x="6935" y="0"/>
                  </a:moveTo>
                  <a:lnTo>
                    <a:pt x="3690" y="7027"/>
                  </a:lnTo>
                  <a:cubicBezTo>
                    <a:pt x="-3658" y="15966"/>
                    <a:pt x="1241" y="21600"/>
                    <a:pt x="7333" y="21600"/>
                  </a:cubicBezTo>
                  <a:cubicBezTo>
                    <a:pt x="11451" y="21600"/>
                    <a:pt x="16120" y="19022"/>
                    <a:pt x="17942" y="13180"/>
                  </a:cubicBezTo>
                  <a:cubicBezTo>
                    <a:pt x="14375" y="8794"/>
                    <a:pt x="13089" y="1310"/>
                    <a:pt x="69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2283;p15"/>
            <p:cNvSpPr/>
            <p:nvPr/>
          </p:nvSpPr>
          <p:spPr>
            <a:xfrm>
              <a:off x="297038" y="237900"/>
              <a:ext cx="24555" cy="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2" h="21600" fill="norm" stroke="1" extrusionOk="0">
                  <a:moveTo>
                    <a:pt x="6640" y="0"/>
                  </a:moveTo>
                  <a:cubicBezTo>
                    <a:pt x="3855" y="0"/>
                    <a:pt x="2274" y="3288"/>
                    <a:pt x="0" y="4807"/>
                  </a:cubicBezTo>
                  <a:cubicBezTo>
                    <a:pt x="6277" y="9852"/>
                    <a:pt x="2092" y="15689"/>
                    <a:pt x="3130" y="20998"/>
                  </a:cubicBezTo>
                  <a:cubicBezTo>
                    <a:pt x="4053" y="21412"/>
                    <a:pt x="4959" y="21600"/>
                    <a:pt x="5816" y="21600"/>
                  </a:cubicBezTo>
                  <a:cubicBezTo>
                    <a:pt x="9902" y="21600"/>
                    <a:pt x="12851" y="17521"/>
                    <a:pt x="9408" y="14898"/>
                  </a:cubicBezTo>
                  <a:cubicBezTo>
                    <a:pt x="8370" y="11183"/>
                    <a:pt x="5223" y="7995"/>
                    <a:pt x="12901" y="4280"/>
                  </a:cubicBezTo>
                  <a:cubicBezTo>
                    <a:pt x="21600" y="25"/>
                    <a:pt x="10446" y="1883"/>
                    <a:pt x="8716" y="565"/>
                  </a:cubicBezTo>
                  <a:cubicBezTo>
                    <a:pt x="7941" y="176"/>
                    <a:pt x="7266" y="0"/>
                    <a:pt x="66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2284;p15"/>
            <p:cNvSpPr/>
            <p:nvPr/>
          </p:nvSpPr>
          <p:spPr>
            <a:xfrm>
              <a:off x="797791" y="279975"/>
              <a:ext cx="34323" cy="23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10037" y="0"/>
                  </a:moveTo>
                  <a:cubicBezTo>
                    <a:pt x="6818" y="0"/>
                    <a:pt x="3554" y="1351"/>
                    <a:pt x="598" y="4123"/>
                  </a:cubicBezTo>
                  <a:lnTo>
                    <a:pt x="598" y="10926"/>
                  </a:lnTo>
                  <a:cubicBezTo>
                    <a:pt x="-1509" y="18118"/>
                    <a:pt x="2311" y="21600"/>
                    <a:pt x="6481" y="21600"/>
                  </a:cubicBezTo>
                  <a:cubicBezTo>
                    <a:pt x="9057" y="21600"/>
                    <a:pt x="11750" y="20271"/>
                    <a:pt x="13286" y="17706"/>
                  </a:cubicBezTo>
                  <a:cubicBezTo>
                    <a:pt x="15759" y="13812"/>
                    <a:pt x="14530" y="6070"/>
                    <a:pt x="20091" y="6070"/>
                  </a:cubicBezTo>
                  <a:lnTo>
                    <a:pt x="20091" y="4627"/>
                  </a:lnTo>
                  <a:cubicBezTo>
                    <a:pt x="17032" y="1580"/>
                    <a:pt x="13550" y="0"/>
                    <a:pt x="100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2285;p15"/>
            <p:cNvSpPr/>
            <p:nvPr/>
          </p:nvSpPr>
          <p:spPr>
            <a:xfrm>
              <a:off x="1249288" y="15650"/>
              <a:ext cx="34864" cy="3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4745" y="0"/>
                  </a:moveTo>
                  <a:cubicBezTo>
                    <a:pt x="13822" y="0"/>
                    <a:pt x="12689" y="859"/>
                    <a:pt x="11248" y="3076"/>
                  </a:cubicBezTo>
                  <a:cubicBezTo>
                    <a:pt x="11835" y="12527"/>
                    <a:pt x="294" y="13249"/>
                    <a:pt x="0" y="21600"/>
                  </a:cubicBezTo>
                  <a:lnTo>
                    <a:pt x="13024" y="21600"/>
                  </a:lnTo>
                  <a:cubicBezTo>
                    <a:pt x="16270" y="17974"/>
                    <a:pt x="21600" y="13970"/>
                    <a:pt x="18648" y="7801"/>
                  </a:cubicBezTo>
                  <a:cubicBezTo>
                    <a:pt x="17823" y="4519"/>
                    <a:pt x="16858" y="0"/>
                    <a:pt x="1474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2286;p15"/>
            <p:cNvSpPr/>
            <p:nvPr/>
          </p:nvSpPr>
          <p:spPr>
            <a:xfrm>
              <a:off x="1247713" y="6950"/>
              <a:ext cx="29076" cy="1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2" y="0"/>
                  </a:moveTo>
                  <a:cubicBezTo>
                    <a:pt x="2972" y="0"/>
                    <a:pt x="1523" y="331"/>
                    <a:pt x="0" y="1203"/>
                  </a:cubicBezTo>
                  <a:cubicBezTo>
                    <a:pt x="427" y="15734"/>
                    <a:pt x="3510" y="21600"/>
                    <a:pt x="8005" y="21600"/>
                  </a:cubicBezTo>
                  <a:cubicBezTo>
                    <a:pt x="11794" y="21600"/>
                    <a:pt x="16567" y="17448"/>
                    <a:pt x="21600" y="10770"/>
                  </a:cubicBezTo>
                  <a:cubicBezTo>
                    <a:pt x="20820" y="8845"/>
                    <a:pt x="19631" y="6318"/>
                    <a:pt x="18461" y="4392"/>
                  </a:cubicBezTo>
                  <a:cubicBezTo>
                    <a:pt x="13614" y="3911"/>
                    <a:pt x="9231" y="0"/>
                    <a:pt x="44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2287;p15"/>
            <p:cNvSpPr/>
            <p:nvPr/>
          </p:nvSpPr>
          <p:spPr>
            <a:xfrm>
              <a:off x="1369313" y="183462"/>
              <a:ext cx="285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1" y="0"/>
                  </a:moveTo>
                  <a:cubicBezTo>
                    <a:pt x="11122" y="0"/>
                    <a:pt x="5164" y="4963"/>
                    <a:pt x="0" y="13849"/>
                  </a:cubicBezTo>
                  <a:cubicBezTo>
                    <a:pt x="473" y="16212"/>
                    <a:pt x="1343" y="17157"/>
                    <a:pt x="2232" y="17157"/>
                  </a:cubicBezTo>
                  <a:cubicBezTo>
                    <a:pt x="2875" y="17157"/>
                    <a:pt x="3499" y="16684"/>
                    <a:pt x="4010" y="15834"/>
                  </a:cubicBezTo>
                  <a:cubicBezTo>
                    <a:pt x="4142" y="15834"/>
                    <a:pt x="4294" y="15834"/>
                    <a:pt x="4445" y="15834"/>
                  </a:cubicBezTo>
                  <a:cubicBezTo>
                    <a:pt x="7887" y="15834"/>
                    <a:pt x="12446" y="21600"/>
                    <a:pt x="16001" y="21600"/>
                  </a:cubicBezTo>
                  <a:cubicBezTo>
                    <a:pt x="19084" y="21600"/>
                    <a:pt x="21411" y="17204"/>
                    <a:pt x="21600" y="851"/>
                  </a:cubicBezTo>
                  <a:cubicBezTo>
                    <a:pt x="20144" y="284"/>
                    <a:pt x="18687" y="0"/>
                    <a:pt x="172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2288;p15"/>
            <p:cNvSpPr/>
            <p:nvPr/>
          </p:nvSpPr>
          <p:spPr>
            <a:xfrm>
              <a:off x="770263" y="299825"/>
              <a:ext cx="13773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85" h="21600" fill="norm" stroke="1" extrusionOk="0">
                  <a:moveTo>
                    <a:pt x="4616" y="0"/>
                  </a:moveTo>
                  <a:lnTo>
                    <a:pt x="0" y="4425"/>
                  </a:lnTo>
                  <a:cubicBezTo>
                    <a:pt x="5637" y="9949"/>
                    <a:pt x="-1555" y="16049"/>
                    <a:pt x="510" y="21600"/>
                  </a:cubicBezTo>
                  <a:cubicBezTo>
                    <a:pt x="12829" y="16049"/>
                    <a:pt x="20045" y="9949"/>
                    <a:pt x="46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2289;p15"/>
            <p:cNvSpPr/>
            <p:nvPr/>
          </p:nvSpPr>
          <p:spPr>
            <a:xfrm>
              <a:off x="1179350" y="55550"/>
              <a:ext cx="12701" cy="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05" h="21600" fill="norm" stroke="1" extrusionOk="0">
                  <a:moveTo>
                    <a:pt x="1625" y="0"/>
                  </a:moveTo>
                  <a:cubicBezTo>
                    <a:pt x="-414" y="6494"/>
                    <a:pt x="-414" y="13739"/>
                    <a:pt x="956" y="20951"/>
                  </a:cubicBezTo>
                  <a:cubicBezTo>
                    <a:pt x="3122" y="21395"/>
                    <a:pt x="5034" y="21600"/>
                    <a:pt x="6690" y="21600"/>
                  </a:cubicBezTo>
                  <a:cubicBezTo>
                    <a:pt x="21186" y="21600"/>
                    <a:pt x="14942" y="5844"/>
                    <a:pt x="16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1" name="Google Shape;2290;p15"/>
            <p:cNvSpPr/>
            <p:nvPr/>
          </p:nvSpPr>
          <p:spPr>
            <a:xfrm>
              <a:off x="1189013" y="95725"/>
              <a:ext cx="18501" cy="1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197"/>
                  </a:lnTo>
                  <a:lnTo>
                    <a:pt x="160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2" name="Google Shape;2291;p15"/>
            <p:cNvSpPr/>
            <p:nvPr/>
          </p:nvSpPr>
          <p:spPr>
            <a:xfrm>
              <a:off x="1364563" y="191950"/>
              <a:ext cx="16888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6" h="21600" fill="norm" stroke="1" extrusionOk="0">
                  <a:moveTo>
                    <a:pt x="4218" y="0"/>
                  </a:moveTo>
                  <a:lnTo>
                    <a:pt x="0" y="4873"/>
                  </a:lnTo>
                  <a:cubicBezTo>
                    <a:pt x="5150" y="6980"/>
                    <a:pt x="8924" y="13928"/>
                    <a:pt x="8924" y="21600"/>
                  </a:cubicBezTo>
                  <a:cubicBezTo>
                    <a:pt x="21600" y="14620"/>
                    <a:pt x="10789" y="7672"/>
                    <a:pt x="8924" y="691"/>
                  </a:cubicBezTo>
                  <a:lnTo>
                    <a:pt x="421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2292;p15"/>
            <p:cNvSpPr/>
            <p:nvPr/>
          </p:nvSpPr>
          <p:spPr>
            <a:xfrm>
              <a:off x="611304" y="191750"/>
              <a:ext cx="29935" cy="4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1" h="21600" fill="norm" stroke="1" extrusionOk="0">
                  <a:moveTo>
                    <a:pt x="17129" y="0"/>
                  </a:moveTo>
                  <a:cubicBezTo>
                    <a:pt x="7913" y="0"/>
                    <a:pt x="-3179" y="15146"/>
                    <a:pt x="852" y="21563"/>
                  </a:cubicBezTo>
                  <a:lnTo>
                    <a:pt x="4113" y="21563"/>
                  </a:lnTo>
                  <a:cubicBezTo>
                    <a:pt x="4698" y="21588"/>
                    <a:pt x="5283" y="21600"/>
                    <a:pt x="5852" y="21600"/>
                  </a:cubicBezTo>
                  <a:cubicBezTo>
                    <a:pt x="11606" y="21600"/>
                    <a:pt x="16329" y="20292"/>
                    <a:pt x="14852" y="15353"/>
                  </a:cubicBezTo>
                  <a:cubicBezTo>
                    <a:pt x="13221" y="9669"/>
                    <a:pt x="17129" y="5012"/>
                    <a:pt x="18421" y="98"/>
                  </a:cubicBezTo>
                  <a:cubicBezTo>
                    <a:pt x="18006" y="37"/>
                    <a:pt x="17575" y="0"/>
                    <a:pt x="171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2293;p15"/>
            <p:cNvSpPr/>
            <p:nvPr/>
          </p:nvSpPr>
          <p:spPr>
            <a:xfrm>
              <a:off x="887960" y="78375"/>
              <a:ext cx="63604" cy="6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8" h="21600" fill="norm" stroke="1" extrusionOk="0">
                  <a:moveTo>
                    <a:pt x="9939" y="0"/>
                  </a:moveTo>
                  <a:cubicBezTo>
                    <a:pt x="9316" y="0"/>
                    <a:pt x="8628" y="95"/>
                    <a:pt x="7875" y="310"/>
                  </a:cubicBezTo>
                  <a:cubicBezTo>
                    <a:pt x="1283" y="1310"/>
                    <a:pt x="2819" y="10209"/>
                    <a:pt x="979" y="14908"/>
                  </a:cubicBezTo>
                  <a:cubicBezTo>
                    <a:pt x="-93" y="16924"/>
                    <a:pt x="-709" y="18607"/>
                    <a:pt x="1435" y="19949"/>
                  </a:cubicBezTo>
                  <a:cubicBezTo>
                    <a:pt x="2623" y="21140"/>
                    <a:pt x="3891" y="21600"/>
                    <a:pt x="5187" y="21600"/>
                  </a:cubicBezTo>
                  <a:cubicBezTo>
                    <a:pt x="7903" y="21600"/>
                    <a:pt x="10743" y="19584"/>
                    <a:pt x="13235" y="18099"/>
                  </a:cubicBezTo>
                  <a:cubicBezTo>
                    <a:pt x="14611" y="14075"/>
                    <a:pt x="20891" y="10375"/>
                    <a:pt x="17371" y="6017"/>
                  </a:cubicBezTo>
                  <a:cubicBezTo>
                    <a:pt x="15393" y="3564"/>
                    <a:pt x="13763" y="0"/>
                    <a:pt x="993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2294;p15"/>
            <p:cNvSpPr/>
            <p:nvPr/>
          </p:nvSpPr>
          <p:spPr>
            <a:xfrm>
              <a:off x="915138" y="74800"/>
              <a:ext cx="42347" cy="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4" h="21600" fill="norm" stroke="1" extrusionOk="0">
                  <a:moveTo>
                    <a:pt x="6828" y="0"/>
                  </a:moveTo>
                  <a:cubicBezTo>
                    <a:pt x="4690" y="0"/>
                    <a:pt x="2399" y="481"/>
                    <a:pt x="0" y="1622"/>
                  </a:cubicBezTo>
                  <a:cubicBezTo>
                    <a:pt x="19831" y="6713"/>
                    <a:pt x="12302" y="10858"/>
                    <a:pt x="8787" y="21600"/>
                  </a:cubicBezTo>
                  <a:lnTo>
                    <a:pt x="13050" y="20281"/>
                  </a:lnTo>
                  <a:cubicBezTo>
                    <a:pt x="14558" y="15761"/>
                    <a:pt x="21600" y="12552"/>
                    <a:pt x="19831" y="7274"/>
                  </a:cubicBezTo>
                  <a:cubicBezTo>
                    <a:pt x="17100" y="3441"/>
                    <a:pt x="12504" y="0"/>
                    <a:pt x="682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2295;p15"/>
            <p:cNvSpPr/>
            <p:nvPr/>
          </p:nvSpPr>
          <p:spPr>
            <a:xfrm>
              <a:off x="394313" y="405025"/>
              <a:ext cx="75626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55" y="0"/>
                  </a:moveTo>
                  <a:lnTo>
                    <a:pt x="0" y="16964"/>
                  </a:lnTo>
                  <a:cubicBezTo>
                    <a:pt x="2121" y="18286"/>
                    <a:pt x="2721" y="21468"/>
                    <a:pt x="5441" y="21600"/>
                  </a:cubicBezTo>
                  <a:cubicBezTo>
                    <a:pt x="5741" y="21550"/>
                    <a:pt x="6069" y="21537"/>
                    <a:pt x="6412" y="21537"/>
                  </a:cubicBezTo>
                  <a:cubicBezTo>
                    <a:pt x="6862" y="21537"/>
                    <a:pt x="7340" y="21562"/>
                    <a:pt x="7783" y="21562"/>
                  </a:cubicBezTo>
                  <a:cubicBezTo>
                    <a:pt x="8911" y="21562"/>
                    <a:pt x="9882" y="21418"/>
                    <a:pt x="9968" y="20403"/>
                  </a:cubicBezTo>
                  <a:cubicBezTo>
                    <a:pt x="10425" y="16563"/>
                    <a:pt x="14502" y="13913"/>
                    <a:pt x="15102" y="10336"/>
                  </a:cubicBezTo>
                  <a:cubicBezTo>
                    <a:pt x="15409" y="7160"/>
                    <a:pt x="18280" y="5438"/>
                    <a:pt x="21600" y="4510"/>
                  </a:cubicBezTo>
                  <a:cubicBezTo>
                    <a:pt x="17673" y="1861"/>
                    <a:pt x="10575" y="4642"/>
                    <a:pt x="78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2296;p15"/>
            <p:cNvSpPr/>
            <p:nvPr/>
          </p:nvSpPr>
          <p:spPr>
            <a:xfrm>
              <a:off x="406625" y="425125"/>
              <a:ext cx="5801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8052" y="157"/>
                    <a:pt x="13773" y="947"/>
                    <a:pt x="13773" y="2840"/>
                  </a:cubicBezTo>
                  <a:cubicBezTo>
                    <a:pt x="13570" y="7722"/>
                    <a:pt x="8508" y="11195"/>
                    <a:pt x="7735" y="15607"/>
                  </a:cubicBezTo>
                  <a:cubicBezTo>
                    <a:pt x="7146" y="19073"/>
                    <a:pt x="4229" y="19073"/>
                    <a:pt x="732" y="19073"/>
                  </a:cubicBezTo>
                  <a:cubicBezTo>
                    <a:pt x="-244" y="19707"/>
                    <a:pt x="-244" y="20966"/>
                    <a:pt x="732" y="21600"/>
                  </a:cubicBezTo>
                  <a:cubicBezTo>
                    <a:pt x="13966" y="19863"/>
                    <a:pt x="13184" y="6939"/>
                    <a:pt x="21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2297;p15"/>
            <p:cNvSpPr/>
            <p:nvPr/>
          </p:nvSpPr>
          <p:spPr>
            <a:xfrm>
              <a:off x="380655" y="488575"/>
              <a:ext cx="28319" cy="2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3" h="21600" fill="norm" stroke="1" extrusionOk="0">
                  <a:moveTo>
                    <a:pt x="3087" y="0"/>
                  </a:moveTo>
                  <a:cubicBezTo>
                    <a:pt x="-2136" y="11952"/>
                    <a:pt x="-1790" y="20687"/>
                    <a:pt x="12495" y="21600"/>
                  </a:cubicBezTo>
                  <a:cubicBezTo>
                    <a:pt x="17026" y="16537"/>
                    <a:pt x="19464" y="8279"/>
                    <a:pt x="18426" y="456"/>
                  </a:cubicBezTo>
                  <a:cubicBezTo>
                    <a:pt x="17882" y="217"/>
                    <a:pt x="17355" y="87"/>
                    <a:pt x="16877" y="87"/>
                  </a:cubicBezTo>
                  <a:cubicBezTo>
                    <a:pt x="13681" y="87"/>
                    <a:pt x="11572" y="4846"/>
                    <a:pt x="8573" y="4846"/>
                  </a:cubicBezTo>
                  <a:cubicBezTo>
                    <a:pt x="7058" y="4846"/>
                    <a:pt x="5311" y="3629"/>
                    <a:pt x="30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2298;p15"/>
            <p:cNvSpPr/>
            <p:nvPr/>
          </p:nvSpPr>
          <p:spPr>
            <a:xfrm>
              <a:off x="302696" y="250275"/>
              <a:ext cx="36676" cy="8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3" h="21600" fill="norm" stroke="1" extrusionOk="0">
                  <a:moveTo>
                    <a:pt x="13559" y="0"/>
                  </a:moveTo>
                  <a:cubicBezTo>
                    <a:pt x="9282" y="0"/>
                    <a:pt x="5882" y="2589"/>
                    <a:pt x="4140" y="4665"/>
                  </a:cubicBezTo>
                  <a:cubicBezTo>
                    <a:pt x="4140" y="5946"/>
                    <a:pt x="4645" y="7227"/>
                    <a:pt x="1858" y="7942"/>
                  </a:cubicBezTo>
                  <a:cubicBezTo>
                    <a:pt x="584" y="12364"/>
                    <a:pt x="-2467" y="16921"/>
                    <a:pt x="3888" y="20919"/>
                  </a:cubicBezTo>
                  <a:cubicBezTo>
                    <a:pt x="5774" y="21391"/>
                    <a:pt x="7216" y="21600"/>
                    <a:pt x="8345" y="21600"/>
                  </a:cubicBezTo>
                  <a:cubicBezTo>
                    <a:pt x="11324" y="21600"/>
                    <a:pt x="12117" y="20130"/>
                    <a:pt x="13030" y="18067"/>
                  </a:cubicBezTo>
                  <a:cubicBezTo>
                    <a:pt x="15060" y="13362"/>
                    <a:pt x="12273" y="8515"/>
                    <a:pt x="15829" y="3951"/>
                  </a:cubicBezTo>
                  <a:cubicBezTo>
                    <a:pt x="17103" y="2670"/>
                    <a:pt x="19133" y="957"/>
                    <a:pt x="15829" y="243"/>
                  </a:cubicBezTo>
                  <a:cubicBezTo>
                    <a:pt x="15048" y="74"/>
                    <a:pt x="14292" y="0"/>
                    <a:pt x="135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2299;p15"/>
            <p:cNvSpPr/>
            <p:nvPr/>
          </p:nvSpPr>
          <p:spPr>
            <a:xfrm>
              <a:off x="778853" y="286050"/>
              <a:ext cx="52211" cy="5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0" h="21600" fill="norm" stroke="1" extrusionOk="0">
                  <a:moveTo>
                    <a:pt x="17092" y="0"/>
                  </a:moveTo>
                  <a:cubicBezTo>
                    <a:pt x="14158" y="0"/>
                    <a:pt x="12738" y="6384"/>
                    <a:pt x="10374" y="6384"/>
                  </a:cubicBezTo>
                  <a:cubicBezTo>
                    <a:pt x="9422" y="6384"/>
                    <a:pt x="8323" y="5363"/>
                    <a:pt x="6911" y="2490"/>
                  </a:cubicBezTo>
                  <a:cubicBezTo>
                    <a:pt x="4894" y="4288"/>
                    <a:pt x="3795" y="6980"/>
                    <a:pt x="3977" y="9906"/>
                  </a:cubicBezTo>
                  <a:cubicBezTo>
                    <a:pt x="4894" y="14407"/>
                    <a:pt x="-3157" y="17110"/>
                    <a:pt x="1414" y="20483"/>
                  </a:cubicBezTo>
                  <a:cubicBezTo>
                    <a:pt x="2418" y="21281"/>
                    <a:pt x="3189" y="21600"/>
                    <a:pt x="3821" y="21600"/>
                  </a:cubicBezTo>
                  <a:cubicBezTo>
                    <a:pt x="6721" y="21600"/>
                    <a:pt x="6409" y="14631"/>
                    <a:pt x="9881" y="14631"/>
                  </a:cubicBezTo>
                  <a:cubicBezTo>
                    <a:pt x="9933" y="14631"/>
                    <a:pt x="9976" y="14631"/>
                    <a:pt x="10019" y="14641"/>
                  </a:cubicBezTo>
                  <a:cubicBezTo>
                    <a:pt x="18443" y="13290"/>
                    <a:pt x="14963" y="4735"/>
                    <a:pt x="18079" y="234"/>
                  </a:cubicBezTo>
                  <a:cubicBezTo>
                    <a:pt x="17733" y="74"/>
                    <a:pt x="17404" y="0"/>
                    <a:pt x="170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2300;p15"/>
            <p:cNvSpPr/>
            <p:nvPr/>
          </p:nvSpPr>
          <p:spPr>
            <a:xfrm>
              <a:off x="743289" y="341050"/>
              <a:ext cx="37222" cy="2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0" h="21600" fill="norm" stroke="1" extrusionOk="0">
                  <a:moveTo>
                    <a:pt x="14540" y="0"/>
                  </a:moveTo>
                  <a:cubicBezTo>
                    <a:pt x="13153" y="0"/>
                    <a:pt x="11320" y="716"/>
                    <a:pt x="8905" y="2333"/>
                  </a:cubicBezTo>
                  <a:cubicBezTo>
                    <a:pt x="5239" y="6998"/>
                    <a:pt x="-2886" y="6998"/>
                    <a:pt x="1053" y="16714"/>
                  </a:cubicBezTo>
                  <a:cubicBezTo>
                    <a:pt x="2625" y="20222"/>
                    <a:pt x="4644" y="21600"/>
                    <a:pt x="6787" y="21600"/>
                  </a:cubicBezTo>
                  <a:cubicBezTo>
                    <a:pt x="11023" y="21600"/>
                    <a:pt x="15729" y="16182"/>
                    <a:pt x="18342" y="11278"/>
                  </a:cubicBezTo>
                  <a:cubicBezTo>
                    <a:pt x="18714" y="4831"/>
                    <a:pt x="18144" y="0"/>
                    <a:pt x="145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2" name="Google Shape;2301;p15"/>
            <p:cNvSpPr/>
            <p:nvPr/>
          </p:nvSpPr>
          <p:spPr>
            <a:xfrm>
              <a:off x="1194368" y="6900"/>
              <a:ext cx="79984" cy="85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6" h="21600" fill="norm" stroke="1" extrusionOk="0">
                  <a:moveTo>
                    <a:pt x="12128" y="0"/>
                  </a:moveTo>
                  <a:cubicBezTo>
                    <a:pt x="13023" y="6670"/>
                    <a:pt x="4072" y="1999"/>
                    <a:pt x="881" y="17199"/>
                  </a:cubicBezTo>
                  <a:cubicBezTo>
                    <a:pt x="1262" y="18668"/>
                    <a:pt x="-654" y="19866"/>
                    <a:pt x="240" y="21600"/>
                  </a:cubicBezTo>
                  <a:cubicBezTo>
                    <a:pt x="6248" y="20535"/>
                    <a:pt x="9058" y="14135"/>
                    <a:pt x="13277" y="10132"/>
                  </a:cubicBezTo>
                  <a:cubicBezTo>
                    <a:pt x="15192" y="7868"/>
                    <a:pt x="20946" y="8001"/>
                    <a:pt x="18903" y="3064"/>
                  </a:cubicBezTo>
                  <a:cubicBezTo>
                    <a:pt x="17827" y="3499"/>
                    <a:pt x="16885" y="3732"/>
                    <a:pt x="16093" y="3732"/>
                  </a:cubicBezTo>
                  <a:cubicBezTo>
                    <a:pt x="14443" y="3732"/>
                    <a:pt x="13452" y="2705"/>
                    <a:pt x="13277" y="265"/>
                  </a:cubicBezTo>
                  <a:lnTo>
                    <a:pt x="12128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3" name="Google Shape;2302;p15"/>
            <p:cNvSpPr/>
            <p:nvPr/>
          </p:nvSpPr>
          <p:spPr>
            <a:xfrm>
              <a:off x="594188" y="170800"/>
              <a:ext cx="42473" cy="6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8" h="21600" fill="norm" stroke="1" extrusionOk="0">
                  <a:moveTo>
                    <a:pt x="8493" y="0"/>
                  </a:moveTo>
                  <a:cubicBezTo>
                    <a:pt x="3879" y="4412"/>
                    <a:pt x="4614" y="11467"/>
                    <a:pt x="0" y="16229"/>
                  </a:cubicBezTo>
                  <a:cubicBezTo>
                    <a:pt x="241" y="16763"/>
                    <a:pt x="241" y="17113"/>
                    <a:pt x="0" y="17463"/>
                  </a:cubicBezTo>
                  <a:cubicBezTo>
                    <a:pt x="1526" y="19532"/>
                    <a:pt x="3064" y="21600"/>
                    <a:pt x="7081" y="21600"/>
                  </a:cubicBezTo>
                  <a:cubicBezTo>
                    <a:pt x="7518" y="21600"/>
                    <a:pt x="7988" y="21575"/>
                    <a:pt x="8493" y="21525"/>
                  </a:cubicBezTo>
                  <a:cubicBezTo>
                    <a:pt x="9228" y="16579"/>
                    <a:pt x="16263" y="13235"/>
                    <a:pt x="17239" y="8290"/>
                  </a:cubicBezTo>
                  <a:cubicBezTo>
                    <a:pt x="21600" y="1593"/>
                    <a:pt x="20142" y="534"/>
                    <a:pt x="84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2303;p15"/>
            <p:cNvSpPr/>
            <p:nvPr/>
          </p:nvSpPr>
          <p:spPr>
            <a:xfrm>
              <a:off x="612688" y="167625"/>
              <a:ext cx="29825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0" y="0"/>
                  </a:moveTo>
                  <a:lnTo>
                    <a:pt x="0" y="2852"/>
                  </a:lnTo>
                  <a:cubicBezTo>
                    <a:pt x="11500" y="4085"/>
                    <a:pt x="16031" y="10193"/>
                    <a:pt x="12555" y="21600"/>
                  </a:cubicBezTo>
                  <a:lnTo>
                    <a:pt x="18470" y="18344"/>
                  </a:lnTo>
                  <a:cubicBezTo>
                    <a:pt x="21600" y="3276"/>
                    <a:pt x="19524" y="1233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5" name="Google Shape;2304;p15"/>
            <p:cNvSpPr/>
            <p:nvPr/>
          </p:nvSpPr>
          <p:spPr>
            <a:xfrm>
              <a:off x="591071" y="179799"/>
              <a:ext cx="15468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6" h="21600" fill="norm" stroke="1" extrusionOk="0">
                  <a:moveTo>
                    <a:pt x="11208" y="0"/>
                  </a:moveTo>
                  <a:cubicBezTo>
                    <a:pt x="-4540" y="5686"/>
                    <a:pt x="-50" y="13643"/>
                    <a:pt x="3100" y="21600"/>
                  </a:cubicBezTo>
                  <a:lnTo>
                    <a:pt x="6696" y="19328"/>
                  </a:lnTo>
                  <a:cubicBezTo>
                    <a:pt x="8058" y="12796"/>
                    <a:pt x="17060" y="6815"/>
                    <a:pt x="1120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6" name="Google Shape;2305;p15"/>
            <p:cNvSpPr/>
            <p:nvPr/>
          </p:nvSpPr>
          <p:spPr>
            <a:xfrm>
              <a:off x="598453" y="179799"/>
              <a:ext cx="13436" cy="35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21" h="21600" fill="norm" stroke="1" extrusionOk="0">
                  <a:moveTo>
                    <a:pt x="5907" y="0"/>
                  </a:moveTo>
                  <a:cubicBezTo>
                    <a:pt x="3737" y="7300"/>
                    <a:pt x="-1650" y="13969"/>
                    <a:pt x="495" y="21600"/>
                  </a:cubicBezTo>
                  <a:cubicBezTo>
                    <a:pt x="6980" y="14615"/>
                    <a:pt x="19950" y="8577"/>
                    <a:pt x="102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7" name="Google Shape;2306;p15"/>
            <p:cNvSpPr/>
            <p:nvPr/>
          </p:nvSpPr>
          <p:spPr>
            <a:xfrm>
              <a:off x="384168" y="472725"/>
              <a:ext cx="12701" cy="15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76" h="21600" fill="norm" stroke="1" extrusionOk="0">
                  <a:moveTo>
                    <a:pt x="13580" y="0"/>
                  </a:moveTo>
                  <a:cubicBezTo>
                    <a:pt x="-4010" y="2146"/>
                    <a:pt x="1589" y="13662"/>
                    <a:pt x="0" y="21600"/>
                  </a:cubicBezTo>
                  <a:cubicBezTo>
                    <a:pt x="17590" y="19454"/>
                    <a:pt x="16796" y="10085"/>
                    <a:pt x="144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8" name="Google Shape;2307;p15"/>
            <p:cNvSpPr/>
            <p:nvPr/>
          </p:nvSpPr>
          <p:spPr>
            <a:xfrm>
              <a:off x="297563" y="279725"/>
              <a:ext cx="13751" cy="48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239" h="21600" fill="norm" stroke="1" extrusionOk="0">
                  <a:moveTo>
                    <a:pt x="3453" y="0"/>
                  </a:moveTo>
                  <a:lnTo>
                    <a:pt x="0" y="1896"/>
                  </a:lnTo>
                  <a:cubicBezTo>
                    <a:pt x="8215" y="11153"/>
                    <a:pt x="-10361" y="16135"/>
                    <a:pt x="11239" y="21600"/>
                  </a:cubicBezTo>
                  <a:cubicBezTo>
                    <a:pt x="5619" y="14710"/>
                    <a:pt x="9952" y="7125"/>
                    <a:pt x="735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2308;p15"/>
            <p:cNvSpPr/>
            <p:nvPr/>
          </p:nvSpPr>
          <p:spPr>
            <a:xfrm>
              <a:off x="897138" y="113174"/>
              <a:ext cx="31227" cy="2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759" y="0"/>
                  </a:moveTo>
                  <a:cubicBezTo>
                    <a:pt x="3550" y="445"/>
                    <a:pt x="6028" y="12549"/>
                    <a:pt x="17" y="15686"/>
                  </a:cubicBezTo>
                  <a:cubicBezTo>
                    <a:pt x="-234" y="19947"/>
                    <a:pt x="2361" y="21600"/>
                    <a:pt x="5811" y="21600"/>
                  </a:cubicBezTo>
                  <a:cubicBezTo>
                    <a:pt x="12157" y="21600"/>
                    <a:pt x="21366" y="15983"/>
                    <a:pt x="20897" y="10768"/>
                  </a:cubicBezTo>
                  <a:cubicBezTo>
                    <a:pt x="20897" y="4939"/>
                    <a:pt x="17364" y="0"/>
                    <a:pt x="1275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30" name="Google Shape;2309;p15"/>
            <p:cNvSpPr/>
            <p:nvPr/>
          </p:nvSpPr>
          <p:spPr>
            <a:xfrm>
              <a:off x="385236" y="473050"/>
              <a:ext cx="23422" cy="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14" h="21600" fill="norm" stroke="1" extrusionOk="0">
                  <a:moveTo>
                    <a:pt x="10033" y="0"/>
                  </a:moveTo>
                  <a:cubicBezTo>
                    <a:pt x="9256" y="0"/>
                    <a:pt x="8420" y="52"/>
                    <a:pt x="7487" y="139"/>
                  </a:cubicBezTo>
                  <a:lnTo>
                    <a:pt x="79" y="11183"/>
                  </a:lnTo>
                  <a:cubicBezTo>
                    <a:pt x="896" y="14876"/>
                    <a:pt x="-2390" y="20032"/>
                    <a:pt x="4609" y="21495"/>
                  </a:cubicBezTo>
                  <a:cubicBezTo>
                    <a:pt x="5076" y="21565"/>
                    <a:pt x="5523" y="21600"/>
                    <a:pt x="5931" y="21600"/>
                  </a:cubicBezTo>
                  <a:cubicBezTo>
                    <a:pt x="12444" y="21600"/>
                    <a:pt x="12755" y="13953"/>
                    <a:pt x="18180" y="11183"/>
                  </a:cubicBezTo>
                  <a:cubicBezTo>
                    <a:pt x="18180" y="5748"/>
                    <a:pt x="19210" y="0"/>
                    <a:pt x="100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332" name="IMG_1531.png" descr="IMG_15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8953" y="4119279"/>
            <a:ext cx="1521906" cy="152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33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0" name="Google Shape;2311;p16" descr="Google Shape;2311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1" name="مستوى النص الأول…"/>
          <p:cNvSpPr txBox="1"/>
          <p:nvPr>
            <p:ph type="body" sz="quarter" idx="1"/>
          </p:nvPr>
        </p:nvSpPr>
        <p:spPr>
          <a:xfrm>
            <a:off x="1299261" y="1727886"/>
            <a:ext cx="6536701" cy="1250701"/>
          </a:xfrm>
          <a:prstGeom prst="rect">
            <a:avLst/>
          </a:prstGeom>
        </p:spPr>
        <p:txBody>
          <a:bodyPr anchor="ctr"/>
          <a:lstStyle>
            <a:lvl1pPr marL="323850" indent="-190500" algn="r">
              <a:buClrTx/>
              <a:buSzTx/>
              <a:buNone/>
              <a:defRPr sz="2600"/>
            </a:lvl1pPr>
            <a:lvl2pPr marL="323850" indent="266700" algn="r">
              <a:buClrTx/>
              <a:buSzTx/>
              <a:buNone/>
              <a:defRPr sz="2600"/>
            </a:lvl2pPr>
            <a:lvl3pPr marL="323850" indent="723900" algn="r">
              <a:buClrTx/>
              <a:buSzTx/>
              <a:buNone/>
              <a:defRPr sz="2600"/>
            </a:lvl3pPr>
            <a:lvl4pPr marL="323850" indent="1181100" algn="r">
              <a:buClrTx/>
              <a:buSzTx/>
              <a:buNone/>
              <a:defRPr sz="2600"/>
            </a:lvl4pPr>
            <a:lvl5pPr marL="323850" indent="1638300" algn="r">
              <a:buClrTx/>
              <a:buSzTx/>
              <a:buNone/>
              <a:defRPr sz="2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42" name="نص العنوان"/>
          <p:cNvSpPr txBox="1"/>
          <p:nvPr>
            <p:ph type="title"/>
          </p:nvPr>
        </p:nvSpPr>
        <p:spPr>
          <a:xfrm>
            <a:off x="5010925" y="3107337"/>
            <a:ext cx="2825101" cy="461701"/>
          </a:xfrm>
          <a:prstGeom prst="rect">
            <a:avLst/>
          </a:prstGeom>
        </p:spPr>
        <p:txBody>
          <a:bodyPr/>
          <a:lstStyle>
            <a:lvl1pPr algn="r">
              <a:defRPr sz="2000"/>
            </a:lvl1pPr>
          </a:lstStyle>
          <a:p>
            <a:pPr/>
            <a:r>
              <a:t>نص العنوان</a:t>
            </a:r>
          </a:p>
        </p:txBody>
      </p:sp>
      <p:grpSp>
        <p:nvGrpSpPr>
          <p:cNvPr id="1453" name="Google Shape;2314;p16"/>
          <p:cNvGrpSpPr/>
          <p:nvPr/>
        </p:nvGrpSpPr>
        <p:grpSpPr>
          <a:xfrm>
            <a:off x="1600" y="4603525"/>
            <a:ext cx="2097089" cy="597451"/>
            <a:chOff x="0" y="0"/>
            <a:chExt cx="2097088" cy="597450"/>
          </a:xfrm>
        </p:grpSpPr>
        <p:sp>
          <p:nvSpPr>
            <p:cNvPr id="1343" name="Google Shape;2315;p16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4" name="Google Shape;2316;p16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5" name="Google Shape;2317;p16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6" name="Google Shape;2318;p16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7" name="Google Shape;2319;p16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8" name="Google Shape;2320;p16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49" name="Google Shape;2321;p16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0" name="Google Shape;2322;p16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1" name="Google Shape;2323;p16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2" name="Google Shape;2324;p16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3" name="Google Shape;2325;p16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4" name="Google Shape;2326;p16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5" name="Google Shape;2327;p16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6" name="Google Shape;2328;p16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7" name="Google Shape;2329;p16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8" name="Google Shape;2330;p16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2331;p16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0" name="Google Shape;2332;p16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1" name="Google Shape;2333;p16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2" name="Google Shape;2334;p16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3" name="Google Shape;2335;p16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4" name="Google Shape;2336;p16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5" name="Google Shape;2337;p16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6" name="Google Shape;2338;p16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7" name="Google Shape;2339;p16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8" name="Google Shape;2340;p16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69" name="Google Shape;2341;p16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0" name="Google Shape;2342;p16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1" name="Google Shape;2343;p16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2" name="Google Shape;2344;p16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3" name="Google Shape;2345;p16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4" name="Google Shape;2346;p16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2347;p16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2348;p16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2349;p16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2350;p16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2351;p16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2352;p16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2353;p16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2354;p16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2355;p16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2356;p16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2357;p16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6" name="Google Shape;2358;p16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7" name="Google Shape;2359;p16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8" name="Google Shape;2360;p16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9" name="Google Shape;2361;p16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2362;p16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2363;p16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2364;p16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2365;p16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2366;p16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2367;p16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2368;p16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2369;p16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2370;p16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2371;p16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2372;p16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2373;p16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2374;p16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2375;p16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2376;p16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2377;p16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2378;p16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2379;p16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2380;p16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2381;p16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2382;p16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2383;p16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2384;p16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2385;p16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2386;p16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2387;p16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2388;p16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2389;p16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2390;p16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2391;p16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2392;p16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2393;p16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2394;p16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2395;p16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2396;p16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2397;p16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2398;p16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2399;p16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2400;p16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2401;p16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2402;p16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2403;p16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2404;p16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2405;p16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2406;p16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2407;p16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2408;p16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2409;p16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2410;p16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2411;p16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2412;p16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2413;p16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2414;p16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2415;p16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2416;p16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2417;p16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2418;p16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2419;p16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2420;p16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2421;p16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2422;p16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2423;p16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2424;p16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64" name="Google Shape;2425;p16"/>
          <p:cNvGrpSpPr/>
          <p:nvPr/>
        </p:nvGrpSpPr>
        <p:grpSpPr>
          <a:xfrm>
            <a:off x="7704011" y="550625"/>
            <a:ext cx="2097089" cy="597451"/>
            <a:chOff x="0" y="0"/>
            <a:chExt cx="2097088" cy="597450"/>
          </a:xfrm>
        </p:grpSpPr>
        <p:sp>
          <p:nvSpPr>
            <p:cNvPr id="1454" name="Google Shape;2426;p16"/>
            <p:cNvSpPr/>
            <p:nvPr/>
          </p:nvSpPr>
          <p:spPr>
            <a:xfrm flipH="1">
              <a:off x="1565545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2427;p16"/>
            <p:cNvSpPr/>
            <p:nvPr/>
          </p:nvSpPr>
          <p:spPr>
            <a:xfrm flipH="1">
              <a:off x="241583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2428;p16"/>
            <p:cNvSpPr/>
            <p:nvPr/>
          </p:nvSpPr>
          <p:spPr>
            <a:xfrm flipH="1">
              <a:off x="1555138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2429;p16"/>
            <p:cNvSpPr/>
            <p:nvPr/>
          </p:nvSpPr>
          <p:spPr>
            <a:xfrm flipH="1">
              <a:off x="17264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2430;p16"/>
            <p:cNvSpPr/>
            <p:nvPr/>
          </p:nvSpPr>
          <p:spPr>
            <a:xfrm flipH="1">
              <a:off x="1669248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2431;p16"/>
            <p:cNvSpPr/>
            <p:nvPr/>
          </p:nvSpPr>
          <p:spPr>
            <a:xfrm flipH="1">
              <a:off x="388738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2432;p16"/>
            <p:cNvSpPr/>
            <p:nvPr/>
          </p:nvSpPr>
          <p:spPr>
            <a:xfrm flipH="1">
              <a:off x="848378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2433;p16"/>
            <p:cNvSpPr/>
            <p:nvPr/>
          </p:nvSpPr>
          <p:spPr>
            <a:xfrm flipH="1">
              <a:off x="1652089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2434;p16"/>
            <p:cNvSpPr/>
            <p:nvPr/>
          </p:nvSpPr>
          <p:spPr>
            <a:xfrm flipH="1">
              <a:off x="22338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2435;p16"/>
            <p:cNvSpPr/>
            <p:nvPr/>
          </p:nvSpPr>
          <p:spPr>
            <a:xfrm flipH="1">
              <a:off x="92273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2436;p16"/>
            <p:cNvSpPr/>
            <p:nvPr/>
          </p:nvSpPr>
          <p:spPr>
            <a:xfrm flipH="1">
              <a:off x="399155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2437;p16"/>
            <p:cNvSpPr/>
            <p:nvPr/>
          </p:nvSpPr>
          <p:spPr>
            <a:xfrm flipH="1">
              <a:off x="1606127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2438;p16"/>
            <p:cNvSpPr/>
            <p:nvPr/>
          </p:nvSpPr>
          <p:spPr>
            <a:xfrm flipH="1">
              <a:off x="1274953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2439;p16"/>
            <p:cNvSpPr/>
            <p:nvPr/>
          </p:nvSpPr>
          <p:spPr>
            <a:xfrm flipH="1">
              <a:off x="1549945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2440;p16"/>
            <p:cNvSpPr/>
            <p:nvPr/>
          </p:nvSpPr>
          <p:spPr>
            <a:xfrm flipH="1">
              <a:off x="244938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2441;p16"/>
            <p:cNvSpPr/>
            <p:nvPr/>
          </p:nvSpPr>
          <p:spPr>
            <a:xfrm flipH="1">
              <a:off x="1258645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2442;p16"/>
            <p:cNvSpPr/>
            <p:nvPr/>
          </p:nvSpPr>
          <p:spPr>
            <a:xfrm flipH="1">
              <a:off x="1950088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2443;p16"/>
            <p:cNvSpPr/>
            <p:nvPr/>
          </p:nvSpPr>
          <p:spPr>
            <a:xfrm flipH="1">
              <a:off x="1158675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2444;p16"/>
            <p:cNvSpPr/>
            <p:nvPr/>
          </p:nvSpPr>
          <p:spPr>
            <a:xfrm flipH="1">
              <a:off x="1514831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2445;p16"/>
            <p:cNvSpPr/>
            <p:nvPr/>
          </p:nvSpPr>
          <p:spPr>
            <a:xfrm flipH="1">
              <a:off x="892620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2446;p16"/>
            <p:cNvSpPr/>
            <p:nvPr/>
          </p:nvSpPr>
          <p:spPr>
            <a:xfrm flipH="1">
              <a:off x="1987075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2447;p16"/>
            <p:cNvSpPr/>
            <p:nvPr/>
          </p:nvSpPr>
          <p:spPr>
            <a:xfrm flipH="1">
              <a:off x="90374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2448;p16"/>
            <p:cNvSpPr/>
            <p:nvPr/>
          </p:nvSpPr>
          <p:spPr>
            <a:xfrm flipH="1">
              <a:off x="2018309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2449;p16"/>
            <p:cNvSpPr/>
            <p:nvPr/>
          </p:nvSpPr>
          <p:spPr>
            <a:xfrm flipH="1">
              <a:off x="116016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2450;p16"/>
            <p:cNvSpPr/>
            <p:nvPr/>
          </p:nvSpPr>
          <p:spPr>
            <a:xfrm flipH="1">
              <a:off x="1289188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9" name="Google Shape;2451;p16"/>
            <p:cNvSpPr/>
            <p:nvPr/>
          </p:nvSpPr>
          <p:spPr>
            <a:xfrm flipH="1">
              <a:off x="397174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0" name="Google Shape;2452;p16"/>
            <p:cNvSpPr/>
            <p:nvPr/>
          </p:nvSpPr>
          <p:spPr>
            <a:xfrm flipH="1">
              <a:off x="640413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2453;p16"/>
            <p:cNvSpPr/>
            <p:nvPr/>
          </p:nvSpPr>
          <p:spPr>
            <a:xfrm flipH="1">
              <a:off x="1532506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2454;p16"/>
            <p:cNvSpPr/>
            <p:nvPr/>
          </p:nvSpPr>
          <p:spPr>
            <a:xfrm flipH="1">
              <a:off x="1952737" y="486300"/>
              <a:ext cx="77387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2455;p16"/>
            <p:cNvSpPr/>
            <p:nvPr/>
          </p:nvSpPr>
          <p:spPr>
            <a:xfrm flipH="1">
              <a:off x="653113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2456;p16"/>
            <p:cNvSpPr/>
            <p:nvPr/>
          </p:nvSpPr>
          <p:spPr>
            <a:xfrm flipH="1">
              <a:off x="132133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5" name="Google Shape;2457;p16"/>
            <p:cNvSpPr/>
            <p:nvPr/>
          </p:nvSpPr>
          <p:spPr>
            <a:xfrm flipH="1">
              <a:off x="1201868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6" name="Google Shape;2458;p16"/>
            <p:cNvSpPr/>
            <p:nvPr/>
          </p:nvSpPr>
          <p:spPr>
            <a:xfrm flipH="1">
              <a:off x="2053969" y="205900"/>
              <a:ext cx="43120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7" name="Google Shape;2459;p16"/>
            <p:cNvSpPr/>
            <p:nvPr/>
          </p:nvSpPr>
          <p:spPr>
            <a:xfrm flipH="1">
              <a:off x="31261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460;p16"/>
            <p:cNvSpPr/>
            <p:nvPr/>
          </p:nvSpPr>
          <p:spPr>
            <a:xfrm flipH="1">
              <a:off x="1177613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461;p16"/>
            <p:cNvSpPr/>
            <p:nvPr/>
          </p:nvSpPr>
          <p:spPr>
            <a:xfrm flipH="1">
              <a:off x="955013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462;p16"/>
            <p:cNvSpPr/>
            <p:nvPr/>
          </p:nvSpPr>
          <p:spPr>
            <a:xfrm flipH="1">
              <a:off x="909013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463;p16"/>
            <p:cNvSpPr/>
            <p:nvPr/>
          </p:nvSpPr>
          <p:spPr>
            <a:xfrm flipH="1">
              <a:off x="71898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464;p16"/>
            <p:cNvSpPr/>
            <p:nvPr/>
          </p:nvSpPr>
          <p:spPr>
            <a:xfrm flipH="1">
              <a:off x="1572063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465;p16"/>
            <p:cNvSpPr/>
            <p:nvPr/>
          </p:nvSpPr>
          <p:spPr>
            <a:xfrm flipH="1">
              <a:off x="420988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466;p16"/>
            <p:cNvSpPr/>
            <p:nvPr/>
          </p:nvSpPr>
          <p:spPr>
            <a:xfrm flipH="1">
              <a:off x="462763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5" name="Google Shape;2467;p16"/>
            <p:cNvSpPr/>
            <p:nvPr/>
          </p:nvSpPr>
          <p:spPr>
            <a:xfrm flipH="1">
              <a:off x="389788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2468;p16"/>
            <p:cNvSpPr/>
            <p:nvPr/>
          </p:nvSpPr>
          <p:spPr>
            <a:xfrm flipH="1">
              <a:off x="690223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7" name="Google Shape;2469;p16"/>
            <p:cNvSpPr/>
            <p:nvPr/>
          </p:nvSpPr>
          <p:spPr>
            <a:xfrm flipH="1">
              <a:off x="856663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8" name="Google Shape;2470;p16"/>
            <p:cNvSpPr/>
            <p:nvPr/>
          </p:nvSpPr>
          <p:spPr>
            <a:xfrm flipH="1">
              <a:off x="964538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2471;p16"/>
            <p:cNvSpPr/>
            <p:nvPr/>
          </p:nvSpPr>
          <p:spPr>
            <a:xfrm flipH="1">
              <a:off x="445089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2472;p16"/>
            <p:cNvSpPr/>
            <p:nvPr/>
          </p:nvSpPr>
          <p:spPr>
            <a:xfrm flipH="1">
              <a:off x="1574914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2473;p16"/>
            <p:cNvSpPr/>
            <p:nvPr/>
          </p:nvSpPr>
          <p:spPr>
            <a:xfrm flipH="1">
              <a:off x="463288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474;p16"/>
            <p:cNvSpPr/>
            <p:nvPr/>
          </p:nvSpPr>
          <p:spPr>
            <a:xfrm flipH="1">
              <a:off x="404088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475;p16"/>
            <p:cNvSpPr/>
            <p:nvPr/>
          </p:nvSpPr>
          <p:spPr>
            <a:xfrm flipH="1">
              <a:off x="1949066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476;p16"/>
            <p:cNvSpPr/>
            <p:nvPr/>
          </p:nvSpPr>
          <p:spPr>
            <a:xfrm flipH="1">
              <a:off x="1517063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477;p16"/>
            <p:cNvSpPr/>
            <p:nvPr/>
          </p:nvSpPr>
          <p:spPr>
            <a:xfrm flipH="1">
              <a:off x="19250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478;p16"/>
            <p:cNvSpPr/>
            <p:nvPr/>
          </p:nvSpPr>
          <p:spPr>
            <a:xfrm flipH="1">
              <a:off x="481263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479;p16"/>
            <p:cNvSpPr/>
            <p:nvPr/>
          </p:nvSpPr>
          <p:spPr>
            <a:xfrm flipH="1">
              <a:off x="38367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480;p16"/>
            <p:cNvSpPr/>
            <p:nvPr/>
          </p:nvSpPr>
          <p:spPr>
            <a:xfrm flipH="1">
              <a:off x="403013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481;p16"/>
            <p:cNvSpPr/>
            <p:nvPr/>
          </p:nvSpPr>
          <p:spPr>
            <a:xfrm flipH="1">
              <a:off x="-1" y="152500"/>
              <a:ext cx="31669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482;p16"/>
            <p:cNvSpPr/>
            <p:nvPr/>
          </p:nvSpPr>
          <p:spPr>
            <a:xfrm flipH="1">
              <a:off x="1999263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483;p16"/>
            <p:cNvSpPr/>
            <p:nvPr/>
          </p:nvSpPr>
          <p:spPr>
            <a:xfrm flipH="1">
              <a:off x="468354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484;p16"/>
            <p:cNvSpPr/>
            <p:nvPr/>
          </p:nvSpPr>
          <p:spPr>
            <a:xfrm flipH="1">
              <a:off x="123366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485;p16"/>
            <p:cNvSpPr/>
            <p:nvPr/>
          </p:nvSpPr>
          <p:spPr>
            <a:xfrm flipH="1">
              <a:off x="903738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486;p16"/>
            <p:cNvSpPr/>
            <p:nvPr/>
          </p:nvSpPr>
          <p:spPr>
            <a:xfrm flipH="1">
              <a:off x="323188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487;p16"/>
            <p:cNvSpPr/>
            <p:nvPr/>
          </p:nvSpPr>
          <p:spPr>
            <a:xfrm flipH="1">
              <a:off x="1223606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488;p16"/>
            <p:cNvSpPr/>
            <p:nvPr/>
          </p:nvSpPr>
          <p:spPr>
            <a:xfrm flipH="1">
              <a:off x="720283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489;p16"/>
            <p:cNvSpPr/>
            <p:nvPr/>
          </p:nvSpPr>
          <p:spPr>
            <a:xfrm flipH="1">
              <a:off x="718663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490;p16"/>
            <p:cNvSpPr/>
            <p:nvPr/>
          </p:nvSpPr>
          <p:spPr>
            <a:xfrm flipH="1">
              <a:off x="852963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491;p16"/>
            <p:cNvSpPr/>
            <p:nvPr/>
          </p:nvSpPr>
          <p:spPr>
            <a:xfrm flipH="1">
              <a:off x="732634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492;p16"/>
            <p:cNvSpPr/>
            <p:nvPr/>
          </p:nvSpPr>
          <p:spPr>
            <a:xfrm flipH="1">
              <a:off x="471763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2493;p16"/>
            <p:cNvSpPr/>
            <p:nvPr/>
          </p:nvSpPr>
          <p:spPr>
            <a:xfrm flipH="1">
              <a:off x="1957513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2494;p16"/>
            <p:cNvSpPr/>
            <p:nvPr/>
          </p:nvSpPr>
          <p:spPr>
            <a:xfrm flipH="1">
              <a:off x="472617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2495;p16"/>
            <p:cNvSpPr/>
            <p:nvPr/>
          </p:nvSpPr>
          <p:spPr>
            <a:xfrm flipH="1">
              <a:off x="21263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2496;p16"/>
            <p:cNvSpPr/>
            <p:nvPr/>
          </p:nvSpPr>
          <p:spPr>
            <a:xfrm flipH="1">
              <a:off x="486038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2497;p16"/>
            <p:cNvSpPr/>
            <p:nvPr/>
          </p:nvSpPr>
          <p:spPr>
            <a:xfrm flipH="1">
              <a:off x="676363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2498;p16"/>
            <p:cNvSpPr/>
            <p:nvPr/>
          </p:nvSpPr>
          <p:spPr>
            <a:xfrm flipH="1">
              <a:off x="54402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7" name="Google Shape;2499;p16"/>
            <p:cNvSpPr/>
            <p:nvPr/>
          </p:nvSpPr>
          <p:spPr>
            <a:xfrm flipH="1">
              <a:off x="26038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8" name="Google Shape;2500;p16"/>
            <p:cNvSpPr/>
            <p:nvPr/>
          </p:nvSpPr>
          <p:spPr>
            <a:xfrm flipH="1">
              <a:off x="16963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2501;p16"/>
            <p:cNvSpPr/>
            <p:nvPr/>
          </p:nvSpPr>
          <p:spPr>
            <a:xfrm flipH="1">
              <a:off x="958095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0" name="Google Shape;2502;p16"/>
            <p:cNvSpPr/>
            <p:nvPr/>
          </p:nvSpPr>
          <p:spPr>
            <a:xfrm flipH="1">
              <a:off x="128441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1" name="Google Shape;2503;p16"/>
            <p:cNvSpPr/>
            <p:nvPr/>
          </p:nvSpPr>
          <p:spPr>
            <a:xfrm flipH="1">
              <a:off x="635362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2504;p16"/>
            <p:cNvSpPr/>
            <p:nvPr/>
          </p:nvSpPr>
          <p:spPr>
            <a:xfrm flipH="1">
              <a:off x="1006825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2505;p16"/>
            <p:cNvSpPr/>
            <p:nvPr/>
          </p:nvSpPr>
          <p:spPr>
            <a:xfrm flipH="1">
              <a:off x="1684481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2506;p16"/>
            <p:cNvSpPr/>
            <p:nvPr/>
          </p:nvSpPr>
          <p:spPr>
            <a:xfrm flipH="1">
              <a:off x="1647301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2507;p16"/>
            <p:cNvSpPr/>
            <p:nvPr/>
          </p:nvSpPr>
          <p:spPr>
            <a:xfrm flipH="1">
              <a:off x="264297" y="12575"/>
              <a:ext cx="40755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2508;p16"/>
            <p:cNvSpPr/>
            <p:nvPr/>
          </p:nvSpPr>
          <p:spPr>
            <a:xfrm flipH="1">
              <a:off x="304663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2509;p16"/>
            <p:cNvSpPr/>
            <p:nvPr/>
          </p:nvSpPr>
          <p:spPr>
            <a:xfrm flipH="1">
              <a:off x="304663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2510;p16"/>
            <p:cNvSpPr/>
            <p:nvPr/>
          </p:nvSpPr>
          <p:spPr>
            <a:xfrm flipH="1">
              <a:off x="336938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2511;p16"/>
            <p:cNvSpPr/>
            <p:nvPr/>
          </p:nvSpPr>
          <p:spPr>
            <a:xfrm flipH="1">
              <a:off x="26038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2512;p16"/>
            <p:cNvSpPr/>
            <p:nvPr/>
          </p:nvSpPr>
          <p:spPr>
            <a:xfrm flipH="1">
              <a:off x="1680266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1" name="Google Shape;2513;p16"/>
            <p:cNvSpPr/>
            <p:nvPr/>
          </p:nvSpPr>
          <p:spPr>
            <a:xfrm flipH="1">
              <a:off x="462763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2" name="Google Shape;2514;p16"/>
            <p:cNvSpPr/>
            <p:nvPr/>
          </p:nvSpPr>
          <p:spPr>
            <a:xfrm flipH="1">
              <a:off x="880463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2515;p16"/>
            <p:cNvSpPr/>
            <p:nvPr/>
          </p:nvSpPr>
          <p:spPr>
            <a:xfrm flipH="1">
              <a:off x="959238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4" name="Google Shape;2516;p16"/>
            <p:cNvSpPr/>
            <p:nvPr/>
          </p:nvSpPr>
          <p:spPr>
            <a:xfrm flipH="1">
              <a:off x="987263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5" name="Google Shape;2517;p16"/>
            <p:cNvSpPr/>
            <p:nvPr/>
          </p:nvSpPr>
          <p:spPr>
            <a:xfrm flipH="1">
              <a:off x="443138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2518;p16"/>
            <p:cNvSpPr/>
            <p:nvPr/>
          </p:nvSpPr>
          <p:spPr>
            <a:xfrm flipH="1">
              <a:off x="1293938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7" name="Google Shape;2519;p16"/>
            <p:cNvSpPr/>
            <p:nvPr/>
          </p:nvSpPr>
          <p:spPr>
            <a:xfrm flipH="1">
              <a:off x="1273038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8" name="Google Shape;2520;p16"/>
            <p:cNvSpPr/>
            <p:nvPr/>
          </p:nvSpPr>
          <p:spPr>
            <a:xfrm flipH="1">
              <a:off x="1273982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521;p16"/>
            <p:cNvSpPr/>
            <p:nvPr/>
          </p:nvSpPr>
          <p:spPr>
            <a:xfrm flipH="1">
              <a:off x="1980763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2522;p16"/>
            <p:cNvSpPr/>
            <p:nvPr/>
          </p:nvSpPr>
          <p:spPr>
            <a:xfrm flipH="1">
              <a:off x="1539813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2523;p16"/>
            <p:cNvSpPr/>
            <p:nvPr/>
          </p:nvSpPr>
          <p:spPr>
            <a:xfrm flipH="1">
              <a:off x="886480" y="209249"/>
              <a:ext cx="47546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2524;p16"/>
            <p:cNvSpPr/>
            <p:nvPr/>
          </p:nvSpPr>
          <p:spPr>
            <a:xfrm flipH="1">
              <a:off x="898963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2525;p16"/>
            <p:cNvSpPr/>
            <p:nvPr/>
          </p:nvSpPr>
          <p:spPr>
            <a:xfrm flipH="1">
              <a:off x="197601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2526;p16"/>
            <p:cNvSpPr/>
            <p:nvPr/>
          </p:nvSpPr>
          <p:spPr>
            <a:xfrm flipH="1">
              <a:off x="65469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527;p16"/>
            <p:cNvSpPr/>
            <p:nvPr/>
          </p:nvSpPr>
          <p:spPr>
            <a:xfrm flipH="1">
              <a:off x="1542932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528;p16"/>
            <p:cNvSpPr/>
            <p:nvPr/>
          </p:nvSpPr>
          <p:spPr>
            <a:xfrm flipH="1">
              <a:off x="689039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529;p16"/>
            <p:cNvSpPr/>
            <p:nvPr/>
          </p:nvSpPr>
          <p:spPr>
            <a:xfrm flipH="1">
              <a:off x="666914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530;p16"/>
            <p:cNvSpPr/>
            <p:nvPr/>
          </p:nvSpPr>
          <p:spPr>
            <a:xfrm flipH="1">
              <a:off x="674030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531;p16"/>
            <p:cNvSpPr/>
            <p:nvPr/>
          </p:nvSpPr>
          <p:spPr>
            <a:xfrm flipH="1">
              <a:off x="2061815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532;p16"/>
            <p:cNvSpPr/>
            <p:nvPr/>
          </p:nvSpPr>
          <p:spPr>
            <a:xfrm flipH="1">
              <a:off x="2084315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533;p16"/>
            <p:cNvSpPr/>
            <p:nvPr/>
          </p:nvSpPr>
          <p:spPr>
            <a:xfrm flipH="1">
              <a:off x="475957" y="526550"/>
              <a:ext cx="22568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2534;p16"/>
            <p:cNvSpPr/>
            <p:nvPr/>
          </p:nvSpPr>
          <p:spPr>
            <a:xfrm flipH="1">
              <a:off x="704388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2535;p16"/>
            <p:cNvSpPr/>
            <p:nvPr/>
          </p:nvSpPr>
          <p:spPr>
            <a:xfrm flipH="1">
              <a:off x="1582296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565" name="Google Shape;2536;p16" descr="Google Shape;2536;p16"/>
          <p:cNvPicPr>
            <a:picLocks noChangeAspect="1"/>
          </p:cNvPicPr>
          <p:nvPr/>
        </p:nvPicPr>
        <p:blipFill>
          <a:blip r:embed="rId3">
            <a:alphaModFix amt="85000"/>
            <a:extLst/>
          </a:blip>
          <a:stretch>
            <a:fillRect/>
          </a:stretch>
        </p:blipFill>
        <p:spPr>
          <a:xfrm rot="18623785">
            <a:off x="6883871" y="3813840"/>
            <a:ext cx="2763901" cy="18120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6" name="Google Shape;2537;p16" descr="Google Shape;2537;p16"/>
          <p:cNvPicPr>
            <a:picLocks noChangeAspect="1"/>
          </p:cNvPicPr>
          <p:nvPr/>
        </p:nvPicPr>
        <p:blipFill>
          <a:blip r:embed="rId4">
            <a:alphaModFix amt="66000"/>
            <a:extLst/>
          </a:blip>
          <a:stretch>
            <a:fillRect/>
          </a:stretch>
        </p:blipFill>
        <p:spPr>
          <a:xfrm rot="3667399">
            <a:off x="-161568" y="-1450280"/>
            <a:ext cx="1962538" cy="371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7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5046" y="3998505"/>
            <a:ext cx="1436991" cy="1442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8" name="IMG_2705.png" descr="IMG_2705.png"/>
          <p:cNvPicPr>
            <a:picLocks noChangeAspect="1"/>
          </p:cNvPicPr>
          <p:nvPr/>
        </p:nvPicPr>
        <p:blipFill>
          <a:blip r:embed="rId6">
            <a:alphaModFix amt="49543"/>
            <a:extLst/>
          </a:blip>
          <a:stretch>
            <a:fillRect/>
          </a:stretch>
        </p:blipFill>
        <p:spPr>
          <a:xfrm>
            <a:off x="7953730" y="3996725"/>
            <a:ext cx="870467" cy="873963"/>
          </a:xfrm>
          <a:prstGeom prst="rect">
            <a:avLst/>
          </a:prstGeom>
          <a:ln w="12700">
            <a:miter lim="400000"/>
          </a:ln>
        </p:spPr>
      </p:pic>
      <p:sp>
        <p:nvSpPr>
          <p:cNvPr id="15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3F3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83;p4" descr="Google Shape;383;p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Google Shape;384;p4" descr="Google Shape;384;p4"/>
          <p:cNvPicPr>
            <a:picLocks noChangeAspect="1"/>
          </p:cNvPicPr>
          <p:nvPr/>
        </p:nvPicPr>
        <p:blipFill>
          <a:blip r:embed="rId3">
            <a:alphaModFix amt="80000"/>
            <a:extLst/>
          </a:blip>
          <a:stretch>
            <a:fillRect/>
          </a:stretch>
        </p:blipFill>
        <p:spPr>
          <a:xfrm>
            <a:off x="7120776" y="649069"/>
            <a:ext cx="2620000" cy="465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oogle Shape;385;p4" descr="Google Shape;385;p4"/>
          <p:cNvPicPr>
            <a:picLocks noChangeAspect="1"/>
          </p:cNvPicPr>
          <p:nvPr/>
        </p:nvPicPr>
        <p:blipFill>
          <a:blip r:embed="rId4">
            <a:alphaModFix amt="85000"/>
            <a:extLst/>
          </a:blip>
          <a:stretch>
            <a:fillRect/>
          </a:stretch>
        </p:blipFill>
        <p:spPr>
          <a:xfrm>
            <a:off x="-1043674" y="4533143"/>
            <a:ext cx="2620000" cy="46542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713690" y="1343127"/>
            <a:ext cx="7710901" cy="344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16" name="Google Shape;387;p4"/>
          <p:cNvGrpSpPr/>
          <p:nvPr/>
        </p:nvGrpSpPr>
        <p:grpSpPr>
          <a:xfrm>
            <a:off x="8022125" y="4467138"/>
            <a:ext cx="2097089" cy="597451"/>
            <a:chOff x="0" y="0"/>
            <a:chExt cx="2097088" cy="597450"/>
          </a:xfrm>
        </p:grpSpPr>
        <p:sp>
          <p:nvSpPr>
            <p:cNvPr id="6" name="Google Shape;388;p4"/>
            <p:cNvSpPr/>
            <p:nvPr/>
          </p:nvSpPr>
          <p:spPr>
            <a:xfrm>
              <a:off x="420161" y="434925"/>
              <a:ext cx="111382" cy="12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7" h="21600" fill="norm" stroke="1" extrusionOk="0">
                  <a:moveTo>
                    <a:pt x="13536" y="0"/>
                  </a:moveTo>
                  <a:cubicBezTo>
                    <a:pt x="12543" y="0"/>
                    <a:pt x="11567" y="389"/>
                    <a:pt x="10784" y="1126"/>
                  </a:cubicBezTo>
                  <a:cubicBezTo>
                    <a:pt x="9928" y="8604"/>
                    <a:pt x="-1249" y="11005"/>
                    <a:pt x="115" y="19404"/>
                  </a:cubicBezTo>
                  <a:cubicBezTo>
                    <a:pt x="361" y="19592"/>
                    <a:pt x="571" y="19666"/>
                    <a:pt x="756" y="19666"/>
                  </a:cubicBezTo>
                  <a:cubicBezTo>
                    <a:pt x="1543" y="19666"/>
                    <a:pt x="1882" y="18287"/>
                    <a:pt x="2939" y="18287"/>
                  </a:cubicBezTo>
                  <a:cubicBezTo>
                    <a:pt x="2992" y="18287"/>
                    <a:pt x="3044" y="18291"/>
                    <a:pt x="3101" y="18300"/>
                  </a:cubicBezTo>
                  <a:cubicBezTo>
                    <a:pt x="3444" y="19496"/>
                    <a:pt x="1225" y="19496"/>
                    <a:pt x="1822" y="20792"/>
                  </a:cubicBezTo>
                  <a:cubicBezTo>
                    <a:pt x="2350" y="21312"/>
                    <a:pt x="3073" y="21600"/>
                    <a:pt x="3694" y="21600"/>
                  </a:cubicBezTo>
                  <a:cubicBezTo>
                    <a:pt x="4170" y="21600"/>
                    <a:pt x="4586" y="21430"/>
                    <a:pt x="4808" y="21067"/>
                  </a:cubicBezTo>
                  <a:cubicBezTo>
                    <a:pt x="6599" y="18391"/>
                    <a:pt x="9844" y="16820"/>
                    <a:pt x="10868" y="13773"/>
                  </a:cubicBezTo>
                  <a:cubicBezTo>
                    <a:pt x="11296" y="12297"/>
                    <a:pt x="12317" y="11097"/>
                    <a:pt x="13511" y="10359"/>
                  </a:cubicBezTo>
                  <a:cubicBezTo>
                    <a:pt x="17139" y="8168"/>
                    <a:pt x="20351" y="476"/>
                    <a:pt x="15561" y="476"/>
                  </a:cubicBezTo>
                  <a:cubicBezTo>
                    <a:pt x="15505" y="476"/>
                    <a:pt x="15448" y="476"/>
                    <a:pt x="15392" y="480"/>
                  </a:cubicBezTo>
                  <a:cubicBezTo>
                    <a:pt x="14795" y="157"/>
                    <a:pt x="14161" y="0"/>
                    <a:pt x="135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389;p4"/>
            <p:cNvSpPr/>
            <p:nvPr/>
          </p:nvSpPr>
          <p:spPr>
            <a:xfrm>
              <a:off x="1743109" y="0"/>
              <a:ext cx="112396" cy="10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5" h="21600" fill="norm" stroke="1" extrusionOk="0">
                  <a:moveTo>
                    <a:pt x="12333" y="0"/>
                  </a:moveTo>
                  <a:cubicBezTo>
                    <a:pt x="11005" y="0"/>
                    <a:pt x="9775" y="280"/>
                    <a:pt x="9204" y="851"/>
                  </a:cubicBezTo>
                  <a:cubicBezTo>
                    <a:pt x="9472" y="3706"/>
                    <a:pt x="5782" y="4697"/>
                    <a:pt x="5965" y="7660"/>
                  </a:cubicBezTo>
                  <a:cubicBezTo>
                    <a:pt x="5872" y="9414"/>
                    <a:pt x="4701" y="9855"/>
                    <a:pt x="3441" y="10182"/>
                  </a:cubicBezTo>
                  <a:cubicBezTo>
                    <a:pt x="-789" y="13037"/>
                    <a:pt x="-1866" y="21268"/>
                    <a:pt x="4522" y="21600"/>
                  </a:cubicBezTo>
                  <a:cubicBezTo>
                    <a:pt x="8396" y="19841"/>
                    <a:pt x="11635" y="16550"/>
                    <a:pt x="13703" y="12269"/>
                  </a:cubicBezTo>
                  <a:cubicBezTo>
                    <a:pt x="14273" y="9918"/>
                    <a:pt x="15410" y="9020"/>
                    <a:pt x="17112" y="9020"/>
                  </a:cubicBezTo>
                  <a:cubicBezTo>
                    <a:pt x="17559" y="9020"/>
                    <a:pt x="18040" y="9082"/>
                    <a:pt x="18564" y="9196"/>
                  </a:cubicBezTo>
                  <a:cubicBezTo>
                    <a:pt x="18295" y="8319"/>
                    <a:pt x="19734" y="7660"/>
                    <a:pt x="18836" y="6669"/>
                  </a:cubicBezTo>
                  <a:cubicBezTo>
                    <a:pt x="18006" y="5802"/>
                    <a:pt x="17223" y="5470"/>
                    <a:pt x="16453" y="5470"/>
                  </a:cubicBezTo>
                  <a:cubicBezTo>
                    <a:pt x="14214" y="5470"/>
                    <a:pt x="12133" y="8293"/>
                    <a:pt x="9655" y="8864"/>
                  </a:cubicBezTo>
                  <a:cubicBezTo>
                    <a:pt x="10013" y="6233"/>
                    <a:pt x="11813" y="4915"/>
                    <a:pt x="13073" y="3706"/>
                  </a:cubicBezTo>
                  <a:cubicBezTo>
                    <a:pt x="13328" y="3488"/>
                    <a:pt x="13643" y="3410"/>
                    <a:pt x="13988" y="3410"/>
                  </a:cubicBezTo>
                  <a:cubicBezTo>
                    <a:pt x="14690" y="3410"/>
                    <a:pt x="15508" y="3721"/>
                    <a:pt x="16146" y="3721"/>
                  </a:cubicBezTo>
                  <a:cubicBezTo>
                    <a:pt x="16742" y="3721"/>
                    <a:pt x="17180" y="3451"/>
                    <a:pt x="17214" y="2387"/>
                  </a:cubicBezTo>
                  <a:cubicBezTo>
                    <a:pt x="17104" y="804"/>
                    <a:pt x="14576" y="0"/>
                    <a:pt x="123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390;p4"/>
            <p:cNvSpPr/>
            <p:nvPr/>
          </p:nvSpPr>
          <p:spPr>
            <a:xfrm>
              <a:off x="403680" y="485024"/>
              <a:ext cx="138270" cy="9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8535" y="0"/>
                  </a:moveTo>
                  <a:cubicBezTo>
                    <a:pt x="16244" y="0"/>
                    <a:pt x="13872" y="2022"/>
                    <a:pt x="13065" y="5399"/>
                  </a:cubicBezTo>
                  <a:cubicBezTo>
                    <a:pt x="12579" y="9407"/>
                    <a:pt x="9749" y="10010"/>
                    <a:pt x="8617" y="13169"/>
                  </a:cubicBezTo>
                  <a:cubicBezTo>
                    <a:pt x="7756" y="15759"/>
                    <a:pt x="7044" y="17011"/>
                    <a:pt x="6073" y="17011"/>
                  </a:cubicBezTo>
                  <a:cubicBezTo>
                    <a:pt x="5316" y="17011"/>
                    <a:pt x="4394" y="16242"/>
                    <a:pt x="3116" y="14748"/>
                  </a:cubicBezTo>
                  <a:cubicBezTo>
                    <a:pt x="2064" y="13778"/>
                    <a:pt x="2145" y="12566"/>
                    <a:pt x="2386" y="11228"/>
                  </a:cubicBezTo>
                  <a:cubicBezTo>
                    <a:pt x="2783" y="9924"/>
                    <a:pt x="2290" y="9281"/>
                    <a:pt x="1739" y="9281"/>
                  </a:cubicBezTo>
                  <a:cubicBezTo>
                    <a:pt x="1162" y="9281"/>
                    <a:pt x="523" y="9982"/>
                    <a:pt x="768" y="11348"/>
                  </a:cubicBezTo>
                  <a:cubicBezTo>
                    <a:pt x="-120" y="13169"/>
                    <a:pt x="-445" y="16087"/>
                    <a:pt x="932" y="17666"/>
                  </a:cubicBezTo>
                  <a:cubicBezTo>
                    <a:pt x="3636" y="20227"/>
                    <a:pt x="5465" y="21600"/>
                    <a:pt x="7064" y="21600"/>
                  </a:cubicBezTo>
                  <a:cubicBezTo>
                    <a:pt x="8574" y="21600"/>
                    <a:pt x="9879" y="20382"/>
                    <a:pt x="11527" y="17787"/>
                  </a:cubicBezTo>
                  <a:cubicBezTo>
                    <a:pt x="14844" y="12440"/>
                    <a:pt x="19051" y="7707"/>
                    <a:pt x="21155" y="1022"/>
                  </a:cubicBezTo>
                  <a:cubicBezTo>
                    <a:pt x="20367" y="327"/>
                    <a:pt x="19457" y="0"/>
                    <a:pt x="185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391;p4"/>
            <p:cNvSpPr/>
            <p:nvPr/>
          </p:nvSpPr>
          <p:spPr>
            <a:xfrm>
              <a:off x="1942016" y="189825"/>
              <a:ext cx="137808" cy="8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21600" fill="norm" stroke="1" extrusionOk="0">
                  <a:moveTo>
                    <a:pt x="11734" y="0"/>
                  </a:moveTo>
                  <a:cubicBezTo>
                    <a:pt x="9541" y="0"/>
                    <a:pt x="5364" y="10460"/>
                    <a:pt x="1929" y="10460"/>
                  </a:cubicBezTo>
                  <a:cubicBezTo>
                    <a:pt x="1907" y="10460"/>
                    <a:pt x="1889" y="10460"/>
                    <a:pt x="1867" y="10453"/>
                  </a:cubicBezTo>
                  <a:cubicBezTo>
                    <a:pt x="780" y="10593"/>
                    <a:pt x="1481" y="12743"/>
                    <a:pt x="548" y="13143"/>
                  </a:cubicBezTo>
                  <a:cubicBezTo>
                    <a:pt x="-462" y="15566"/>
                    <a:pt x="159" y="17988"/>
                    <a:pt x="548" y="20271"/>
                  </a:cubicBezTo>
                  <a:lnTo>
                    <a:pt x="1169" y="20405"/>
                  </a:lnTo>
                  <a:cubicBezTo>
                    <a:pt x="1301" y="20379"/>
                    <a:pt x="1434" y="20366"/>
                    <a:pt x="1566" y="20366"/>
                  </a:cubicBezTo>
                  <a:cubicBezTo>
                    <a:pt x="2918" y="20366"/>
                    <a:pt x="4317" y="21600"/>
                    <a:pt x="5559" y="21600"/>
                  </a:cubicBezTo>
                  <a:cubicBezTo>
                    <a:pt x="6069" y="21600"/>
                    <a:pt x="6554" y="21397"/>
                    <a:pt x="6995" y="20812"/>
                  </a:cubicBezTo>
                  <a:cubicBezTo>
                    <a:pt x="9251" y="18122"/>
                    <a:pt x="12358" y="16240"/>
                    <a:pt x="13831" y="13283"/>
                  </a:cubicBezTo>
                  <a:cubicBezTo>
                    <a:pt x="15543" y="8304"/>
                    <a:pt x="21138" y="7904"/>
                    <a:pt x="20128" y="1043"/>
                  </a:cubicBezTo>
                  <a:cubicBezTo>
                    <a:pt x="20014" y="992"/>
                    <a:pt x="19885" y="973"/>
                    <a:pt x="19749" y="973"/>
                  </a:cubicBezTo>
                  <a:cubicBezTo>
                    <a:pt x="17240" y="973"/>
                    <a:pt x="10929" y="8711"/>
                    <a:pt x="9016" y="11261"/>
                  </a:cubicBezTo>
                  <a:cubicBezTo>
                    <a:pt x="10103" y="7497"/>
                    <a:pt x="12513" y="4807"/>
                    <a:pt x="12358" y="369"/>
                  </a:cubicBezTo>
                  <a:cubicBezTo>
                    <a:pt x="12175" y="114"/>
                    <a:pt x="11965" y="0"/>
                    <a:pt x="117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" name="Google Shape;392;p4"/>
            <p:cNvSpPr/>
            <p:nvPr/>
          </p:nvSpPr>
          <p:spPr>
            <a:xfrm>
              <a:off x="343103" y="315375"/>
              <a:ext cx="84737" cy="9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84" h="21600" fill="norm" stroke="1" extrusionOk="0">
                  <a:moveTo>
                    <a:pt x="8886" y="0"/>
                  </a:moveTo>
                  <a:cubicBezTo>
                    <a:pt x="4311" y="0"/>
                    <a:pt x="1356" y="6524"/>
                    <a:pt x="775" y="11109"/>
                  </a:cubicBezTo>
                  <a:cubicBezTo>
                    <a:pt x="-1721" y="16764"/>
                    <a:pt x="2214" y="20892"/>
                    <a:pt x="6826" y="21600"/>
                  </a:cubicBezTo>
                  <a:cubicBezTo>
                    <a:pt x="10375" y="17238"/>
                    <a:pt x="19879" y="10875"/>
                    <a:pt x="12871" y="4630"/>
                  </a:cubicBezTo>
                  <a:cubicBezTo>
                    <a:pt x="11432" y="3454"/>
                    <a:pt x="11718" y="1922"/>
                    <a:pt x="11142" y="507"/>
                  </a:cubicBezTo>
                  <a:cubicBezTo>
                    <a:pt x="10352" y="156"/>
                    <a:pt x="9599" y="0"/>
                    <a:pt x="8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" name="Google Shape;393;p4"/>
            <p:cNvSpPr/>
            <p:nvPr/>
          </p:nvSpPr>
          <p:spPr>
            <a:xfrm>
              <a:off x="1606927" y="242050"/>
              <a:ext cx="101423" cy="8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600" fill="norm" stroke="1" extrusionOk="0">
                  <a:moveTo>
                    <a:pt x="11046" y="0"/>
                  </a:moveTo>
                  <a:lnTo>
                    <a:pt x="8279" y="1783"/>
                  </a:lnTo>
                  <a:cubicBezTo>
                    <a:pt x="8702" y="7976"/>
                    <a:pt x="4023" y="9902"/>
                    <a:pt x="935" y="13207"/>
                  </a:cubicBezTo>
                  <a:cubicBezTo>
                    <a:pt x="-1193" y="18022"/>
                    <a:pt x="301" y="20774"/>
                    <a:pt x="5512" y="21600"/>
                  </a:cubicBezTo>
                  <a:cubicBezTo>
                    <a:pt x="14024" y="17332"/>
                    <a:pt x="12001" y="7976"/>
                    <a:pt x="20196" y="7287"/>
                  </a:cubicBezTo>
                  <a:lnTo>
                    <a:pt x="20407" y="5088"/>
                  </a:lnTo>
                  <a:cubicBezTo>
                    <a:pt x="18702" y="137"/>
                    <a:pt x="14557" y="683"/>
                    <a:pt x="1104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394;p4"/>
            <p:cNvSpPr/>
            <p:nvPr/>
          </p:nvSpPr>
          <p:spPr>
            <a:xfrm>
              <a:off x="1151049" y="202525"/>
              <a:ext cx="97661" cy="8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5" h="21600" fill="norm" stroke="1" extrusionOk="0">
                  <a:moveTo>
                    <a:pt x="15989" y="0"/>
                  </a:moveTo>
                  <a:cubicBezTo>
                    <a:pt x="14018" y="0"/>
                    <a:pt x="14950" y="6203"/>
                    <a:pt x="8618" y="10351"/>
                  </a:cubicBezTo>
                  <a:cubicBezTo>
                    <a:pt x="8819" y="17022"/>
                    <a:pt x="3367" y="15615"/>
                    <a:pt x="0" y="17792"/>
                  </a:cubicBezTo>
                  <a:cubicBezTo>
                    <a:pt x="487" y="20460"/>
                    <a:pt x="2112" y="21600"/>
                    <a:pt x="4210" y="21600"/>
                  </a:cubicBezTo>
                  <a:cubicBezTo>
                    <a:pt x="10669" y="21600"/>
                    <a:pt x="21600" y="10776"/>
                    <a:pt x="17333" y="606"/>
                  </a:cubicBezTo>
                  <a:cubicBezTo>
                    <a:pt x="16762" y="188"/>
                    <a:pt x="16331" y="0"/>
                    <a:pt x="159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" name="Google Shape;395;p4"/>
            <p:cNvSpPr/>
            <p:nvPr/>
          </p:nvSpPr>
          <p:spPr>
            <a:xfrm>
              <a:off x="380227" y="319800"/>
              <a:ext cx="64772" cy="9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27" h="21600" fill="norm" stroke="1" extrusionOk="0">
                  <a:moveTo>
                    <a:pt x="8009" y="0"/>
                  </a:moveTo>
                  <a:cubicBezTo>
                    <a:pt x="7495" y="0"/>
                    <a:pt x="6960" y="40"/>
                    <a:pt x="6419" y="114"/>
                  </a:cubicBezTo>
                  <a:cubicBezTo>
                    <a:pt x="4417" y="1800"/>
                    <a:pt x="2130" y="3121"/>
                    <a:pt x="7563" y="4328"/>
                  </a:cubicBezTo>
                  <a:cubicBezTo>
                    <a:pt x="16289" y="6617"/>
                    <a:pt x="8855" y="15285"/>
                    <a:pt x="3132" y="17095"/>
                  </a:cubicBezTo>
                  <a:cubicBezTo>
                    <a:pt x="980" y="17454"/>
                    <a:pt x="-447" y="19259"/>
                    <a:pt x="128" y="21070"/>
                  </a:cubicBezTo>
                  <a:cubicBezTo>
                    <a:pt x="1488" y="21435"/>
                    <a:pt x="2624" y="21600"/>
                    <a:pt x="3605" y="21600"/>
                  </a:cubicBezTo>
                  <a:cubicBezTo>
                    <a:pt x="8706" y="21600"/>
                    <a:pt x="9416" y="17192"/>
                    <a:pt x="13861" y="14567"/>
                  </a:cubicBezTo>
                  <a:cubicBezTo>
                    <a:pt x="21153" y="10131"/>
                    <a:pt x="16715" y="0"/>
                    <a:pt x="80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" name="Google Shape;396;p4"/>
            <p:cNvSpPr/>
            <p:nvPr/>
          </p:nvSpPr>
          <p:spPr>
            <a:xfrm>
              <a:off x="1949974" y="214025"/>
              <a:ext cx="124776" cy="7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0"/>
                  </a:moveTo>
                  <a:cubicBezTo>
                    <a:pt x="19865" y="1096"/>
                    <a:pt x="15745" y="-630"/>
                    <a:pt x="15377" y="3289"/>
                  </a:cubicBezTo>
                  <a:cubicBezTo>
                    <a:pt x="16203" y="10651"/>
                    <a:pt x="9703" y="7829"/>
                    <a:pt x="8331" y="13000"/>
                  </a:cubicBezTo>
                  <a:cubicBezTo>
                    <a:pt x="7721" y="15740"/>
                    <a:pt x="6773" y="16570"/>
                    <a:pt x="5730" y="16570"/>
                  </a:cubicBezTo>
                  <a:cubicBezTo>
                    <a:pt x="4120" y="16570"/>
                    <a:pt x="2289" y="14600"/>
                    <a:pt x="1125" y="14600"/>
                  </a:cubicBezTo>
                  <a:cubicBezTo>
                    <a:pt x="541" y="14600"/>
                    <a:pt x="130" y="15103"/>
                    <a:pt x="0" y="16600"/>
                  </a:cubicBezTo>
                  <a:cubicBezTo>
                    <a:pt x="1471" y="19703"/>
                    <a:pt x="3254" y="20970"/>
                    <a:pt x="5163" y="20970"/>
                  </a:cubicBezTo>
                  <a:cubicBezTo>
                    <a:pt x="11460" y="20970"/>
                    <a:pt x="19142" y="7207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397;p4"/>
            <p:cNvSpPr/>
            <p:nvPr/>
          </p:nvSpPr>
          <p:spPr>
            <a:xfrm>
              <a:off x="1103114" y="449850"/>
              <a:ext cx="71240" cy="9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11487" y="0"/>
                  </a:moveTo>
                  <a:cubicBezTo>
                    <a:pt x="10911" y="0"/>
                    <a:pt x="10440" y="255"/>
                    <a:pt x="10204" y="1055"/>
                  </a:cubicBezTo>
                  <a:cubicBezTo>
                    <a:pt x="8541" y="2110"/>
                    <a:pt x="7434" y="3754"/>
                    <a:pt x="7434" y="5514"/>
                  </a:cubicBezTo>
                  <a:cubicBezTo>
                    <a:pt x="6328" y="10683"/>
                    <a:pt x="-2675" y="13382"/>
                    <a:pt x="789" y="19257"/>
                  </a:cubicBezTo>
                  <a:cubicBezTo>
                    <a:pt x="1738" y="20739"/>
                    <a:pt x="3833" y="21600"/>
                    <a:pt x="5869" y="21600"/>
                  </a:cubicBezTo>
                  <a:cubicBezTo>
                    <a:pt x="7375" y="21600"/>
                    <a:pt x="8842" y="21128"/>
                    <a:pt x="9785" y="20079"/>
                  </a:cubicBezTo>
                  <a:cubicBezTo>
                    <a:pt x="11585" y="13499"/>
                    <a:pt x="18925" y="8335"/>
                    <a:pt x="18650" y="1288"/>
                  </a:cubicBezTo>
                  <a:lnTo>
                    <a:pt x="15049" y="816"/>
                  </a:lnTo>
                  <a:cubicBezTo>
                    <a:pt x="14983" y="827"/>
                    <a:pt x="14911" y="833"/>
                    <a:pt x="14839" y="833"/>
                  </a:cubicBezTo>
                  <a:cubicBezTo>
                    <a:pt x="13910" y="833"/>
                    <a:pt x="12528" y="0"/>
                    <a:pt x="114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" name="Google Shape;398;p4"/>
            <p:cNvSpPr/>
            <p:nvPr/>
          </p:nvSpPr>
          <p:spPr>
            <a:xfrm>
              <a:off x="1604609" y="459350"/>
              <a:ext cx="93324" cy="71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2" h="21600" fill="norm" stroke="1" extrusionOk="0">
                  <a:moveTo>
                    <a:pt x="18648" y="0"/>
                  </a:moveTo>
                  <a:cubicBezTo>
                    <a:pt x="14792" y="635"/>
                    <a:pt x="10931" y="476"/>
                    <a:pt x="7184" y="961"/>
                  </a:cubicBezTo>
                  <a:lnTo>
                    <a:pt x="4208" y="4477"/>
                  </a:lnTo>
                  <a:cubicBezTo>
                    <a:pt x="3771" y="5120"/>
                    <a:pt x="3546" y="5755"/>
                    <a:pt x="3437" y="6716"/>
                  </a:cubicBezTo>
                  <a:cubicBezTo>
                    <a:pt x="3437" y="11034"/>
                    <a:pt x="-1081" y="13273"/>
                    <a:pt x="243" y="18234"/>
                  </a:cubicBezTo>
                  <a:cubicBezTo>
                    <a:pt x="1712" y="20443"/>
                    <a:pt x="3604" y="21600"/>
                    <a:pt x="5407" y="21600"/>
                  </a:cubicBezTo>
                  <a:cubicBezTo>
                    <a:pt x="7528" y="21600"/>
                    <a:pt x="9529" y="20004"/>
                    <a:pt x="10602" y="16631"/>
                  </a:cubicBezTo>
                  <a:cubicBezTo>
                    <a:pt x="10931" y="15353"/>
                    <a:pt x="10712" y="14075"/>
                    <a:pt x="10159" y="13273"/>
                  </a:cubicBezTo>
                  <a:cubicBezTo>
                    <a:pt x="9894" y="13114"/>
                    <a:pt x="9649" y="13039"/>
                    <a:pt x="9419" y="13039"/>
                  </a:cubicBezTo>
                  <a:cubicBezTo>
                    <a:pt x="8101" y="13039"/>
                    <a:pt x="7314" y="15323"/>
                    <a:pt x="6017" y="15323"/>
                  </a:cubicBezTo>
                  <a:cubicBezTo>
                    <a:pt x="5766" y="15323"/>
                    <a:pt x="5495" y="15239"/>
                    <a:pt x="5204" y="15035"/>
                  </a:cubicBezTo>
                  <a:cubicBezTo>
                    <a:pt x="6532" y="11783"/>
                    <a:pt x="7132" y="10324"/>
                    <a:pt x="7804" y="10324"/>
                  </a:cubicBezTo>
                  <a:cubicBezTo>
                    <a:pt x="8356" y="10324"/>
                    <a:pt x="8956" y="11314"/>
                    <a:pt x="10050" y="13114"/>
                  </a:cubicBezTo>
                  <a:cubicBezTo>
                    <a:pt x="11103" y="13780"/>
                    <a:pt x="11942" y="14052"/>
                    <a:pt x="12629" y="14052"/>
                  </a:cubicBezTo>
                  <a:cubicBezTo>
                    <a:pt x="15751" y="14052"/>
                    <a:pt x="15647" y="8259"/>
                    <a:pt x="17543" y="6557"/>
                  </a:cubicBezTo>
                  <a:cubicBezTo>
                    <a:pt x="16772" y="8153"/>
                    <a:pt x="16220" y="9756"/>
                    <a:pt x="18539" y="10717"/>
                  </a:cubicBezTo>
                  <a:cubicBezTo>
                    <a:pt x="18539" y="7200"/>
                    <a:pt x="20519" y="3676"/>
                    <a:pt x="186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" name="Google Shape;399;p4"/>
            <p:cNvSpPr/>
            <p:nvPr/>
          </p:nvSpPr>
          <p:spPr>
            <a:xfrm>
              <a:off x="412949" y="441374"/>
              <a:ext cx="78012" cy="10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4" h="21600" fill="norm" stroke="1" extrusionOk="0">
                  <a:moveTo>
                    <a:pt x="15619" y="0"/>
                  </a:moveTo>
                  <a:cubicBezTo>
                    <a:pt x="8417" y="3564"/>
                    <a:pt x="2881" y="9538"/>
                    <a:pt x="0" y="16776"/>
                  </a:cubicBezTo>
                  <a:cubicBezTo>
                    <a:pt x="1881" y="18031"/>
                    <a:pt x="-1440" y="20757"/>
                    <a:pt x="1991" y="21600"/>
                  </a:cubicBezTo>
                  <a:cubicBezTo>
                    <a:pt x="2326" y="21387"/>
                    <a:pt x="2436" y="20970"/>
                    <a:pt x="1991" y="20757"/>
                  </a:cubicBezTo>
                  <a:cubicBezTo>
                    <a:pt x="1881" y="11323"/>
                    <a:pt x="20160" y="5974"/>
                    <a:pt x="156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400;p4"/>
            <p:cNvSpPr/>
            <p:nvPr/>
          </p:nvSpPr>
          <p:spPr>
            <a:xfrm>
              <a:off x="754627" y="228299"/>
              <a:ext cx="67508" cy="10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58" h="21600" fill="norm" stroke="1" extrusionOk="0">
                  <a:moveTo>
                    <a:pt x="5437" y="0"/>
                  </a:moveTo>
                  <a:lnTo>
                    <a:pt x="5437" y="106"/>
                  </a:lnTo>
                  <a:cubicBezTo>
                    <a:pt x="1202" y="6727"/>
                    <a:pt x="-3175" y="14419"/>
                    <a:pt x="3251" y="21145"/>
                  </a:cubicBezTo>
                  <a:cubicBezTo>
                    <a:pt x="3419" y="21100"/>
                    <a:pt x="3568" y="21075"/>
                    <a:pt x="3697" y="21075"/>
                  </a:cubicBezTo>
                  <a:cubicBezTo>
                    <a:pt x="3885" y="21075"/>
                    <a:pt x="4047" y="21130"/>
                    <a:pt x="4208" y="21252"/>
                  </a:cubicBezTo>
                  <a:cubicBezTo>
                    <a:pt x="4932" y="21494"/>
                    <a:pt x="5579" y="21600"/>
                    <a:pt x="6161" y="21600"/>
                  </a:cubicBezTo>
                  <a:cubicBezTo>
                    <a:pt x="9962" y="21600"/>
                    <a:pt x="10997" y="17019"/>
                    <a:pt x="13369" y="15166"/>
                  </a:cubicBezTo>
                  <a:cubicBezTo>
                    <a:pt x="15011" y="13030"/>
                    <a:pt x="18425" y="11106"/>
                    <a:pt x="17197" y="8328"/>
                  </a:cubicBezTo>
                  <a:cubicBezTo>
                    <a:pt x="15981" y="6323"/>
                    <a:pt x="17972" y="1707"/>
                    <a:pt x="13919" y="1707"/>
                  </a:cubicBezTo>
                  <a:cubicBezTo>
                    <a:pt x="13874" y="1707"/>
                    <a:pt x="13828" y="1707"/>
                    <a:pt x="13777" y="1707"/>
                  </a:cubicBezTo>
                  <a:cubicBezTo>
                    <a:pt x="8307" y="5126"/>
                    <a:pt x="11591" y="10681"/>
                    <a:pt x="7350" y="14843"/>
                  </a:cubicBezTo>
                  <a:cubicBezTo>
                    <a:pt x="1202" y="10146"/>
                    <a:pt x="17882" y="1601"/>
                    <a:pt x="54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" name="Google Shape;401;p4"/>
            <p:cNvSpPr/>
            <p:nvPr/>
          </p:nvSpPr>
          <p:spPr>
            <a:xfrm>
              <a:off x="422449" y="441374"/>
              <a:ext cx="124694" cy="1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600" fill="norm" stroke="1" extrusionOk="0">
                  <a:moveTo>
                    <a:pt x="17597" y="0"/>
                  </a:moveTo>
                  <a:cubicBezTo>
                    <a:pt x="17507" y="4265"/>
                    <a:pt x="15246" y="7324"/>
                    <a:pt x="11152" y="9270"/>
                  </a:cubicBezTo>
                  <a:cubicBezTo>
                    <a:pt x="10366" y="9638"/>
                    <a:pt x="9843" y="10103"/>
                    <a:pt x="10020" y="10844"/>
                  </a:cubicBezTo>
                  <a:cubicBezTo>
                    <a:pt x="10889" y="15109"/>
                    <a:pt x="4703" y="15481"/>
                    <a:pt x="4444" y="19281"/>
                  </a:cubicBezTo>
                  <a:cubicBezTo>
                    <a:pt x="4444" y="19606"/>
                    <a:pt x="3941" y="19812"/>
                    <a:pt x="3332" y="19812"/>
                  </a:cubicBezTo>
                  <a:cubicBezTo>
                    <a:pt x="2722" y="19812"/>
                    <a:pt x="2006" y="19606"/>
                    <a:pt x="1569" y="19097"/>
                  </a:cubicBezTo>
                  <a:cubicBezTo>
                    <a:pt x="1771" y="18449"/>
                    <a:pt x="1413" y="18335"/>
                    <a:pt x="960" y="18335"/>
                  </a:cubicBezTo>
                  <a:cubicBezTo>
                    <a:pt x="712" y="18335"/>
                    <a:pt x="441" y="18365"/>
                    <a:pt x="210" y="18365"/>
                  </a:cubicBezTo>
                  <a:cubicBezTo>
                    <a:pt x="136" y="18365"/>
                    <a:pt x="66" y="18365"/>
                    <a:pt x="0" y="18352"/>
                  </a:cubicBezTo>
                  <a:lnTo>
                    <a:pt x="0" y="19097"/>
                  </a:lnTo>
                  <a:cubicBezTo>
                    <a:pt x="869" y="20268"/>
                    <a:pt x="1969" y="21600"/>
                    <a:pt x="3171" y="21600"/>
                  </a:cubicBezTo>
                  <a:cubicBezTo>
                    <a:pt x="3781" y="21600"/>
                    <a:pt x="4411" y="21262"/>
                    <a:pt x="5053" y="20395"/>
                  </a:cubicBezTo>
                  <a:cubicBezTo>
                    <a:pt x="7054" y="17795"/>
                    <a:pt x="10020" y="15941"/>
                    <a:pt x="11412" y="13070"/>
                  </a:cubicBezTo>
                  <a:cubicBezTo>
                    <a:pt x="13001" y="9529"/>
                    <a:pt x="14294" y="8288"/>
                    <a:pt x="17478" y="8288"/>
                  </a:cubicBezTo>
                  <a:cubicBezTo>
                    <a:pt x="18128" y="8288"/>
                    <a:pt x="18857" y="8341"/>
                    <a:pt x="19685" y="8433"/>
                  </a:cubicBezTo>
                  <a:cubicBezTo>
                    <a:pt x="21600" y="5098"/>
                    <a:pt x="20035" y="2411"/>
                    <a:pt x="175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" name="Google Shape;402;p4"/>
            <p:cNvSpPr/>
            <p:nvPr/>
          </p:nvSpPr>
          <p:spPr>
            <a:xfrm>
              <a:off x="1755235" y="35825"/>
              <a:ext cx="96915" cy="8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7731" y="0"/>
                  </a:moveTo>
                  <a:cubicBezTo>
                    <a:pt x="16517" y="0"/>
                    <a:pt x="15490" y="787"/>
                    <a:pt x="15139" y="2321"/>
                  </a:cubicBezTo>
                  <a:cubicBezTo>
                    <a:pt x="13975" y="7228"/>
                    <a:pt x="9680" y="9414"/>
                    <a:pt x="8170" y="13637"/>
                  </a:cubicBezTo>
                  <a:cubicBezTo>
                    <a:pt x="6890" y="14727"/>
                    <a:pt x="5495" y="15823"/>
                    <a:pt x="4100" y="16642"/>
                  </a:cubicBezTo>
                  <a:cubicBezTo>
                    <a:pt x="1892" y="17596"/>
                    <a:pt x="-310" y="18408"/>
                    <a:pt x="36" y="21548"/>
                  </a:cubicBezTo>
                  <a:cubicBezTo>
                    <a:pt x="376" y="21581"/>
                    <a:pt x="712" y="21600"/>
                    <a:pt x="1047" y="21600"/>
                  </a:cubicBezTo>
                  <a:cubicBezTo>
                    <a:pt x="9784" y="21600"/>
                    <a:pt x="17155" y="9930"/>
                    <a:pt x="21290" y="2186"/>
                  </a:cubicBezTo>
                  <a:cubicBezTo>
                    <a:pt x="20214" y="716"/>
                    <a:pt x="18885" y="0"/>
                    <a:pt x="1773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403;p4"/>
            <p:cNvSpPr/>
            <p:nvPr/>
          </p:nvSpPr>
          <p:spPr>
            <a:xfrm>
              <a:off x="794007" y="223899"/>
              <a:ext cx="44436" cy="11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812" h="21600" fill="norm" stroke="1" extrusionOk="0">
                  <a:moveTo>
                    <a:pt x="2882" y="0"/>
                  </a:moveTo>
                  <a:cubicBezTo>
                    <a:pt x="1422" y="0"/>
                    <a:pt x="1239" y="1078"/>
                    <a:pt x="4542" y="3242"/>
                  </a:cubicBezTo>
                  <a:cubicBezTo>
                    <a:pt x="5826" y="4070"/>
                    <a:pt x="5442" y="4898"/>
                    <a:pt x="4414" y="5628"/>
                  </a:cubicBezTo>
                  <a:cubicBezTo>
                    <a:pt x="3508" y="8214"/>
                    <a:pt x="8916" y="10702"/>
                    <a:pt x="4414" y="12671"/>
                  </a:cubicBezTo>
                  <a:cubicBezTo>
                    <a:pt x="2158" y="13073"/>
                    <a:pt x="-2520" y="21600"/>
                    <a:pt x="1708" y="21600"/>
                  </a:cubicBezTo>
                  <a:cubicBezTo>
                    <a:pt x="1829" y="21600"/>
                    <a:pt x="1957" y="21590"/>
                    <a:pt x="2097" y="21576"/>
                  </a:cubicBezTo>
                  <a:cubicBezTo>
                    <a:pt x="19080" y="7229"/>
                    <a:pt x="6671" y="0"/>
                    <a:pt x="288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" name="Google Shape;404;p4"/>
            <p:cNvSpPr/>
            <p:nvPr/>
          </p:nvSpPr>
          <p:spPr>
            <a:xfrm>
              <a:off x="65024" y="518474"/>
              <a:ext cx="81976" cy="78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489" y="0"/>
                  </a:moveTo>
                  <a:cubicBezTo>
                    <a:pt x="16185" y="0"/>
                    <a:pt x="15184" y="1314"/>
                    <a:pt x="12957" y="4368"/>
                  </a:cubicBezTo>
                  <a:cubicBezTo>
                    <a:pt x="8359" y="10016"/>
                    <a:pt x="837" y="13925"/>
                    <a:pt x="0" y="21600"/>
                  </a:cubicBezTo>
                  <a:cubicBezTo>
                    <a:pt x="11567" y="20149"/>
                    <a:pt x="15882" y="14507"/>
                    <a:pt x="21600" y="2054"/>
                  </a:cubicBezTo>
                  <a:cubicBezTo>
                    <a:pt x="19624" y="746"/>
                    <a:pt x="18471" y="0"/>
                    <a:pt x="1748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" name="Google Shape;405;p4"/>
            <p:cNvSpPr/>
            <p:nvPr/>
          </p:nvSpPr>
          <p:spPr>
            <a:xfrm>
              <a:off x="844399" y="404824"/>
              <a:ext cx="94014" cy="8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2" h="21600" fill="norm" stroke="1" extrusionOk="0">
                  <a:moveTo>
                    <a:pt x="18104" y="0"/>
                  </a:moveTo>
                  <a:cubicBezTo>
                    <a:pt x="15845" y="0"/>
                    <a:pt x="15855" y="2949"/>
                    <a:pt x="14812" y="4430"/>
                  </a:cubicBezTo>
                  <a:cubicBezTo>
                    <a:pt x="14028" y="7246"/>
                    <a:pt x="10242" y="8449"/>
                    <a:pt x="10131" y="11126"/>
                  </a:cubicBezTo>
                  <a:cubicBezTo>
                    <a:pt x="9800" y="17948"/>
                    <a:pt x="3338" y="16214"/>
                    <a:pt x="0" y="19556"/>
                  </a:cubicBezTo>
                  <a:cubicBezTo>
                    <a:pt x="1459" y="20986"/>
                    <a:pt x="3075" y="21600"/>
                    <a:pt x="4744" y="21600"/>
                  </a:cubicBezTo>
                  <a:cubicBezTo>
                    <a:pt x="12638" y="21600"/>
                    <a:pt x="21600" y="7797"/>
                    <a:pt x="19488" y="285"/>
                  </a:cubicBezTo>
                  <a:cubicBezTo>
                    <a:pt x="18946" y="89"/>
                    <a:pt x="18493" y="0"/>
                    <a:pt x="181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" name="Google Shape;406;p4"/>
            <p:cNvSpPr/>
            <p:nvPr/>
          </p:nvSpPr>
          <p:spPr>
            <a:xfrm>
              <a:off x="496999" y="119900"/>
              <a:ext cx="85258" cy="8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9" h="21600" fill="norm" stroke="1" extrusionOk="0">
                  <a:moveTo>
                    <a:pt x="19017" y="0"/>
                  </a:moveTo>
                  <a:cubicBezTo>
                    <a:pt x="7754" y="3340"/>
                    <a:pt x="17803" y="14641"/>
                    <a:pt x="5211" y="16693"/>
                  </a:cubicBezTo>
                  <a:cubicBezTo>
                    <a:pt x="3636" y="17981"/>
                    <a:pt x="246" y="16311"/>
                    <a:pt x="0" y="19523"/>
                  </a:cubicBezTo>
                  <a:cubicBezTo>
                    <a:pt x="1821" y="20968"/>
                    <a:pt x="3699" y="21600"/>
                    <a:pt x="5537" y="21600"/>
                  </a:cubicBezTo>
                  <a:cubicBezTo>
                    <a:pt x="13978" y="21600"/>
                    <a:pt x="21600" y="8332"/>
                    <a:pt x="1901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" name="Google Shape;407;p4"/>
            <p:cNvSpPr/>
            <p:nvPr/>
          </p:nvSpPr>
          <p:spPr>
            <a:xfrm>
              <a:off x="1134668" y="191275"/>
              <a:ext cx="69800" cy="8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6" h="21600" fill="norm" stroke="1" extrusionOk="0">
                  <a:moveTo>
                    <a:pt x="14570" y="0"/>
                  </a:moveTo>
                  <a:cubicBezTo>
                    <a:pt x="11322" y="2255"/>
                    <a:pt x="9888" y="6496"/>
                    <a:pt x="5207" y="7286"/>
                  </a:cubicBezTo>
                  <a:cubicBezTo>
                    <a:pt x="2733" y="8614"/>
                    <a:pt x="2340" y="11395"/>
                    <a:pt x="648" y="13381"/>
                  </a:cubicBezTo>
                  <a:cubicBezTo>
                    <a:pt x="-1044" y="15373"/>
                    <a:pt x="783" y="21600"/>
                    <a:pt x="3773" y="21600"/>
                  </a:cubicBezTo>
                  <a:cubicBezTo>
                    <a:pt x="9759" y="21199"/>
                    <a:pt x="17954" y="21068"/>
                    <a:pt x="15616" y="13513"/>
                  </a:cubicBezTo>
                  <a:lnTo>
                    <a:pt x="14835" y="13249"/>
                  </a:lnTo>
                  <a:cubicBezTo>
                    <a:pt x="12749" y="14177"/>
                    <a:pt x="13143" y="16563"/>
                    <a:pt x="11322" y="17490"/>
                  </a:cubicBezTo>
                  <a:cubicBezTo>
                    <a:pt x="10762" y="17741"/>
                    <a:pt x="9907" y="17904"/>
                    <a:pt x="9224" y="17904"/>
                  </a:cubicBezTo>
                  <a:cubicBezTo>
                    <a:pt x="8473" y="17904"/>
                    <a:pt x="7926" y="17710"/>
                    <a:pt x="8196" y="17227"/>
                  </a:cubicBezTo>
                  <a:cubicBezTo>
                    <a:pt x="9630" y="14972"/>
                    <a:pt x="6898" y="11264"/>
                    <a:pt x="11322" y="10205"/>
                  </a:cubicBezTo>
                  <a:cubicBezTo>
                    <a:pt x="14835" y="8745"/>
                    <a:pt x="20556" y="1854"/>
                    <a:pt x="1457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408;p4"/>
            <p:cNvSpPr/>
            <p:nvPr/>
          </p:nvSpPr>
          <p:spPr>
            <a:xfrm>
              <a:off x="30972" y="484725"/>
              <a:ext cx="79041" cy="103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9" h="21600" fill="norm" stroke="1" extrusionOk="0">
                  <a:moveTo>
                    <a:pt x="18012" y="0"/>
                  </a:moveTo>
                  <a:cubicBezTo>
                    <a:pt x="17776" y="0"/>
                    <a:pt x="17504" y="68"/>
                    <a:pt x="17202" y="220"/>
                  </a:cubicBezTo>
                  <a:cubicBezTo>
                    <a:pt x="9270" y="1548"/>
                    <a:pt x="3382" y="9406"/>
                    <a:pt x="950" y="15380"/>
                  </a:cubicBezTo>
                  <a:cubicBezTo>
                    <a:pt x="-2075" y="17609"/>
                    <a:pt x="2814" y="21600"/>
                    <a:pt x="5948" y="21600"/>
                  </a:cubicBezTo>
                  <a:cubicBezTo>
                    <a:pt x="7321" y="21600"/>
                    <a:pt x="8362" y="20831"/>
                    <a:pt x="8241" y="18806"/>
                  </a:cubicBezTo>
                  <a:cubicBezTo>
                    <a:pt x="8501" y="16709"/>
                    <a:pt x="4786" y="14606"/>
                    <a:pt x="6837" y="12832"/>
                  </a:cubicBezTo>
                  <a:cubicBezTo>
                    <a:pt x="10673" y="9735"/>
                    <a:pt x="12591" y="5310"/>
                    <a:pt x="18097" y="3207"/>
                  </a:cubicBezTo>
                  <a:cubicBezTo>
                    <a:pt x="19525" y="2542"/>
                    <a:pt x="19446" y="0"/>
                    <a:pt x="180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7" name="Google Shape;409;p4"/>
            <p:cNvSpPr/>
            <p:nvPr/>
          </p:nvSpPr>
          <p:spPr>
            <a:xfrm>
              <a:off x="1115803" y="477600"/>
              <a:ext cx="77542" cy="8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95" h="21600" fill="norm" stroke="1" extrusionOk="0">
                  <a:moveTo>
                    <a:pt x="14599" y="0"/>
                  </a:moveTo>
                  <a:cubicBezTo>
                    <a:pt x="10525" y="0"/>
                    <a:pt x="6537" y="14850"/>
                    <a:pt x="3821" y="16876"/>
                  </a:cubicBezTo>
                  <a:cubicBezTo>
                    <a:pt x="2492" y="17977"/>
                    <a:pt x="-1610" y="17013"/>
                    <a:pt x="684" y="21014"/>
                  </a:cubicBezTo>
                  <a:cubicBezTo>
                    <a:pt x="1402" y="21424"/>
                    <a:pt x="2070" y="21600"/>
                    <a:pt x="2703" y="21600"/>
                  </a:cubicBezTo>
                  <a:cubicBezTo>
                    <a:pt x="6326" y="21600"/>
                    <a:pt x="8739" y="15723"/>
                    <a:pt x="12025" y="13846"/>
                  </a:cubicBezTo>
                  <a:cubicBezTo>
                    <a:pt x="15044" y="10399"/>
                    <a:pt x="19990" y="7096"/>
                    <a:pt x="16493" y="1166"/>
                  </a:cubicBezTo>
                  <a:cubicBezTo>
                    <a:pt x="15859" y="358"/>
                    <a:pt x="15232" y="0"/>
                    <a:pt x="1459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" name="Google Shape;410;p4"/>
            <p:cNvSpPr/>
            <p:nvPr/>
          </p:nvSpPr>
          <p:spPr>
            <a:xfrm>
              <a:off x="19024" y="215599"/>
              <a:ext cx="59755" cy="9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fill="norm" stroke="1" extrusionOk="0">
                  <a:moveTo>
                    <a:pt x="15274" y="0"/>
                  </a:moveTo>
                  <a:cubicBezTo>
                    <a:pt x="10891" y="8279"/>
                    <a:pt x="12469" y="15725"/>
                    <a:pt x="0" y="21516"/>
                  </a:cubicBezTo>
                  <a:cubicBezTo>
                    <a:pt x="822" y="21572"/>
                    <a:pt x="1569" y="21600"/>
                    <a:pt x="2266" y="21600"/>
                  </a:cubicBezTo>
                  <a:cubicBezTo>
                    <a:pt x="10194" y="21600"/>
                    <a:pt x="10402" y="18034"/>
                    <a:pt x="14926" y="14663"/>
                  </a:cubicBezTo>
                  <a:cubicBezTo>
                    <a:pt x="21600" y="11588"/>
                    <a:pt x="21243" y="4019"/>
                    <a:pt x="152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" name="Google Shape;411;p4"/>
            <p:cNvSpPr/>
            <p:nvPr/>
          </p:nvSpPr>
          <p:spPr>
            <a:xfrm>
              <a:off x="861453" y="387275"/>
              <a:ext cx="75472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886" y="0"/>
                  </a:moveTo>
                  <a:cubicBezTo>
                    <a:pt x="9415" y="0"/>
                    <a:pt x="8002" y="138"/>
                    <a:pt x="6891" y="241"/>
                  </a:cubicBezTo>
                  <a:cubicBezTo>
                    <a:pt x="9608" y="11713"/>
                    <a:pt x="-2210" y="12264"/>
                    <a:pt x="372" y="19180"/>
                  </a:cubicBezTo>
                  <a:cubicBezTo>
                    <a:pt x="1528" y="20920"/>
                    <a:pt x="2755" y="21600"/>
                    <a:pt x="4007" y="21600"/>
                  </a:cubicBezTo>
                  <a:cubicBezTo>
                    <a:pt x="7752" y="21600"/>
                    <a:pt x="11747" y="15494"/>
                    <a:pt x="14907" y="13168"/>
                  </a:cubicBezTo>
                  <a:cubicBezTo>
                    <a:pt x="16397" y="10989"/>
                    <a:pt x="15588" y="6433"/>
                    <a:pt x="19390" y="6433"/>
                  </a:cubicBezTo>
                  <a:cubicBezTo>
                    <a:pt x="19191" y="999"/>
                    <a:pt x="14823" y="0"/>
                    <a:pt x="1088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" name="Google Shape;412;p4"/>
            <p:cNvSpPr/>
            <p:nvPr/>
          </p:nvSpPr>
          <p:spPr>
            <a:xfrm>
              <a:off x="770449" y="222475"/>
              <a:ext cx="37451" cy="8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27" h="21600" fill="norm" stroke="1" extrusionOk="0">
                  <a:moveTo>
                    <a:pt x="6729" y="0"/>
                  </a:moveTo>
                  <a:cubicBezTo>
                    <a:pt x="4835" y="0"/>
                    <a:pt x="3211" y="263"/>
                    <a:pt x="2559" y="1460"/>
                  </a:cubicBezTo>
                  <a:cubicBezTo>
                    <a:pt x="19214" y="5433"/>
                    <a:pt x="-2386" y="11530"/>
                    <a:pt x="222" y="17364"/>
                  </a:cubicBezTo>
                  <a:cubicBezTo>
                    <a:pt x="480" y="19081"/>
                    <a:pt x="-1599" y="21468"/>
                    <a:pt x="4908" y="21600"/>
                  </a:cubicBezTo>
                  <a:cubicBezTo>
                    <a:pt x="18427" y="21337"/>
                    <a:pt x="11661" y="8616"/>
                    <a:pt x="18427" y="3578"/>
                  </a:cubicBezTo>
                  <a:cubicBezTo>
                    <a:pt x="14269" y="3045"/>
                    <a:pt x="16348" y="664"/>
                    <a:pt x="12449" y="132"/>
                  </a:cubicBezTo>
                  <a:cubicBezTo>
                    <a:pt x="12104" y="157"/>
                    <a:pt x="11747" y="169"/>
                    <a:pt x="11378" y="169"/>
                  </a:cubicBezTo>
                  <a:cubicBezTo>
                    <a:pt x="9902" y="169"/>
                    <a:pt x="8229" y="0"/>
                    <a:pt x="67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" name="Google Shape;413;p4"/>
            <p:cNvSpPr/>
            <p:nvPr/>
          </p:nvSpPr>
          <p:spPr>
            <a:xfrm>
              <a:off x="1601549" y="269800"/>
              <a:ext cx="98365" cy="81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19604" y="0"/>
                  </a:moveTo>
                  <a:cubicBezTo>
                    <a:pt x="17447" y="0"/>
                    <a:pt x="14099" y="2970"/>
                    <a:pt x="15208" y="5700"/>
                  </a:cubicBezTo>
                  <a:cubicBezTo>
                    <a:pt x="14640" y="11899"/>
                    <a:pt x="3315" y="14995"/>
                    <a:pt x="0" y="20348"/>
                  </a:cubicBezTo>
                  <a:cubicBezTo>
                    <a:pt x="990" y="21214"/>
                    <a:pt x="2082" y="21600"/>
                    <a:pt x="3239" y="21600"/>
                  </a:cubicBezTo>
                  <a:cubicBezTo>
                    <a:pt x="9951" y="21600"/>
                    <a:pt x="18717" y="8696"/>
                    <a:pt x="21157" y="3169"/>
                  </a:cubicBezTo>
                  <a:cubicBezTo>
                    <a:pt x="21600" y="879"/>
                    <a:pt x="20778" y="0"/>
                    <a:pt x="196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" name="Google Shape;414;p4"/>
            <p:cNvSpPr/>
            <p:nvPr/>
          </p:nvSpPr>
          <p:spPr>
            <a:xfrm>
              <a:off x="1385392" y="331424"/>
              <a:ext cx="71283" cy="8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2" h="21600" fill="norm" stroke="1" extrusionOk="0">
                  <a:moveTo>
                    <a:pt x="13991" y="0"/>
                  </a:moveTo>
                  <a:cubicBezTo>
                    <a:pt x="13298" y="0"/>
                    <a:pt x="12647" y="302"/>
                    <a:pt x="12229" y="1034"/>
                  </a:cubicBezTo>
                  <a:cubicBezTo>
                    <a:pt x="10079" y="4548"/>
                    <a:pt x="14630" y="9883"/>
                    <a:pt x="9069" y="10794"/>
                  </a:cubicBezTo>
                  <a:cubicBezTo>
                    <a:pt x="6166" y="13397"/>
                    <a:pt x="-4192" y="16782"/>
                    <a:pt x="1871" y="21600"/>
                  </a:cubicBezTo>
                  <a:cubicBezTo>
                    <a:pt x="6542" y="17692"/>
                    <a:pt x="17157" y="16000"/>
                    <a:pt x="16273" y="8585"/>
                  </a:cubicBezTo>
                  <a:cubicBezTo>
                    <a:pt x="17408" y="6628"/>
                    <a:pt x="16273" y="4548"/>
                    <a:pt x="17032" y="2726"/>
                  </a:cubicBezTo>
                  <a:cubicBezTo>
                    <a:pt x="16948" y="1243"/>
                    <a:pt x="15389" y="0"/>
                    <a:pt x="139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" name="Google Shape;415;p4"/>
            <p:cNvSpPr/>
            <p:nvPr/>
          </p:nvSpPr>
          <p:spPr>
            <a:xfrm>
              <a:off x="497734" y="96325"/>
              <a:ext cx="66848" cy="9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0" h="21600" fill="norm" stroke="1" extrusionOk="0">
                  <a:moveTo>
                    <a:pt x="8587" y="0"/>
                  </a:moveTo>
                  <a:cubicBezTo>
                    <a:pt x="6128" y="0"/>
                    <a:pt x="3619" y="346"/>
                    <a:pt x="3164" y="2508"/>
                  </a:cubicBezTo>
                  <a:cubicBezTo>
                    <a:pt x="5062" y="5987"/>
                    <a:pt x="549" y="9236"/>
                    <a:pt x="3400" y="12485"/>
                  </a:cubicBezTo>
                  <a:cubicBezTo>
                    <a:pt x="3439" y="12490"/>
                    <a:pt x="3479" y="12490"/>
                    <a:pt x="3518" y="12490"/>
                  </a:cubicBezTo>
                  <a:cubicBezTo>
                    <a:pt x="7880" y="12490"/>
                    <a:pt x="6050" y="6201"/>
                    <a:pt x="10046" y="4363"/>
                  </a:cubicBezTo>
                  <a:cubicBezTo>
                    <a:pt x="9833" y="8984"/>
                    <a:pt x="8940" y="17786"/>
                    <a:pt x="3052" y="17786"/>
                  </a:cubicBezTo>
                  <a:cubicBezTo>
                    <a:pt x="2435" y="17786"/>
                    <a:pt x="1761" y="17687"/>
                    <a:pt x="1026" y="17479"/>
                  </a:cubicBezTo>
                  <a:cubicBezTo>
                    <a:pt x="-1461" y="19987"/>
                    <a:pt x="1037" y="21600"/>
                    <a:pt x="3625" y="21600"/>
                  </a:cubicBezTo>
                  <a:cubicBezTo>
                    <a:pt x="4994" y="21600"/>
                    <a:pt x="6381" y="21150"/>
                    <a:pt x="7082" y="20146"/>
                  </a:cubicBezTo>
                  <a:cubicBezTo>
                    <a:pt x="9811" y="19334"/>
                    <a:pt x="11354" y="17127"/>
                    <a:pt x="13369" y="15739"/>
                  </a:cubicBezTo>
                  <a:lnTo>
                    <a:pt x="13369" y="13994"/>
                  </a:lnTo>
                  <a:cubicBezTo>
                    <a:pt x="7913" y="10745"/>
                    <a:pt x="20139" y="8539"/>
                    <a:pt x="12303" y="66"/>
                  </a:cubicBezTo>
                  <a:cubicBezTo>
                    <a:pt x="12146" y="77"/>
                    <a:pt x="11977" y="77"/>
                    <a:pt x="11798" y="77"/>
                  </a:cubicBezTo>
                  <a:cubicBezTo>
                    <a:pt x="10883" y="77"/>
                    <a:pt x="9743" y="0"/>
                    <a:pt x="858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" name="Google Shape;416;p4"/>
            <p:cNvSpPr/>
            <p:nvPr/>
          </p:nvSpPr>
          <p:spPr>
            <a:xfrm>
              <a:off x="66964" y="486300"/>
              <a:ext cx="77386" cy="7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3" h="21600" fill="norm" stroke="1" extrusionOk="0">
                  <a:moveTo>
                    <a:pt x="9319" y="0"/>
                  </a:moveTo>
                  <a:cubicBezTo>
                    <a:pt x="9571" y="1235"/>
                    <a:pt x="9697" y="2462"/>
                    <a:pt x="8430" y="3232"/>
                  </a:cubicBezTo>
                  <a:cubicBezTo>
                    <a:pt x="5000" y="5534"/>
                    <a:pt x="-3007" y="18128"/>
                    <a:pt x="1186" y="21201"/>
                  </a:cubicBezTo>
                  <a:cubicBezTo>
                    <a:pt x="1708" y="21477"/>
                    <a:pt x="2183" y="21600"/>
                    <a:pt x="2615" y="21600"/>
                  </a:cubicBezTo>
                  <a:cubicBezTo>
                    <a:pt x="4105" y="21600"/>
                    <a:pt x="5162" y="20206"/>
                    <a:pt x="6141" y="18898"/>
                  </a:cubicBezTo>
                  <a:cubicBezTo>
                    <a:pt x="8934" y="12136"/>
                    <a:pt x="14526" y="8454"/>
                    <a:pt x="18593" y="3232"/>
                  </a:cubicBezTo>
                  <a:cubicBezTo>
                    <a:pt x="18275" y="922"/>
                    <a:pt x="16623" y="581"/>
                    <a:pt x="14719" y="581"/>
                  </a:cubicBezTo>
                  <a:cubicBezTo>
                    <a:pt x="13902" y="581"/>
                    <a:pt x="13037" y="646"/>
                    <a:pt x="12214" y="646"/>
                  </a:cubicBezTo>
                  <a:cubicBezTo>
                    <a:pt x="11115" y="646"/>
                    <a:pt x="10082" y="530"/>
                    <a:pt x="931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5" name="Google Shape;417;p4"/>
            <p:cNvSpPr/>
            <p:nvPr/>
          </p:nvSpPr>
          <p:spPr>
            <a:xfrm>
              <a:off x="1368277" y="323775"/>
              <a:ext cx="75698" cy="10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87" h="21600" fill="norm" stroke="1" extrusionOk="0">
                  <a:moveTo>
                    <a:pt x="13602" y="0"/>
                  </a:moveTo>
                  <a:cubicBezTo>
                    <a:pt x="13408" y="0"/>
                    <a:pt x="13201" y="15"/>
                    <a:pt x="12995" y="46"/>
                  </a:cubicBezTo>
                  <a:cubicBezTo>
                    <a:pt x="11070" y="1349"/>
                    <a:pt x="9011" y="2333"/>
                    <a:pt x="6697" y="2987"/>
                  </a:cubicBezTo>
                  <a:cubicBezTo>
                    <a:pt x="6467" y="6000"/>
                    <a:pt x="8088" y="6525"/>
                    <a:pt x="9770" y="6525"/>
                  </a:cubicBezTo>
                  <a:cubicBezTo>
                    <a:pt x="10669" y="6525"/>
                    <a:pt x="11580" y="6376"/>
                    <a:pt x="12242" y="6376"/>
                  </a:cubicBezTo>
                  <a:cubicBezTo>
                    <a:pt x="13074" y="6376"/>
                    <a:pt x="13499" y="6613"/>
                    <a:pt x="12995" y="7669"/>
                  </a:cubicBezTo>
                  <a:cubicBezTo>
                    <a:pt x="10681" y="11701"/>
                    <a:pt x="3102" y="12134"/>
                    <a:pt x="1949" y="16929"/>
                  </a:cubicBezTo>
                  <a:cubicBezTo>
                    <a:pt x="-1288" y="19313"/>
                    <a:pt x="-7" y="21600"/>
                    <a:pt x="2277" y="21600"/>
                  </a:cubicBezTo>
                  <a:cubicBezTo>
                    <a:pt x="3430" y="21600"/>
                    <a:pt x="4845" y="21008"/>
                    <a:pt x="6060" y="19540"/>
                  </a:cubicBezTo>
                  <a:cubicBezTo>
                    <a:pt x="2592" y="14750"/>
                    <a:pt x="11580" y="14204"/>
                    <a:pt x="13893" y="11155"/>
                  </a:cubicBezTo>
                  <a:cubicBezTo>
                    <a:pt x="20312" y="10177"/>
                    <a:pt x="13638" y="3966"/>
                    <a:pt x="18387" y="1463"/>
                  </a:cubicBezTo>
                  <a:cubicBezTo>
                    <a:pt x="16644" y="1262"/>
                    <a:pt x="15430" y="0"/>
                    <a:pt x="1360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" name="Google Shape;418;p4"/>
            <p:cNvSpPr/>
            <p:nvPr/>
          </p:nvSpPr>
          <p:spPr>
            <a:xfrm>
              <a:off x="743399" y="228825"/>
              <a:ext cx="32350" cy="10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1" h="21600" fill="norm" stroke="1" extrusionOk="0">
                  <a:moveTo>
                    <a:pt x="18295" y="0"/>
                  </a:moveTo>
                  <a:cubicBezTo>
                    <a:pt x="2397" y="2487"/>
                    <a:pt x="5999" y="8706"/>
                    <a:pt x="0" y="13343"/>
                  </a:cubicBezTo>
                  <a:cubicBezTo>
                    <a:pt x="3305" y="16172"/>
                    <a:pt x="-2099" y="20472"/>
                    <a:pt x="12296" y="21600"/>
                  </a:cubicBezTo>
                  <a:cubicBezTo>
                    <a:pt x="16792" y="21375"/>
                    <a:pt x="16494" y="20809"/>
                    <a:pt x="14693" y="19568"/>
                  </a:cubicBezTo>
                  <a:cubicBezTo>
                    <a:pt x="596" y="12894"/>
                    <a:pt x="19501" y="6786"/>
                    <a:pt x="1829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" name="Google Shape;419;p4"/>
            <p:cNvSpPr/>
            <p:nvPr/>
          </p:nvSpPr>
          <p:spPr>
            <a:xfrm>
              <a:off x="847243" y="389399"/>
              <a:ext cx="47977" cy="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98" h="21600" fill="norm" stroke="1" extrusionOk="0">
                  <a:moveTo>
                    <a:pt x="13105" y="0"/>
                  </a:moveTo>
                  <a:cubicBezTo>
                    <a:pt x="11247" y="0"/>
                    <a:pt x="9169" y="2578"/>
                    <a:pt x="7373" y="3178"/>
                  </a:cubicBezTo>
                  <a:cubicBezTo>
                    <a:pt x="8306" y="6858"/>
                    <a:pt x="4026" y="8902"/>
                    <a:pt x="1041" y="11358"/>
                  </a:cubicBezTo>
                  <a:cubicBezTo>
                    <a:pt x="-1750" y="14761"/>
                    <a:pt x="1790" y="17623"/>
                    <a:pt x="3278" y="20491"/>
                  </a:cubicBezTo>
                  <a:cubicBezTo>
                    <a:pt x="3665" y="21336"/>
                    <a:pt x="4793" y="21600"/>
                    <a:pt x="6105" y="21600"/>
                  </a:cubicBezTo>
                  <a:cubicBezTo>
                    <a:pt x="7337" y="21600"/>
                    <a:pt x="8720" y="21368"/>
                    <a:pt x="9794" y="21168"/>
                  </a:cubicBezTo>
                  <a:cubicBezTo>
                    <a:pt x="15571" y="20214"/>
                    <a:pt x="12031" y="16669"/>
                    <a:pt x="13897" y="14626"/>
                  </a:cubicBezTo>
                  <a:cubicBezTo>
                    <a:pt x="13228" y="14716"/>
                    <a:pt x="12594" y="14755"/>
                    <a:pt x="11987" y="14755"/>
                  </a:cubicBezTo>
                  <a:cubicBezTo>
                    <a:pt x="6184" y="14755"/>
                    <a:pt x="3621" y="10900"/>
                    <a:pt x="10543" y="9172"/>
                  </a:cubicBezTo>
                  <a:cubicBezTo>
                    <a:pt x="19850" y="7264"/>
                    <a:pt x="17059" y="3855"/>
                    <a:pt x="13897" y="174"/>
                  </a:cubicBezTo>
                  <a:cubicBezTo>
                    <a:pt x="13633" y="58"/>
                    <a:pt x="13369" y="0"/>
                    <a:pt x="1310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" name="Google Shape;420;p4"/>
            <p:cNvSpPr/>
            <p:nvPr/>
          </p:nvSpPr>
          <p:spPr>
            <a:xfrm>
              <a:off x="0" y="205900"/>
              <a:ext cx="43119" cy="8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0" h="21600" fill="norm" stroke="1" extrusionOk="0">
                  <a:moveTo>
                    <a:pt x="13114" y="0"/>
                  </a:moveTo>
                  <a:cubicBezTo>
                    <a:pt x="8366" y="0"/>
                    <a:pt x="2195" y="5357"/>
                    <a:pt x="1836" y="7663"/>
                  </a:cubicBezTo>
                  <a:cubicBezTo>
                    <a:pt x="1608" y="9931"/>
                    <a:pt x="924" y="12206"/>
                    <a:pt x="2988" y="14341"/>
                  </a:cubicBezTo>
                  <a:cubicBezTo>
                    <a:pt x="4085" y="14638"/>
                    <a:pt x="4944" y="14764"/>
                    <a:pt x="5628" y="14764"/>
                  </a:cubicBezTo>
                  <a:cubicBezTo>
                    <a:pt x="9246" y="14764"/>
                    <a:pt x="8008" y="11271"/>
                    <a:pt x="11485" y="11271"/>
                  </a:cubicBezTo>
                  <a:cubicBezTo>
                    <a:pt x="14940" y="21556"/>
                    <a:pt x="2064" y="15415"/>
                    <a:pt x="0" y="19818"/>
                  </a:cubicBezTo>
                  <a:cubicBezTo>
                    <a:pt x="1836" y="21170"/>
                    <a:pt x="3890" y="21600"/>
                    <a:pt x="5976" y="21600"/>
                  </a:cubicBezTo>
                  <a:cubicBezTo>
                    <a:pt x="8855" y="21600"/>
                    <a:pt x="11821" y="20798"/>
                    <a:pt x="14472" y="20488"/>
                  </a:cubicBezTo>
                  <a:cubicBezTo>
                    <a:pt x="21600" y="19553"/>
                    <a:pt x="18156" y="9799"/>
                    <a:pt x="15852" y="6861"/>
                  </a:cubicBezTo>
                  <a:cubicBezTo>
                    <a:pt x="13560" y="5256"/>
                    <a:pt x="13788" y="2856"/>
                    <a:pt x="16548" y="1384"/>
                  </a:cubicBezTo>
                  <a:cubicBezTo>
                    <a:pt x="15602" y="404"/>
                    <a:pt x="14407" y="0"/>
                    <a:pt x="131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9" name="Google Shape;421;p4"/>
            <p:cNvSpPr/>
            <p:nvPr/>
          </p:nvSpPr>
          <p:spPr>
            <a:xfrm>
              <a:off x="1724643" y="21025"/>
              <a:ext cx="59832" cy="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8" h="21600" fill="norm" stroke="1" extrusionOk="0">
                  <a:moveTo>
                    <a:pt x="18798" y="0"/>
                  </a:moveTo>
                  <a:cubicBezTo>
                    <a:pt x="10660" y="394"/>
                    <a:pt x="3521" y="9109"/>
                    <a:pt x="1023" y="14570"/>
                  </a:cubicBezTo>
                  <a:cubicBezTo>
                    <a:pt x="-1467" y="17301"/>
                    <a:pt x="1023" y="19644"/>
                    <a:pt x="3851" y="21465"/>
                  </a:cubicBezTo>
                  <a:cubicBezTo>
                    <a:pt x="4762" y="21557"/>
                    <a:pt x="5524" y="21600"/>
                    <a:pt x="6144" y="21600"/>
                  </a:cubicBezTo>
                  <a:cubicBezTo>
                    <a:pt x="13260" y="21600"/>
                    <a:pt x="3159" y="15849"/>
                    <a:pt x="6670" y="12621"/>
                  </a:cubicBezTo>
                  <a:cubicBezTo>
                    <a:pt x="8500" y="11187"/>
                    <a:pt x="9168" y="9238"/>
                    <a:pt x="11155" y="7676"/>
                  </a:cubicBezTo>
                  <a:cubicBezTo>
                    <a:pt x="20133" y="6765"/>
                    <a:pt x="16638" y="5074"/>
                    <a:pt x="187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422;p4"/>
            <p:cNvSpPr/>
            <p:nvPr/>
          </p:nvSpPr>
          <p:spPr>
            <a:xfrm>
              <a:off x="836157" y="425499"/>
              <a:ext cx="83318" cy="5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600" fill="norm" stroke="1" extrusionOk="0">
                  <a:moveTo>
                    <a:pt x="21197" y="0"/>
                  </a:moveTo>
                  <a:cubicBezTo>
                    <a:pt x="17699" y="646"/>
                    <a:pt x="14741" y="3632"/>
                    <a:pt x="12858" y="8111"/>
                  </a:cubicBezTo>
                  <a:cubicBezTo>
                    <a:pt x="12719" y="10674"/>
                    <a:pt x="8552" y="11098"/>
                    <a:pt x="11109" y="15153"/>
                  </a:cubicBezTo>
                  <a:cubicBezTo>
                    <a:pt x="11777" y="16435"/>
                    <a:pt x="11109" y="17716"/>
                    <a:pt x="9761" y="17928"/>
                  </a:cubicBezTo>
                  <a:cubicBezTo>
                    <a:pt x="9424" y="17928"/>
                    <a:pt x="9017" y="17938"/>
                    <a:pt x="8584" y="17938"/>
                  </a:cubicBezTo>
                  <a:cubicBezTo>
                    <a:pt x="7306" y="17938"/>
                    <a:pt x="5894" y="17817"/>
                    <a:pt x="5996" y="16858"/>
                  </a:cubicBezTo>
                  <a:cubicBezTo>
                    <a:pt x="6536" y="11743"/>
                    <a:pt x="1556" y="6830"/>
                    <a:pt x="5862" y="1715"/>
                  </a:cubicBezTo>
                  <a:cubicBezTo>
                    <a:pt x="5156" y="595"/>
                    <a:pt x="4316" y="111"/>
                    <a:pt x="3490" y="111"/>
                  </a:cubicBezTo>
                  <a:cubicBezTo>
                    <a:pt x="1492" y="111"/>
                    <a:pt x="-403" y="2986"/>
                    <a:pt x="74" y="6618"/>
                  </a:cubicBezTo>
                  <a:cubicBezTo>
                    <a:pt x="-193" y="10240"/>
                    <a:pt x="1690" y="13014"/>
                    <a:pt x="1823" y="16646"/>
                  </a:cubicBezTo>
                  <a:cubicBezTo>
                    <a:pt x="1925" y="20036"/>
                    <a:pt x="3108" y="21600"/>
                    <a:pt x="4965" y="21600"/>
                  </a:cubicBezTo>
                  <a:cubicBezTo>
                    <a:pt x="5557" y="21600"/>
                    <a:pt x="6218" y="21439"/>
                    <a:pt x="6937" y="21126"/>
                  </a:cubicBezTo>
                  <a:cubicBezTo>
                    <a:pt x="10836" y="19209"/>
                    <a:pt x="16624" y="19845"/>
                    <a:pt x="15275" y="10240"/>
                  </a:cubicBezTo>
                  <a:cubicBezTo>
                    <a:pt x="16350" y="6618"/>
                    <a:pt x="20656" y="4479"/>
                    <a:pt x="2119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423;p4"/>
            <p:cNvSpPr/>
            <p:nvPr/>
          </p:nvSpPr>
          <p:spPr>
            <a:xfrm>
              <a:off x="1086549" y="454600"/>
              <a:ext cx="55526" cy="6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7819" y="2790"/>
                    <a:pt x="3501" y="11724"/>
                    <a:pt x="0" y="21028"/>
                  </a:cubicBezTo>
                  <a:cubicBezTo>
                    <a:pt x="1050" y="21406"/>
                    <a:pt x="2120" y="21600"/>
                    <a:pt x="3180" y="21600"/>
                  </a:cubicBezTo>
                  <a:cubicBezTo>
                    <a:pt x="5223" y="21600"/>
                    <a:pt x="7216" y="20896"/>
                    <a:pt x="8840" y="19540"/>
                  </a:cubicBezTo>
                  <a:cubicBezTo>
                    <a:pt x="13372" y="16380"/>
                    <a:pt x="13781" y="10791"/>
                    <a:pt x="19742" y="818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424;p4"/>
            <p:cNvSpPr/>
            <p:nvPr/>
          </p:nvSpPr>
          <p:spPr>
            <a:xfrm>
              <a:off x="1136699" y="455649"/>
              <a:ext cx="51376" cy="8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4" h="21600" fill="norm" stroke="1" extrusionOk="0">
                  <a:moveTo>
                    <a:pt x="14233" y="0"/>
                  </a:moveTo>
                  <a:cubicBezTo>
                    <a:pt x="11027" y="963"/>
                    <a:pt x="4227" y="826"/>
                    <a:pt x="10828" y="4541"/>
                  </a:cubicBezTo>
                  <a:cubicBezTo>
                    <a:pt x="15235" y="7013"/>
                    <a:pt x="-2166" y="15133"/>
                    <a:pt x="227" y="21600"/>
                  </a:cubicBezTo>
                  <a:cubicBezTo>
                    <a:pt x="1834" y="21463"/>
                    <a:pt x="3631" y="21190"/>
                    <a:pt x="3631" y="20364"/>
                  </a:cubicBezTo>
                  <a:cubicBezTo>
                    <a:pt x="3234" y="14996"/>
                    <a:pt x="12436" y="12381"/>
                    <a:pt x="14034" y="7703"/>
                  </a:cubicBezTo>
                  <a:cubicBezTo>
                    <a:pt x="14337" y="6578"/>
                    <a:pt x="15169" y="6207"/>
                    <a:pt x="16200" y="6207"/>
                  </a:cubicBezTo>
                  <a:cubicBezTo>
                    <a:pt x="17193" y="6207"/>
                    <a:pt x="18356" y="6545"/>
                    <a:pt x="19434" y="6877"/>
                  </a:cubicBezTo>
                  <a:cubicBezTo>
                    <a:pt x="19434" y="4261"/>
                    <a:pt x="19027" y="1509"/>
                    <a:pt x="1423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3" name="Google Shape;425;p4"/>
            <p:cNvSpPr/>
            <p:nvPr/>
          </p:nvSpPr>
          <p:spPr>
            <a:xfrm>
              <a:off x="1955274" y="182175"/>
              <a:ext cx="69916" cy="5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600" fill="norm" stroke="1" extrusionOk="0">
                  <a:moveTo>
                    <a:pt x="20265" y="0"/>
                  </a:moveTo>
                  <a:cubicBezTo>
                    <a:pt x="16025" y="0"/>
                    <a:pt x="526" y="15812"/>
                    <a:pt x="0" y="18812"/>
                  </a:cubicBezTo>
                  <a:cubicBezTo>
                    <a:pt x="275" y="20577"/>
                    <a:pt x="1518" y="21600"/>
                    <a:pt x="2769" y="21600"/>
                  </a:cubicBezTo>
                  <a:cubicBezTo>
                    <a:pt x="3692" y="21600"/>
                    <a:pt x="4614" y="21050"/>
                    <a:pt x="5156" y="19835"/>
                  </a:cubicBezTo>
                  <a:cubicBezTo>
                    <a:pt x="9511" y="12898"/>
                    <a:pt x="17420" y="10245"/>
                    <a:pt x="21127" y="2701"/>
                  </a:cubicBezTo>
                  <a:cubicBezTo>
                    <a:pt x="21600" y="791"/>
                    <a:pt x="21219" y="0"/>
                    <a:pt x="2026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4" name="Google Shape;426;p4"/>
            <p:cNvSpPr/>
            <p:nvPr/>
          </p:nvSpPr>
          <p:spPr>
            <a:xfrm>
              <a:off x="480231" y="127825"/>
              <a:ext cx="44794" cy="7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5" h="21600" fill="norm" stroke="1" extrusionOk="0">
                  <a:moveTo>
                    <a:pt x="5974" y="0"/>
                  </a:moveTo>
                  <a:cubicBezTo>
                    <a:pt x="2258" y="6149"/>
                    <a:pt x="-5182" y="18291"/>
                    <a:pt x="5614" y="21600"/>
                  </a:cubicBezTo>
                  <a:cubicBezTo>
                    <a:pt x="6610" y="20512"/>
                    <a:pt x="8058" y="20393"/>
                    <a:pt x="9581" y="20393"/>
                  </a:cubicBezTo>
                  <a:cubicBezTo>
                    <a:pt x="10007" y="20393"/>
                    <a:pt x="10451" y="20400"/>
                    <a:pt x="10878" y="20400"/>
                  </a:cubicBezTo>
                  <a:cubicBezTo>
                    <a:pt x="12451" y="20400"/>
                    <a:pt x="13974" y="20273"/>
                    <a:pt x="14995" y="19073"/>
                  </a:cubicBezTo>
                  <a:cubicBezTo>
                    <a:pt x="14811" y="19066"/>
                    <a:pt x="14619" y="19058"/>
                    <a:pt x="14426" y="19058"/>
                  </a:cubicBezTo>
                  <a:cubicBezTo>
                    <a:pt x="13280" y="19058"/>
                    <a:pt x="12108" y="19230"/>
                    <a:pt x="10970" y="19230"/>
                  </a:cubicBezTo>
                  <a:cubicBezTo>
                    <a:pt x="9648" y="19230"/>
                    <a:pt x="8359" y="18999"/>
                    <a:pt x="7212" y="17970"/>
                  </a:cubicBezTo>
                  <a:cubicBezTo>
                    <a:pt x="4024" y="12142"/>
                    <a:pt x="16418" y="2370"/>
                    <a:pt x="59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" name="Google Shape;427;p4"/>
            <p:cNvSpPr/>
            <p:nvPr/>
          </p:nvSpPr>
          <p:spPr>
            <a:xfrm>
              <a:off x="1626596" y="511925"/>
              <a:ext cx="49504" cy="4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3" h="21600" fill="norm" stroke="1" extrusionOk="0">
                  <a:moveTo>
                    <a:pt x="15147" y="0"/>
                  </a:moveTo>
                  <a:cubicBezTo>
                    <a:pt x="10460" y="0"/>
                    <a:pt x="5159" y="6043"/>
                    <a:pt x="1432" y="8672"/>
                  </a:cubicBezTo>
                  <a:cubicBezTo>
                    <a:pt x="-1377" y="12086"/>
                    <a:pt x="349" y="18186"/>
                    <a:pt x="3157" y="21600"/>
                  </a:cubicBezTo>
                  <a:cubicBezTo>
                    <a:pt x="11797" y="18186"/>
                    <a:pt x="15464" y="10137"/>
                    <a:pt x="20223" y="3310"/>
                  </a:cubicBezTo>
                  <a:cubicBezTo>
                    <a:pt x="18701" y="911"/>
                    <a:pt x="16975" y="0"/>
                    <a:pt x="1514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" name="Google Shape;428;p4"/>
            <p:cNvSpPr/>
            <p:nvPr/>
          </p:nvSpPr>
          <p:spPr>
            <a:xfrm>
              <a:off x="1581121" y="534725"/>
              <a:ext cx="53204" cy="3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fill="norm" stroke="1" extrusionOk="0">
                  <a:moveTo>
                    <a:pt x="1840" y="0"/>
                  </a:moveTo>
                  <a:cubicBezTo>
                    <a:pt x="-677" y="0"/>
                    <a:pt x="-244" y="2853"/>
                    <a:pt x="965" y="10841"/>
                  </a:cubicBezTo>
                  <a:cubicBezTo>
                    <a:pt x="5369" y="18144"/>
                    <a:pt x="8358" y="21600"/>
                    <a:pt x="11652" y="21600"/>
                  </a:cubicBezTo>
                  <a:cubicBezTo>
                    <a:pt x="14257" y="21600"/>
                    <a:pt x="17059" y="19432"/>
                    <a:pt x="20923" y="15324"/>
                  </a:cubicBezTo>
                  <a:lnTo>
                    <a:pt x="20923" y="5314"/>
                  </a:lnTo>
                  <a:cubicBezTo>
                    <a:pt x="17177" y="1532"/>
                    <a:pt x="12812" y="4287"/>
                    <a:pt x="9066" y="2217"/>
                  </a:cubicBezTo>
                  <a:cubicBezTo>
                    <a:pt x="5517" y="864"/>
                    <a:pt x="3226" y="0"/>
                    <a:pt x="184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429;p4"/>
            <p:cNvSpPr/>
            <p:nvPr/>
          </p:nvSpPr>
          <p:spPr>
            <a:xfrm>
              <a:off x="1595724" y="267199"/>
              <a:ext cx="111576" cy="7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51" y="0"/>
                  </a:moveTo>
                  <a:cubicBezTo>
                    <a:pt x="12666" y="0"/>
                    <a:pt x="16054" y="10046"/>
                    <a:pt x="9418" y="10948"/>
                  </a:cubicBezTo>
                  <a:cubicBezTo>
                    <a:pt x="9317" y="17356"/>
                    <a:pt x="2352" y="15121"/>
                    <a:pt x="0" y="18999"/>
                  </a:cubicBezTo>
                  <a:cubicBezTo>
                    <a:pt x="416" y="20810"/>
                    <a:pt x="1157" y="21600"/>
                    <a:pt x="2163" y="21600"/>
                  </a:cubicBezTo>
                  <a:cubicBezTo>
                    <a:pt x="2647" y="21600"/>
                    <a:pt x="3189" y="21424"/>
                    <a:pt x="3790" y="21085"/>
                  </a:cubicBezTo>
                  <a:cubicBezTo>
                    <a:pt x="6960" y="14670"/>
                    <a:pt x="15865" y="14670"/>
                    <a:pt x="15352" y="5132"/>
                  </a:cubicBezTo>
                  <a:cubicBezTo>
                    <a:pt x="15105" y="3405"/>
                    <a:pt x="16872" y="1896"/>
                    <a:pt x="18309" y="1896"/>
                  </a:cubicBezTo>
                  <a:cubicBezTo>
                    <a:pt x="19233" y="1896"/>
                    <a:pt x="20022" y="2517"/>
                    <a:pt x="20061" y="4089"/>
                  </a:cubicBezTo>
                  <a:cubicBezTo>
                    <a:pt x="21087" y="3342"/>
                    <a:pt x="21189" y="1847"/>
                    <a:pt x="21600" y="804"/>
                  </a:cubicBezTo>
                  <a:cubicBezTo>
                    <a:pt x="20216" y="240"/>
                    <a:pt x="19122" y="0"/>
                    <a:pt x="1825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" name="Google Shape;430;p4"/>
            <p:cNvSpPr/>
            <p:nvPr/>
          </p:nvSpPr>
          <p:spPr>
            <a:xfrm>
              <a:off x="1357065" y="332975"/>
              <a:ext cx="49800" cy="5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9" h="21600" fill="norm" stroke="1" extrusionOk="0">
                  <a:moveTo>
                    <a:pt x="13907" y="0"/>
                  </a:moveTo>
                  <a:cubicBezTo>
                    <a:pt x="8991" y="2785"/>
                    <a:pt x="4617" y="6643"/>
                    <a:pt x="976" y="11565"/>
                  </a:cubicBezTo>
                  <a:cubicBezTo>
                    <a:pt x="-591" y="17752"/>
                    <a:pt x="-229" y="21600"/>
                    <a:pt x="1759" y="21600"/>
                  </a:cubicBezTo>
                  <a:cubicBezTo>
                    <a:pt x="3008" y="21600"/>
                    <a:pt x="4893" y="20091"/>
                    <a:pt x="7355" y="16709"/>
                  </a:cubicBezTo>
                  <a:cubicBezTo>
                    <a:pt x="15361" y="13063"/>
                    <a:pt x="21009" y="13276"/>
                    <a:pt x="13907" y="1934"/>
                  </a:cubicBezTo>
                  <a:cubicBezTo>
                    <a:pt x="14449" y="1711"/>
                    <a:pt x="14638" y="425"/>
                    <a:pt x="1390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" name="Google Shape;431;p4"/>
            <p:cNvSpPr/>
            <p:nvPr/>
          </p:nvSpPr>
          <p:spPr>
            <a:xfrm>
              <a:off x="1192299" y="185525"/>
              <a:ext cx="48126" cy="53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18" y="0"/>
                  </a:moveTo>
                  <a:cubicBezTo>
                    <a:pt x="5734" y="0"/>
                    <a:pt x="2772" y="651"/>
                    <a:pt x="0" y="1911"/>
                  </a:cubicBezTo>
                  <a:cubicBezTo>
                    <a:pt x="1661" y="4493"/>
                    <a:pt x="5453" y="5997"/>
                    <a:pt x="2614" y="9433"/>
                  </a:cubicBezTo>
                  <a:cubicBezTo>
                    <a:pt x="6643" y="13092"/>
                    <a:pt x="3086" y="17605"/>
                    <a:pt x="5218" y="21468"/>
                  </a:cubicBezTo>
                  <a:cubicBezTo>
                    <a:pt x="5779" y="21559"/>
                    <a:pt x="6295" y="21600"/>
                    <a:pt x="6777" y="21600"/>
                  </a:cubicBezTo>
                  <a:cubicBezTo>
                    <a:pt x="16293" y="21600"/>
                    <a:pt x="11210" y="6211"/>
                    <a:pt x="21600" y="6211"/>
                  </a:cubicBezTo>
                  <a:cubicBezTo>
                    <a:pt x="18436" y="1982"/>
                    <a:pt x="13644" y="0"/>
                    <a:pt x="86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" name="Google Shape;432;p4"/>
            <p:cNvSpPr/>
            <p:nvPr/>
          </p:nvSpPr>
          <p:spPr>
            <a:xfrm>
              <a:off x="1082139" y="510499"/>
              <a:ext cx="50411" cy="4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6" h="21600" fill="norm" stroke="1" extrusionOk="0">
                  <a:moveTo>
                    <a:pt x="7435" y="0"/>
                  </a:moveTo>
                  <a:cubicBezTo>
                    <a:pt x="5449" y="0"/>
                    <a:pt x="3481" y="538"/>
                    <a:pt x="1653" y="1750"/>
                  </a:cubicBezTo>
                  <a:lnTo>
                    <a:pt x="1457" y="1750"/>
                  </a:lnTo>
                  <a:cubicBezTo>
                    <a:pt x="-2704" y="17722"/>
                    <a:pt x="2253" y="18454"/>
                    <a:pt x="13742" y="21600"/>
                  </a:cubicBezTo>
                  <a:cubicBezTo>
                    <a:pt x="12749" y="17001"/>
                    <a:pt x="17116" y="17001"/>
                    <a:pt x="18896" y="14575"/>
                  </a:cubicBezTo>
                  <a:cubicBezTo>
                    <a:pt x="18174" y="14736"/>
                    <a:pt x="17472" y="14816"/>
                    <a:pt x="16816" y="14816"/>
                  </a:cubicBezTo>
                  <a:cubicBezTo>
                    <a:pt x="10406" y="14816"/>
                    <a:pt x="6976" y="7734"/>
                    <a:pt x="8588" y="57"/>
                  </a:cubicBezTo>
                  <a:cubicBezTo>
                    <a:pt x="8204" y="23"/>
                    <a:pt x="7820" y="0"/>
                    <a:pt x="743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" name="Google Shape;433;p4"/>
            <p:cNvSpPr/>
            <p:nvPr/>
          </p:nvSpPr>
          <p:spPr>
            <a:xfrm>
              <a:off x="1609041" y="248899"/>
              <a:ext cx="42958" cy="4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8" h="21600" fill="norm" stroke="1" extrusionOk="0">
                  <a:moveTo>
                    <a:pt x="13555" y="0"/>
                  </a:moveTo>
                  <a:lnTo>
                    <a:pt x="4370" y="8066"/>
                  </a:lnTo>
                  <a:cubicBezTo>
                    <a:pt x="4718" y="11116"/>
                    <a:pt x="-2905" y="21600"/>
                    <a:pt x="1236" y="21600"/>
                  </a:cubicBezTo>
                  <a:cubicBezTo>
                    <a:pt x="1540" y="21600"/>
                    <a:pt x="1913" y="21540"/>
                    <a:pt x="2356" y="21421"/>
                  </a:cubicBezTo>
                  <a:cubicBezTo>
                    <a:pt x="8043" y="15631"/>
                    <a:pt x="18695" y="13868"/>
                    <a:pt x="1355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" name="Google Shape;434;p4"/>
            <p:cNvSpPr/>
            <p:nvPr/>
          </p:nvSpPr>
          <p:spPr>
            <a:xfrm>
              <a:off x="496671" y="109300"/>
              <a:ext cx="25503" cy="7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45" h="21600" fill="norm" stroke="1" extrusionOk="0">
                  <a:moveTo>
                    <a:pt x="9529" y="0"/>
                  </a:moveTo>
                  <a:cubicBezTo>
                    <a:pt x="5419" y="0"/>
                    <a:pt x="-105" y="2118"/>
                    <a:pt x="757" y="5078"/>
                  </a:cubicBezTo>
                  <a:cubicBezTo>
                    <a:pt x="14151" y="8991"/>
                    <a:pt x="-7220" y="15803"/>
                    <a:pt x="2751" y="21600"/>
                  </a:cubicBezTo>
                  <a:cubicBezTo>
                    <a:pt x="2172" y="20154"/>
                    <a:pt x="3600" y="18557"/>
                    <a:pt x="6457" y="17831"/>
                  </a:cubicBezTo>
                  <a:cubicBezTo>
                    <a:pt x="8168" y="15946"/>
                    <a:pt x="8451" y="13774"/>
                    <a:pt x="7872" y="11746"/>
                  </a:cubicBezTo>
                  <a:cubicBezTo>
                    <a:pt x="11577" y="9135"/>
                    <a:pt x="8168" y="5660"/>
                    <a:pt x="13572" y="3193"/>
                  </a:cubicBezTo>
                  <a:cubicBezTo>
                    <a:pt x="14380" y="939"/>
                    <a:pt x="12264" y="0"/>
                    <a:pt x="95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" name="Google Shape;435;p4"/>
            <p:cNvSpPr/>
            <p:nvPr/>
          </p:nvSpPr>
          <p:spPr>
            <a:xfrm>
              <a:off x="1574801" y="516250"/>
              <a:ext cx="58999" cy="3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6" h="21600" fill="norm" stroke="1" extrusionOk="0">
                  <a:moveTo>
                    <a:pt x="8736" y="0"/>
                  </a:moveTo>
                  <a:cubicBezTo>
                    <a:pt x="5742" y="0"/>
                    <a:pt x="3613" y="5000"/>
                    <a:pt x="663" y="5000"/>
                  </a:cubicBezTo>
                  <a:cubicBezTo>
                    <a:pt x="-79" y="10862"/>
                    <a:pt x="-1004" y="18015"/>
                    <a:pt x="2871" y="21600"/>
                  </a:cubicBezTo>
                  <a:cubicBezTo>
                    <a:pt x="2452" y="15646"/>
                    <a:pt x="3211" y="13938"/>
                    <a:pt x="4433" y="13938"/>
                  </a:cubicBezTo>
                  <a:cubicBezTo>
                    <a:pt x="6056" y="13938"/>
                    <a:pt x="8483" y="16908"/>
                    <a:pt x="10071" y="16908"/>
                  </a:cubicBezTo>
                  <a:cubicBezTo>
                    <a:pt x="10429" y="16908"/>
                    <a:pt x="10743" y="16769"/>
                    <a:pt x="10996" y="16385"/>
                  </a:cubicBezTo>
                  <a:cubicBezTo>
                    <a:pt x="11877" y="14831"/>
                    <a:pt x="10900" y="11492"/>
                    <a:pt x="12113" y="11492"/>
                  </a:cubicBezTo>
                  <a:cubicBezTo>
                    <a:pt x="12165" y="11492"/>
                    <a:pt x="12227" y="11492"/>
                    <a:pt x="12288" y="11508"/>
                  </a:cubicBezTo>
                  <a:cubicBezTo>
                    <a:pt x="13763" y="11831"/>
                    <a:pt x="12288" y="14769"/>
                    <a:pt x="12654" y="16385"/>
                  </a:cubicBezTo>
                  <a:cubicBezTo>
                    <a:pt x="13379" y="17662"/>
                    <a:pt x="14120" y="18092"/>
                    <a:pt x="14862" y="18092"/>
                  </a:cubicBezTo>
                  <a:cubicBezTo>
                    <a:pt x="16451" y="18092"/>
                    <a:pt x="18074" y="16108"/>
                    <a:pt x="19645" y="16108"/>
                  </a:cubicBezTo>
                  <a:cubicBezTo>
                    <a:pt x="19959" y="16108"/>
                    <a:pt x="20282" y="16200"/>
                    <a:pt x="20596" y="16385"/>
                  </a:cubicBezTo>
                  <a:cubicBezTo>
                    <a:pt x="19854" y="7277"/>
                    <a:pt x="16163" y="2723"/>
                    <a:pt x="11179" y="1092"/>
                  </a:cubicBezTo>
                  <a:cubicBezTo>
                    <a:pt x="10298" y="323"/>
                    <a:pt x="9486" y="0"/>
                    <a:pt x="873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" name="Google Shape;436;p4"/>
            <p:cNvSpPr/>
            <p:nvPr/>
          </p:nvSpPr>
          <p:spPr>
            <a:xfrm>
              <a:off x="1652824" y="477849"/>
              <a:ext cx="40176" cy="4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17954" y="0"/>
                  </a:moveTo>
                  <a:cubicBezTo>
                    <a:pt x="8420" y="12737"/>
                    <a:pt x="8420" y="12737"/>
                    <a:pt x="0" y="13012"/>
                  </a:cubicBezTo>
                  <a:lnTo>
                    <a:pt x="0" y="19388"/>
                  </a:lnTo>
                  <a:cubicBezTo>
                    <a:pt x="1167" y="20003"/>
                    <a:pt x="2493" y="20147"/>
                    <a:pt x="3859" y="20147"/>
                  </a:cubicBezTo>
                  <a:cubicBezTo>
                    <a:pt x="4933" y="20147"/>
                    <a:pt x="6033" y="20055"/>
                    <a:pt x="7134" y="20055"/>
                  </a:cubicBezTo>
                  <a:cubicBezTo>
                    <a:pt x="8977" y="20055"/>
                    <a:pt x="10780" y="20304"/>
                    <a:pt x="12345" y="21600"/>
                  </a:cubicBezTo>
                  <a:cubicBezTo>
                    <a:pt x="18232" y="18825"/>
                    <a:pt x="19067" y="13562"/>
                    <a:pt x="21308" y="8863"/>
                  </a:cubicBezTo>
                  <a:cubicBezTo>
                    <a:pt x="17383" y="6925"/>
                    <a:pt x="21600" y="2212"/>
                    <a:pt x="1795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" name="Google Shape;437;p4"/>
            <p:cNvSpPr/>
            <p:nvPr/>
          </p:nvSpPr>
          <p:spPr>
            <a:xfrm>
              <a:off x="102049" y="497400"/>
              <a:ext cx="45973" cy="4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600" fill="norm" stroke="1" extrusionOk="0">
                  <a:moveTo>
                    <a:pt x="18004" y="0"/>
                  </a:moveTo>
                  <a:cubicBezTo>
                    <a:pt x="12799" y="0"/>
                    <a:pt x="11408" y="5072"/>
                    <a:pt x="8040" y="7756"/>
                  </a:cubicBezTo>
                  <a:cubicBezTo>
                    <a:pt x="4368" y="11764"/>
                    <a:pt x="913" y="16008"/>
                    <a:pt x="0" y="21257"/>
                  </a:cubicBezTo>
                  <a:cubicBezTo>
                    <a:pt x="717" y="21494"/>
                    <a:pt x="1380" y="21600"/>
                    <a:pt x="1988" y="21600"/>
                  </a:cubicBezTo>
                  <a:cubicBezTo>
                    <a:pt x="7856" y="21600"/>
                    <a:pt x="9203" y="11775"/>
                    <a:pt x="14896" y="11775"/>
                  </a:cubicBezTo>
                  <a:cubicBezTo>
                    <a:pt x="16178" y="11775"/>
                    <a:pt x="17689" y="12272"/>
                    <a:pt x="19536" y="13513"/>
                  </a:cubicBezTo>
                  <a:cubicBezTo>
                    <a:pt x="18840" y="9009"/>
                    <a:pt x="21600" y="4256"/>
                    <a:pt x="18384" y="12"/>
                  </a:cubicBezTo>
                  <a:cubicBezTo>
                    <a:pt x="18254" y="0"/>
                    <a:pt x="18134" y="0"/>
                    <a:pt x="1800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" name="Google Shape;438;p4"/>
            <p:cNvSpPr/>
            <p:nvPr/>
          </p:nvSpPr>
          <p:spPr>
            <a:xfrm>
              <a:off x="547252" y="96625"/>
              <a:ext cx="32773" cy="6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2" h="21600" fill="norm" stroke="1" extrusionOk="0">
                  <a:moveTo>
                    <a:pt x="2013" y="0"/>
                  </a:moveTo>
                  <a:cubicBezTo>
                    <a:pt x="1612" y="1081"/>
                    <a:pt x="601" y="2706"/>
                    <a:pt x="1002" y="3064"/>
                  </a:cubicBezTo>
                  <a:cubicBezTo>
                    <a:pt x="13324" y="10085"/>
                    <a:pt x="-8276" y="17821"/>
                    <a:pt x="3827" y="21600"/>
                  </a:cubicBezTo>
                  <a:cubicBezTo>
                    <a:pt x="1813" y="15302"/>
                    <a:pt x="8275" y="12060"/>
                    <a:pt x="12513" y="7923"/>
                  </a:cubicBezTo>
                  <a:cubicBezTo>
                    <a:pt x="9687" y="4502"/>
                    <a:pt x="6251" y="1804"/>
                    <a:pt x="201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" name="Google Shape;439;p4"/>
            <p:cNvSpPr/>
            <p:nvPr/>
          </p:nvSpPr>
          <p:spPr>
            <a:xfrm>
              <a:off x="2025768" y="170125"/>
              <a:ext cx="52070" cy="3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1" h="21600" fill="norm" stroke="1" extrusionOk="0">
                  <a:moveTo>
                    <a:pt x="7216" y="0"/>
                  </a:moveTo>
                  <a:lnTo>
                    <a:pt x="5437" y="602"/>
                  </a:lnTo>
                  <a:cubicBezTo>
                    <a:pt x="-3211" y="12725"/>
                    <a:pt x="-242" y="21600"/>
                    <a:pt x="5345" y="21600"/>
                  </a:cubicBezTo>
                  <a:cubicBezTo>
                    <a:pt x="8340" y="21600"/>
                    <a:pt x="12098" y="19038"/>
                    <a:pt x="15193" y="13033"/>
                  </a:cubicBezTo>
                  <a:lnTo>
                    <a:pt x="16619" y="12739"/>
                  </a:lnTo>
                  <a:cubicBezTo>
                    <a:pt x="18389" y="10667"/>
                    <a:pt x="17148" y="7405"/>
                    <a:pt x="15193" y="7405"/>
                  </a:cubicBezTo>
                  <a:cubicBezTo>
                    <a:pt x="14539" y="7699"/>
                    <a:pt x="13952" y="7839"/>
                    <a:pt x="13423" y="7839"/>
                  </a:cubicBezTo>
                  <a:cubicBezTo>
                    <a:pt x="10252" y="7839"/>
                    <a:pt x="9187" y="3052"/>
                    <a:pt x="72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" name="Google Shape;440;p4"/>
            <p:cNvSpPr/>
            <p:nvPr/>
          </p:nvSpPr>
          <p:spPr>
            <a:xfrm>
              <a:off x="1575579" y="301175"/>
              <a:ext cx="40246" cy="4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63" h="21600" fill="norm" stroke="1" extrusionOk="0">
                  <a:moveTo>
                    <a:pt x="6669" y="0"/>
                  </a:moveTo>
                  <a:cubicBezTo>
                    <a:pt x="4718" y="0"/>
                    <a:pt x="2687" y="1714"/>
                    <a:pt x="1224" y="6170"/>
                  </a:cubicBezTo>
                  <a:cubicBezTo>
                    <a:pt x="-3337" y="13245"/>
                    <a:pt x="5795" y="21600"/>
                    <a:pt x="13135" y="21600"/>
                  </a:cubicBezTo>
                  <a:cubicBezTo>
                    <a:pt x="15064" y="21600"/>
                    <a:pt x="16856" y="21033"/>
                    <a:pt x="18263" y="19704"/>
                  </a:cubicBezTo>
                  <a:cubicBezTo>
                    <a:pt x="14655" y="19704"/>
                    <a:pt x="11297" y="19451"/>
                    <a:pt x="9857" y="15611"/>
                  </a:cubicBezTo>
                  <a:cubicBezTo>
                    <a:pt x="15642" y="10178"/>
                    <a:pt x="11422" y="0"/>
                    <a:pt x="666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" name="Google Shape;441;p4"/>
            <p:cNvSpPr/>
            <p:nvPr/>
          </p:nvSpPr>
          <p:spPr>
            <a:xfrm>
              <a:off x="1661824" y="236000"/>
              <a:ext cx="51590" cy="2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1" h="21600" fill="norm" stroke="1" extrusionOk="0">
                  <a:moveTo>
                    <a:pt x="9794" y="0"/>
                  </a:moveTo>
                  <a:cubicBezTo>
                    <a:pt x="6142" y="0"/>
                    <a:pt x="2246" y="1983"/>
                    <a:pt x="0" y="5105"/>
                  </a:cubicBezTo>
                  <a:cubicBezTo>
                    <a:pt x="5339" y="11348"/>
                    <a:pt x="12013" y="12234"/>
                    <a:pt x="16784" y="21600"/>
                  </a:cubicBezTo>
                  <a:cubicBezTo>
                    <a:pt x="21600" y="5822"/>
                    <a:pt x="16062" y="0"/>
                    <a:pt x="979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" name="Google Shape;442;p4"/>
            <p:cNvSpPr/>
            <p:nvPr/>
          </p:nvSpPr>
          <p:spPr>
            <a:xfrm>
              <a:off x="1639074" y="447975"/>
              <a:ext cx="55001" cy="2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14" y="0"/>
                  </a:moveTo>
                  <a:cubicBezTo>
                    <a:pt x="9926" y="0"/>
                    <a:pt x="3682" y="8240"/>
                    <a:pt x="0" y="13547"/>
                  </a:cubicBezTo>
                  <a:cubicBezTo>
                    <a:pt x="697" y="13151"/>
                    <a:pt x="1345" y="12988"/>
                    <a:pt x="1964" y="12988"/>
                  </a:cubicBezTo>
                  <a:cubicBezTo>
                    <a:pt x="6401" y="12988"/>
                    <a:pt x="9043" y="21600"/>
                    <a:pt x="12204" y="21600"/>
                  </a:cubicBezTo>
                  <a:cubicBezTo>
                    <a:pt x="13736" y="21600"/>
                    <a:pt x="15395" y="19575"/>
                    <a:pt x="17447" y="13547"/>
                  </a:cubicBezTo>
                  <a:cubicBezTo>
                    <a:pt x="18311" y="11498"/>
                    <a:pt x="19607" y="10474"/>
                    <a:pt x="20854" y="10474"/>
                  </a:cubicBezTo>
                  <a:cubicBezTo>
                    <a:pt x="21109" y="10474"/>
                    <a:pt x="21355" y="10497"/>
                    <a:pt x="21600" y="10591"/>
                  </a:cubicBezTo>
                  <a:cubicBezTo>
                    <a:pt x="20304" y="2793"/>
                    <a:pt x="17820" y="0"/>
                    <a:pt x="1491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" name="Google Shape;443;p4"/>
            <p:cNvSpPr/>
            <p:nvPr/>
          </p:nvSpPr>
          <p:spPr>
            <a:xfrm>
              <a:off x="2065421" y="152500"/>
              <a:ext cx="31668" cy="41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4" h="21600" fill="norm" stroke="1" extrusionOk="0">
                  <a:moveTo>
                    <a:pt x="6879" y="0"/>
                  </a:moveTo>
                  <a:cubicBezTo>
                    <a:pt x="4746" y="0"/>
                    <a:pt x="2510" y="808"/>
                    <a:pt x="183" y="2294"/>
                  </a:cubicBezTo>
                  <a:cubicBezTo>
                    <a:pt x="-1187" y="6440"/>
                    <a:pt x="5651" y="8369"/>
                    <a:pt x="3738" y="12775"/>
                  </a:cubicBezTo>
                  <a:cubicBezTo>
                    <a:pt x="3467" y="14157"/>
                    <a:pt x="4009" y="15538"/>
                    <a:pt x="4824" y="16633"/>
                  </a:cubicBezTo>
                  <a:lnTo>
                    <a:pt x="5108" y="21053"/>
                  </a:lnTo>
                  <a:cubicBezTo>
                    <a:pt x="5923" y="21326"/>
                    <a:pt x="6465" y="21326"/>
                    <a:pt x="7293" y="21600"/>
                  </a:cubicBezTo>
                  <a:cubicBezTo>
                    <a:pt x="11119" y="16360"/>
                    <a:pt x="20413" y="11119"/>
                    <a:pt x="14402" y="3950"/>
                  </a:cubicBezTo>
                  <a:cubicBezTo>
                    <a:pt x="11985" y="1225"/>
                    <a:pt x="9503" y="0"/>
                    <a:pt x="687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" name="Google Shape;444;p4"/>
            <p:cNvSpPr/>
            <p:nvPr/>
          </p:nvSpPr>
          <p:spPr>
            <a:xfrm>
              <a:off x="46524" y="556100"/>
              <a:ext cx="51301" cy="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84" y="0"/>
                  </a:moveTo>
                  <a:cubicBezTo>
                    <a:pt x="14695" y="274"/>
                    <a:pt x="10684" y="4976"/>
                    <a:pt x="5789" y="7183"/>
                  </a:cubicBezTo>
                  <a:cubicBezTo>
                    <a:pt x="6000" y="11257"/>
                    <a:pt x="6200" y="15567"/>
                    <a:pt x="1347" y="15567"/>
                  </a:cubicBezTo>
                  <a:cubicBezTo>
                    <a:pt x="937" y="15567"/>
                    <a:pt x="484" y="15527"/>
                    <a:pt x="0" y="15475"/>
                  </a:cubicBezTo>
                  <a:cubicBezTo>
                    <a:pt x="2295" y="17800"/>
                    <a:pt x="3421" y="21600"/>
                    <a:pt x="7053" y="21600"/>
                  </a:cubicBezTo>
                  <a:cubicBezTo>
                    <a:pt x="7284" y="21600"/>
                    <a:pt x="7537" y="21574"/>
                    <a:pt x="7789" y="21548"/>
                  </a:cubicBezTo>
                  <a:cubicBezTo>
                    <a:pt x="13579" y="15475"/>
                    <a:pt x="14253" y="5798"/>
                    <a:pt x="21600" y="836"/>
                  </a:cubicBezTo>
                  <a:lnTo>
                    <a:pt x="2048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" name="Google Shape;445;p4"/>
            <p:cNvSpPr/>
            <p:nvPr/>
          </p:nvSpPr>
          <p:spPr>
            <a:xfrm>
              <a:off x="1578148" y="482075"/>
              <a:ext cx="50586" cy="4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5" h="21600" fill="norm" stroke="1" extrusionOk="0">
                  <a:moveTo>
                    <a:pt x="18862" y="0"/>
                  </a:moveTo>
                  <a:cubicBezTo>
                    <a:pt x="12315" y="0"/>
                    <a:pt x="12105" y="10325"/>
                    <a:pt x="5548" y="10325"/>
                  </a:cubicBezTo>
                  <a:cubicBezTo>
                    <a:pt x="3859" y="13034"/>
                    <a:pt x="1950" y="16027"/>
                    <a:pt x="51" y="18749"/>
                  </a:cubicBezTo>
                  <a:cubicBezTo>
                    <a:pt x="-199" y="20868"/>
                    <a:pt x="501" y="21600"/>
                    <a:pt x="1680" y="21600"/>
                  </a:cubicBezTo>
                  <a:cubicBezTo>
                    <a:pt x="4169" y="21600"/>
                    <a:pt x="8777" y="18377"/>
                    <a:pt x="10916" y="18377"/>
                  </a:cubicBezTo>
                  <a:cubicBezTo>
                    <a:pt x="11126" y="18377"/>
                    <a:pt x="11306" y="18402"/>
                    <a:pt x="11466" y="18467"/>
                  </a:cubicBezTo>
                  <a:cubicBezTo>
                    <a:pt x="13155" y="14126"/>
                    <a:pt x="14424" y="9233"/>
                    <a:pt x="18232" y="5702"/>
                  </a:cubicBezTo>
                  <a:cubicBezTo>
                    <a:pt x="19922" y="4353"/>
                    <a:pt x="21401" y="2453"/>
                    <a:pt x="1886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" name="Google Shape;446;p4"/>
            <p:cNvSpPr/>
            <p:nvPr/>
          </p:nvSpPr>
          <p:spPr>
            <a:xfrm>
              <a:off x="826783" y="441374"/>
              <a:ext cx="36642" cy="40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7" h="21600" fill="norm" stroke="1" extrusionOk="0">
                  <a:moveTo>
                    <a:pt x="4031" y="0"/>
                  </a:moveTo>
                  <a:cubicBezTo>
                    <a:pt x="-3343" y="7855"/>
                    <a:pt x="83" y="17115"/>
                    <a:pt x="8777" y="21600"/>
                  </a:cubicBezTo>
                  <a:cubicBezTo>
                    <a:pt x="9251" y="21560"/>
                    <a:pt x="9724" y="21547"/>
                    <a:pt x="10197" y="21547"/>
                  </a:cubicBezTo>
                  <a:cubicBezTo>
                    <a:pt x="10982" y="21547"/>
                    <a:pt x="11755" y="21587"/>
                    <a:pt x="12514" y="21587"/>
                  </a:cubicBezTo>
                  <a:cubicBezTo>
                    <a:pt x="14694" y="21587"/>
                    <a:pt x="16750" y="21335"/>
                    <a:pt x="18257" y="19358"/>
                  </a:cubicBezTo>
                  <a:cubicBezTo>
                    <a:pt x="4293" y="18230"/>
                    <a:pt x="16937" y="10654"/>
                    <a:pt x="4816" y="557"/>
                  </a:cubicBezTo>
                  <a:lnTo>
                    <a:pt x="4031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" name="Google Shape;447;p4"/>
            <p:cNvSpPr/>
            <p:nvPr/>
          </p:nvSpPr>
          <p:spPr>
            <a:xfrm>
              <a:off x="1155824" y="188625"/>
              <a:ext cx="37526" cy="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174" y="3161"/>
                    <a:pt x="4260" y="10858"/>
                    <a:pt x="0" y="21004"/>
                  </a:cubicBezTo>
                  <a:cubicBezTo>
                    <a:pt x="1770" y="21418"/>
                    <a:pt x="3367" y="21600"/>
                    <a:pt x="4792" y="21600"/>
                  </a:cubicBezTo>
                  <a:cubicBezTo>
                    <a:pt x="15786" y="21600"/>
                    <a:pt x="17024" y="10560"/>
                    <a:pt x="21600" y="281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" name="Google Shape;448;p4"/>
            <p:cNvSpPr/>
            <p:nvPr/>
          </p:nvSpPr>
          <p:spPr>
            <a:xfrm>
              <a:off x="1736899" y="72325"/>
              <a:ext cx="37001" cy="4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9" h="21600" fill="norm" stroke="1" extrusionOk="0">
                  <a:moveTo>
                    <a:pt x="3743" y="0"/>
                  </a:moveTo>
                  <a:cubicBezTo>
                    <a:pt x="-6171" y="9353"/>
                    <a:pt x="14105" y="13201"/>
                    <a:pt x="0" y="16560"/>
                  </a:cubicBezTo>
                  <a:lnTo>
                    <a:pt x="7715" y="21600"/>
                  </a:lnTo>
                  <a:cubicBezTo>
                    <a:pt x="10363" y="18717"/>
                    <a:pt x="12792" y="15834"/>
                    <a:pt x="15429" y="12962"/>
                  </a:cubicBezTo>
                  <a:cubicBezTo>
                    <a:pt x="6839" y="12474"/>
                    <a:pt x="3524" y="7673"/>
                    <a:pt x="374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" name="Google Shape;449;p4"/>
            <p:cNvSpPr/>
            <p:nvPr/>
          </p:nvSpPr>
          <p:spPr>
            <a:xfrm>
              <a:off x="844924" y="401725"/>
              <a:ext cx="28558" cy="2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57" h="21600" fill="norm" stroke="1" extrusionOk="0">
                  <a:moveTo>
                    <a:pt x="14620" y="0"/>
                  </a:moveTo>
                  <a:cubicBezTo>
                    <a:pt x="8316" y="3661"/>
                    <a:pt x="2987" y="10174"/>
                    <a:pt x="0" y="18324"/>
                  </a:cubicBezTo>
                  <a:cubicBezTo>
                    <a:pt x="1902" y="21330"/>
                    <a:pt x="4480" y="21600"/>
                    <a:pt x="7169" y="21600"/>
                  </a:cubicBezTo>
                  <a:cubicBezTo>
                    <a:pt x="7766" y="21600"/>
                    <a:pt x="8363" y="21600"/>
                    <a:pt x="8976" y="21600"/>
                  </a:cubicBezTo>
                  <a:cubicBezTo>
                    <a:pt x="16617" y="16301"/>
                    <a:pt x="21600" y="9769"/>
                    <a:pt x="146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" name="Google Shape;450;p4"/>
            <p:cNvSpPr/>
            <p:nvPr/>
          </p:nvSpPr>
          <p:spPr>
            <a:xfrm>
              <a:off x="1327245" y="373700"/>
              <a:ext cx="49560" cy="4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93" h="21600" fill="norm" stroke="1" extrusionOk="0">
                  <a:moveTo>
                    <a:pt x="14292" y="0"/>
                  </a:moveTo>
                  <a:lnTo>
                    <a:pt x="10105" y="5278"/>
                  </a:lnTo>
                  <a:cubicBezTo>
                    <a:pt x="9884" y="5267"/>
                    <a:pt x="9663" y="5267"/>
                    <a:pt x="9442" y="5267"/>
                  </a:cubicBezTo>
                  <a:cubicBezTo>
                    <a:pt x="-2793" y="5267"/>
                    <a:pt x="-1659" y="21600"/>
                    <a:pt x="4509" y="21600"/>
                  </a:cubicBezTo>
                  <a:cubicBezTo>
                    <a:pt x="5415" y="21600"/>
                    <a:pt x="6435" y="21252"/>
                    <a:pt x="7531" y="20438"/>
                  </a:cubicBezTo>
                  <a:cubicBezTo>
                    <a:pt x="2537" y="10567"/>
                    <a:pt x="18807" y="11023"/>
                    <a:pt x="142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" name="Google Shape;451;p4"/>
            <p:cNvSpPr/>
            <p:nvPr/>
          </p:nvSpPr>
          <p:spPr>
            <a:xfrm>
              <a:off x="1336649" y="414600"/>
              <a:ext cx="41776" cy="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823" y="0"/>
                  </a:moveTo>
                  <a:cubicBezTo>
                    <a:pt x="9010" y="0"/>
                    <a:pt x="5558" y="7693"/>
                    <a:pt x="1150" y="7693"/>
                  </a:cubicBezTo>
                  <a:cubicBezTo>
                    <a:pt x="776" y="7693"/>
                    <a:pt x="388" y="7621"/>
                    <a:pt x="0" y="7499"/>
                  </a:cubicBezTo>
                  <a:cubicBezTo>
                    <a:pt x="3387" y="16625"/>
                    <a:pt x="7265" y="21600"/>
                    <a:pt x="11673" y="21600"/>
                  </a:cubicBezTo>
                  <a:cubicBezTo>
                    <a:pt x="14723" y="21600"/>
                    <a:pt x="18019" y="19222"/>
                    <a:pt x="21600" y="14173"/>
                  </a:cubicBezTo>
                  <a:cubicBezTo>
                    <a:pt x="19403" y="11625"/>
                    <a:pt x="17761" y="8033"/>
                    <a:pt x="16946" y="3398"/>
                  </a:cubicBezTo>
                  <a:cubicBezTo>
                    <a:pt x="15499" y="922"/>
                    <a:pt x="14129" y="0"/>
                    <a:pt x="128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" name="Google Shape;452;p4"/>
            <p:cNvSpPr/>
            <p:nvPr/>
          </p:nvSpPr>
          <p:spPr>
            <a:xfrm>
              <a:off x="1211849" y="198675"/>
              <a:ext cx="32276" cy="39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1" y="0"/>
                  </a:moveTo>
                  <a:cubicBezTo>
                    <a:pt x="6375" y="7191"/>
                    <a:pt x="4601" y="14667"/>
                    <a:pt x="0" y="20703"/>
                  </a:cubicBezTo>
                  <a:cubicBezTo>
                    <a:pt x="385" y="21315"/>
                    <a:pt x="1071" y="21600"/>
                    <a:pt x="1790" y="21600"/>
                  </a:cubicBezTo>
                  <a:cubicBezTo>
                    <a:pt x="2409" y="21600"/>
                    <a:pt x="3062" y="21396"/>
                    <a:pt x="3547" y="20988"/>
                  </a:cubicBezTo>
                  <a:cubicBezTo>
                    <a:pt x="7797" y="15809"/>
                    <a:pt x="19124" y="13512"/>
                    <a:pt x="15225" y="4894"/>
                  </a:cubicBezTo>
                  <a:cubicBezTo>
                    <a:pt x="14523" y="3453"/>
                    <a:pt x="19124" y="3738"/>
                    <a:pt x="21600" y="3453"/>
                  </a:cubicBezTo>
                  <a:cubicBezTo>
                    <a:pt x="20947" y="625"/>
                    <a:pt x="16798" y="517"/>
                    <a:pt x="12398" y="517"/>
                  </a:cubicBezTo>
                  <a:cubicBezTo>
                    <a:pt x="12030" y="517"/>
                    <a:pt x="11662" y="517"/>
                    <a:pt x="11294" y="517"/>
                  </a:cubicBezTo>
                  <a:cubicBezTo>
                    <a:pt x="8901" y="517"/>
                    <a:pt x="6492" y="489"/>
                    <a:pt x="460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" name="Google Shape;453;p4"/>
            <p:cNvSpPr/>
            <p:nvPr/>
          </p:nvSpPr>
          <p:spPr>
            <a:xfrm>
              <a:off x="1337699" y="361525"/>
              <a:ext cx="26755" cy="3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72" h="21600" fill="norm" stroke="1" extrusionOk="0">
                  <a:moveTo>
                    <a:pt x="14166" y="0"/>
                  </a:moveTo>
                  <a:cubicBezTo>
                    <a:pt x="8104" y="4991"/>
                    <a:pt x="3382" y="11770"/>
                    <a:pt x="0" y="18902"/>
                  </a:cubicBezTo>
                  <a:cubicBezTo>
                    <a:pt x="2664" y="20622"/>
                    <a:pt x="5073" y="21600"/>
                    <a:pt x="7243" y="21600"/>
                  </a:cubicBezTo>
                  <a:cubicBezTo>
                    <a:pt x="10018" y="21600"/>
                    <a:pt x="12427" y="20015"/>
                    <a:pt x="14501" y="16407"/>
                  </a:cubicBezTo>
                  <a:cubicBezTo>
                    <a:pt x="12140" y="11061"/>
                    <a:pt x="21600" y="5345"/>
                    <a:pt x="141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" name="Google Shape;454;p4"/>
            <p:cNvSpPr/>
            <p:nvPr/>
          </p:nvSpPr>
          <p:spPr>
            <a:xfrm>
              <a:off x="1592549" y="474150"/>
              <a:ext cx="32776" cy="3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4" y="0"/>
                  </a:moveTo>
                  <a:cubicBezTo>
                    <a:pt x="12901" y="4648"/>
                    <a:pt x="5223" y="11087"/>
                    <a:pt x="0" y="19301"/>
                  </a:cubicBezTo>
                  <a:cubicBezTo>
                    <a:pt x="1582" y="20924"/>
                    <a:pt x="3114" y="21600"/>
                    <a:pt x="4597" y="21600"/>
                  </a:cubicBezTo>
                  <a:cubicBezTo>
                    <a:pt x="10973" y="21600"/>
                    <a:pt x="16525" y="9194"/>
                    <a:pt x="21600" y="5713"/>
                  </a:cubicBezTo>
                  <a:lnTo>
                    <a:pt x="2125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" name="Google Shape;455;p4"/>
            <p:cNvSpPr/>
            <p:nvPr/>
          </p:nvSpPr>
          <p:spPr>
            <a:xfrm>
              <a:off x="102049" y="481199"/>
              <a:ext cx="37526" cy="1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71" y="0"/>
                  </a:moveTo>
                  <a:cubicBezTo>
                    <a:pt x="7958" y="0"/>
                    <a:pt x="3986" y="3054"/>
                    <a:pt x="0" y="5153"/>
                  </a:cubicBezTo>
                  <a:cubicBezTo>
                    <a:pt x="604" y="5822"/>
                    <a:pt x="1209" y="6490"/>
                    <a:pt x="2130" y="6490"/>
                  </a:cubicBezTo>
                  <a:cubicBezTo>
                    <a:pt x="5022" y="17878"/>
                    <a:pt x="7080" y="21600"/>
                    <a:pt x="9224" y="21600"/>
                  </a:cubicBezTo>
                  <a:cubicBezTo>
                    <a:pt x="12289" y="21600"/>
                    <a:pt x="15527" y="14092"/>
                    <a:pt x="21600" y="10530"/>
                  </a:cubicBezTo>
                  <a:cubicBezTo>
                    <a:pt x="18564" y="2513"/>
                    <a:pt x="15239" y="0"/>
                    <a:pt x="117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456;p4"/>
            <p:cNvSpPr/>
            <p:nvPr/>
          </p:nvSpPr>
          <p:spPr>
            <a:xfrm>
              <a:off x="1596774" y="265825"/>
              <a:ext cx="27697" cy="2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73" h="21600" fill="norm" stroke="1" extrusionOk="0">
                  <a:moveTo>
                    <a:pt x="15857" y="0"/>
                  </a:moveTo>
                  <a:cubicBezTo>
                    <a:pt x="9444" y="4813"/>
                    <a:pt x="2361" y="8829"/>
                    <a:pt x="0" y="17640"/>
                  </a:cubicBezTo>
                  <a:cubicBezTo>
                    <a:pt x="1212" y="20293"/>
                    <a:pt x="1803" y="21600"/>
                    <a:pt x="2983" y="21600"/>
                  </a:cubicBezTo>
                  <a:cubicBezTo>
                    <a:pt x="4116" y="21600"/>
                    <a:pt x="5807" y="20387"/>
                    <a:pt x="9109" y="18038"/>
                  </a:cubicBezTo>
                  <a:cubicBezTo>
                    <a:pt x="12156" y="12429"/>
                    <a:pt x="21600" y="9227"/>
                    <a:pt x="1585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457;p4"/>
            <p:cNvSpPr/>
            <p:nvPr/>
          </p:nvSpPr>
          <p:spPr>
            <a:xfrm>
              <a:off x="2049888" y="162324"/>
              <a:ext cx="25937" cy="2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61" h="21600" fill="norm" stroke="1" extrusionOk="0">
                  <a:moveTo>
                    <a:pt x="9298" y="0"/>
                  </a:moveTo>
                  <a:cubicBezTo>
                    <a:pt x="2421" y="0"/>
                    <a:pt x="-7039" y="21600"/>
                    <a:pt x="8105" y="21600"/>
                  </a:cubicBezTo>
                  <a:cubicBezTo>
                    <a:pt x="9747" y="21600"/>
                    <a:pt x="11698" y="21341"/>
                    <a:pt x="13957" y="20776"/>
                  </a:cubicBezTo>
                  <a:lnTo>
                    <a:pt x="14561" y="14306"/>
                  </a:lnTo>
                  <a:cubicBezTo>
                    <a:pt x="14561" y="3718"/>
                    <a:pt x="12147" y="0"/>
                    <a:pt x="92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458;p4"/>
            <p:cNvSpPr/>
            <p:nvPr/>
          </p:nvSpPr>
          <p:spPr>
            <a:xfrm>
              <a:off x="1587799" y="289100"/>
              <a:ext cx="23251" cy="2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7485" y="0"/>
                  </a:moveTo>
                  <a:cubicBezTo>
                    <a:pt x="3086" y="1560"/>
                    <a:pt x="438" y="5107"/>
                    <a:pt x="0" y="9026"/>
                  </a:cubicBezTo>
                  <a:cubicBezTo>
                    <a:pt x="5734" y="10605"/>
                    <a:pt x="9257" y="16102"/>
                    <a:pt x="8381" y="21600"/>
                  </a:cubicBezTo>
                  <a:cubicBezTo>
                    <a:pt x="21600" y="18851"/>
                    <a:pt x="10133" y="7058"/>
                    <a:pt x="19390" y="3139"/>
                  </a:cubicBezTo>
                  <a:lnTo>
                    <a:pt x="19390" y="390"/>
                  </a:lnTo>
                  <a:cubicBezTo>
                    <a:pt x="18931" y="260"/>
                    <a:pt x="18473" y="186"/>
                    <a:pt x="18014" y="186"/>
                  </a:cubicBezTo>
                  <a:cubicBezTo>
                    <a:pt x="15720" y="186"/>
                    <a:pt x="13427" y="1597"/>
                    <a:pt x="11134" y="1597"/>
                  </a:cubicBezTo>
                  <a:cubicBezTo>
                    <a:pt x="9924" y="1597"/>
                    <a:pt x="8715" y="1207"/>
                    <a:pt x="748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459;p4"/>
            <p:cNvSpPr/>
            <p:nvPr/>
          </p:nvSpPr>
          <p:spPr>
            <a:xfrm>
              <a:off x="1397449" y="323725"/>
              <a:ext cx="23276" cy="1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34" y="0"/>
                  </a:moveTo>
                  <a:cubicBezTo>
                    <a:pt x="9489" y="0"/>
                    <a:pt x="4246" y="7682"/>
                    <a:pt x="0" y="13038"/>
                  </a:cubicBezTo>
                  <a:lnTo>
                    <a:pt x="0" y="19768"/>
                  </a:lnTo>
                  <a:cubicBezTo>
                    <a:pt x="3155" y="20966"/>
                    <a:pt x="6055" y="21600"/>
                    <a:pt x="8654" y="21600"/>
                  </a:cubicBezTo>
                  <a:cubicBezTo>
                    <a:pt x="15753" y="21600"/>
                    <a:pt x="20510" y="16667"/>
                    <a:pt x="21600" y="4087"/>
                  </a:cubicBezTo>
                  <a:cubicBezTo>
                    <a:pt x="19396" y="1163"/>
                    <a:pt x="17192" y="0"/>
                    <a:pt x="150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460;p4"/>
            <p:cNvSpPr/>
            <p:nvPr/>
          </p:nvSpPr>
          <p:spPr>
            <a:xfrm>
              <a:off x="2019774" y="171200"/>
              <a:ext cx="22912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80" h="21600" fill="norm" stroke="1" extrusionOk="0">
                  <a:moveTo>
                    <a:pt x="18198" y="0"/>
                  </a:moveTo>
                  <a:cubicBezTo>
                    <a:pt x="11702" y="1786"/>
                    <a:pt x="5205" y="5386"/>
                    <a:pt x="0" y="11367"/>
                  </a:cubicBezTo>
                  <a:cubicBezTo>
                    <a:pt x="3463" y="13181"/>
                    <a:pt x="3463" y="17376"/>
                    <a:pt x="3894" y="21572"/>
                  </a:cubicBezTo>
                  <a:cubicBezTo>
                    <a:pt x="3996" y="21572"/>
                    <a:pt x="4099" y="21600"/>
                    <a:pt x="4201" y="21600"/>
                  </a:cubicBezTo>
                  <a:cubicBezTo>
                    <a:pt x="9202" y="21600"/>
                    <a:pt x="21600" y="8192"/>
                    <a:pt x="1819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461;p4"/>
            <p:cNvSpPr/>
            <p:nvPr/>
          </p:nvSpPr>
          <p:spPr>
            <a:xfrm>
              <a:off x="2047274" y="169074"/>
              <a:ext cx="23776" cy="2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2" y="0"/>
                  </a:moveTo>
                  <a:lnTo>
                    <a:pt x="0" y="1133"/>
                  </a:lnTo>
                  <a:cubicBezTo>
                    <a:pt x="704" y="11353"/>
                    <a:pt x="1431" y="21600"/>
                    <a:pt x="9948" y="21600"/>
                  </a:cubicBezTo>
                  <a:cubicBezTo>
                    <a:pt x="12833" y="21600"/>
                    <a:pt x="16626" y="20413"/>
                    <a:pt x="21600" y="17690"/>
                  </a:cubicBezTo>
                  <a:cubicBezTo>
                    <a:pt x="14400" y="13106"/>
                    <a:pt x="2385" y="13699"/>
                    <a:pt x="479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462;p4"/>
            <p:cNvSpPr/>
            <p:nvPr/>
          </p:nvSpPr>
          <p:spPr>
            <a:xfrm>
              <a:off x="2056249" y="156900"/>
              <a:ext cx="23876" cy="2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1600" fill="norm" stroke="1" extrusionOk="0">
                  <a:moveTo>
                    <a:pt x="6380" y="0"/>
                  </a:moveTo>
                  <a:cubicBezTo>
                    <a:pt x="3181" y="0"/>
                    <a:pt x="352" y="3901"/>
                    <a:pt x="0" y="8876"/>
                  </a:cubicBezTo>
                  <a:cubicBezTo>
                    <a:pt x="653" y="8823"/>
                    <a:pt x="1273" y="8797"/>
                    <a:pt x="1892" y="8797"/>
                  </a:cubicBezTo>
                  <a:cubicBezTo>
                    <a:pt x="8020" y="8797"/>
                    <a:pt x="12458" y="11546"/>
                    <a:pt x="13111" y="21600"/>
                  </a:cubicBezTo>
                  <a:cubicBezTo>
                    <a:pt x="21600" y="8326"/>
                    <a:pt x="8858" y="7200"/>
                    <a:pt x="638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463;p4"/>
            <p:cNvSpPr/>
            <p:nvPr/>
          </p:nvSpPr>
          <p:spPr>
            <a:xfrm>
              <a:off x="1126292" y="244675"/>
              <a:ext cx="12701" cy="1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94" h="21600" fill="norm" stroke="1" extrusionOk="0">
                  <a:moveTo>
                    <a:pt x="12694" y="0"/>
                  </a:moveTo>
                  <a:cubicBezTo>
                    <a:pt x="-8906" y="6980"/>
                    <a:pt x="1179" y="14620"/>
                    <a:pt x="12694" y="21600"/>
                  </a:cubicBezTo>
                  <a:lnTo>
                    <a:pt x="12694" y="0"/>
                  </a:ln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464;p4"/>
            <p:cNvSpPr/>
            <p:nvPr/>
          </p:nvSpPr>
          <p:spPr>
            <a:xfrm>
              <a:off x="797853" y="221149"/>
              <a:ext cx="14822" cy="1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5642" y="0"/>
                  </a:moveTo>
                  <a:cubicBezTo>
                    <a:pt x="1458" y="0"/>
                    <a:pt x="-1433" y="1281"/>
                    <a:pt x="744" y="4777"/>
                  </a:cubicBezTo>
                  <a:cubicBezTo>
                    <a:pt x="1458" y="12081"/>
                    <a:pt x="744" y="20873"/>
                    <a:pt x="13670" y="21600"/>
                  </a:cubicBezTo>
                  <a:cubicBezTo>
                    <a:pt x="10098" y="14296"/>
                    <a:pt x="3601" y="6231"/>
                    <a:pt x="20167" y="4777"/>
                  </a:cubicBezTo>
                  <a:cubicBezTo>
                    <a:pt x="18942" y="2250"/>
                    <a:pt x="11153" y="0"/>
                    <a:pt x="5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" name="Google Shape;465;p4"/>
            <p:cNvSpPr/>
            <p:nvPr/>
          </p:nvSpPr>
          <p:spPr>
            <a:xfrm>
              <a:off x="1449025" y="341975"/>
              <a:ext cx="12701" cy="2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859" h="21600" fill="norm" stroke="1" extrusionOk="0">
                  <a:moveTo>
                    <a:pt x="7722" y="0"/>
                  </a:moveTo>
                  <a:cubicBezTo>
                    <a:pt x="-5926" y="6571"/>
                    <a:pt x="3155" y="14074"/>
                    <a:pt x="898" y="21600"/>
                  </a:cubicBezTo>
                  <a:cubicBezTo>
                    <a:pt x="15674" y="14541"/>
                    <a:pt x="7722" y="7037"/>
                    <a:pt x="77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" name="Google Shape;466;p4"/>
            <p:cNvSpPr/>
            <p:nvPr/>
          </p:nvSpPr>
          <p:spPr>
            <a:xfrm>
              <a:off x="1077562" y="514325"/>
              <a:ext cx="12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515" h="21600" fill="norm" stroke="1" extrusionOk="0">
                  <a:moveTo>
                    <a:pt x="11515" y="0"/>
                  </a:moveTo>
                  <a:cubicBezTo>
                    <a:pt x="-10085" y="3614"/>
                    <a:pt x="7154" y="9461"/>
                    <a:pt x="0" y="13946"/>
                  </a:cubicBezTo>
                  <a:lnTo>
                    <a:pt x="10084" y="21600"/>
                  </a:lnTo>
                  <a:cubicBezTo>
                    <a:pt x="11515" y="14393"/>
                    <a:pt x="11515" y="7207"/>
                    <a:pt x="1151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67;p4"/>
            <p:cNvSpPr/>
            <p:nvPr/>
          </p:nvSpPr>
          <p:spPr>
            <a:xfrm>
              <a:off x="399906" y="534424"/>
              <a:ext cx="12701" cy="2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66" h="21600" fill="norm" stroke="1" extrusionOk="0">
                  <a:moveTo>
                    <a:pt x="14266" y="0"/>
                  </a:moveTo>
                  <a:lnTo>
                    <a:pt x="401" y="3779"/>
                  </a:lnTo>
                  <a:cubicBezTo>
                    <a:pt x="3466" y="9728"/>
                    <a:pt x="-7334" y="16749"/>
                    <a:pt x="11201" y="21600"/>
                  </a:cubicBezTo>
                  <a:cubicBezTo>
                    <a:pt x="12734" y="14043"/>
                    <a:pt x="12734" y="7021"/>
                    <a:pt x="1426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" name="Google Shape;468;p4"/>
            <p:cNvSpPr/>
            <p:nvPr/>
          </p:nvSpPr>
          <p:spPr>
            <a:xfrm>
              <a:off x="427224" y="530200"/>
              <a:ext cx="22563" cy="2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354" h="21600" fill="norm" stroke="1" extrusionOk="0">
                  <a:moveTo>
                    <a:pt x="6378" y="0"/>
                  </a:moveTo>
                  <a:cubicBezTo>
                    <a:pt x="3133" y="0"/>
                    <a:pt x="95" y="4352"/>
                    <a:pt x="0" y="17033"/>
                  </a:cubicBezTo>
                  <a:lnTo>
                    <a:pt x="2688" y="21600"/>
                  </a:lnTo>
                  <a:cubicBezTo>
                    <a:pt x="21600" y="20821"/>
                    <a:pt x="13472" y="0"/>
                    <a:pt x="637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" name="Google Shape;469;p4"/>
            <p:cNvSpPr/>
            <p:nvPr/>
          </p:nvSpPr>
          <p:spPr>
            <a:xfrm>
              <a:off x="1792036" y="12575"/>
              <a:ext cx="40756" cy="3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60" h="21600" fill="norm" stroke="1" extrusionOk="0">
                  <a:moveTo>
                    <a:pt x="9025" y="0"/>
                  </a:moveTo>
                  <a:cubicBezTo>
                    <a:pt x="6000" y="5617"/>
                    <a:pt x="-3488" y="12994"/>
                    <a:pt x="1351" y="20678"/>
                  </a:cubicBezTo>
                  <a:cubicBezTo>
                    <a:pt x="2115" y="21321"/>
                    <a:pt x="2840" y="21600"/>
                    <a:pt x="3556" y="21600"/>
                  </a:cubicBezTo>
                  <a:cubicBezTo>
                    <a:pt x="7403" y="21600"/>
                    <a:pt x="10696" y="13427"/>
                    <a:pt x="14275" y="10926"/>
                  </a:cubicBezTo>
                  <a:cubicBezTo>
                    <a:pt x="18112" y="3241"/>
                    <a:pt x="12461" y="2361"/>
                    <a:pt x="90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" name="Google Shape;470;p4"/>
            <p:cNvSpPr/>
            <p:nvPr/>
          </p:nvSpPr>
          <p:spPr>
            <a:xfrm>
              <a:off x="1760149" y="20500"/>
              <a:ext cx="32276" cy="3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7" y="0"/>
                  </a:moveTo>
                  <a:cubicBezTo>
                    <a:pt x="10976" y="7332"/>
                    <a:pt x="14523" y="19206"/>
                    <a:pt x="0" y="21303"/>
                  </a:cubicBezTo>
                  <a:cubicBezTo>
                    <a:pt x="1891" y="21501"/>
                    <a:pt x="3547" y="21600"/>
                    <a:pt x="4969" y="21600"/>
                  </a:cubicBezTo>
                  <a:cubicBezTo>
                    <a:pt x="20697" y="21600"/>
                    <a:pt x="10892" y="9925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9" name="Google Shape;471;p4"/>
            <p:cNvSpPr/>
            <p:nvPr/>
          </p:nvSpPr>
          <p:spPr>
            <a:xfrm>
              <a:off x="1773899" y="8817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30" y="0"/>
                    <a:pt x="4314" y="8853"/>
                    <a:pt x="0" y="21600"/>
                  </a:cubicBezTo>
                  <a:cubicBezTo>
                    <a:pt x="9882" y="19607"/>
                    <a:pt x="19734" y="17660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0" name="Google Shape;472;p4"/>
            <p:cNvSpPr/>
            <p:nvPr/>
          </p:nvSpPr>
          <p:spPr>
            <a:xfrm>
              <a:off x="1745874" y="52750"/>
              <a:ext cx="14276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9608" y="4083"/>
                    <a:pt x="1627" y="12248"/>
                    <a:pt x="0" y="21600"/>
                  </a:cubicBezTo>
                  <a:cubicBezTo>
                    <a:pt x="12029" y="17517"/>
                    <a:pt x="20011" y="932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1" name="Google Shape;473;p4"/>
            <p:cNvSpPr/>
            <p:nvPr/>
          </p:nvSpPr>
          <p:spPr>
            <a:xfrm>
              <a:off x="1989215" y="189700"/>
              <a:ext cx="81835" cy="5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600" fill="norm" stroke="1" extrusionOk="0">
                  <a:moveTo>
                    <a:pt x="10171" y="0"/>
                  </a:moveTo>
                  <a:cubicBezTo>
                    <a:pt x="9765" y="0"/>
                    <a:pt x="9366" y="0"/>
                    <a:pt x="8960" y="223"/>
                  </a:cubicBezTo>
                  <a:cubicBezTo>
                    <a:pt x="7488" y="6519"/>
                    <a:pt x="5071" y="12145"/>
                    <a:pt x="2121" y="16644"/>
                  </a:cubicBezTo>
                  <a:cubicBezTo>
                    <a:pt x="1182" y="17995"/>
                    <a:pt x="-835" y="18888"/>
                    <a:pt x="377" y="21143"/>
                  </a:cubicBezTo>
                  <a:cubicBezTo>
                    <a:pt x="998" y="21462"/>
                    <a:pt x="1601" y="21600"/>
                    <a:pt x="2172" y="21600"/>
                  </a:cubicBezTo>
                  <a:cubicBezTo>
                    <a:pt x="7862" y="21600"/>
                    <a:pt x="11180" y="7349"/>
                    <a:pt x="18170" y="7349"/>
                  </a:cubicBezTo>
                  <a:cubicBezTo>
                    <a:pt x="18450" y="7349"/>
                    <a:pt x="18729" y="7370"/>
                    <a:pt x="19021" y="7423"/>
                  </a:cubicBezTo>
                  <a:cubicBezTo>
                    <a:pt x="20632" y="7423"/>
                    <a:pt x="20632" y="3818"/>
                    <a:pt x="20765" y="1574"/>
                  </a:cubicBezTo>
                  <a:cubicBezTo>
                    <a:pt x="18653" y="3414"/>
                    <a:pt x="15113" y="6711"/>
                    <a:pt x="12696" y="6711"/>
                  </a:cubicBezTo>
                  <a:cubicBezTo>
                    <a:pt x="10983" y="6711"/>
                    <a:pt x="9835" y="5041"/>
                    <a:pt x="1017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2" name="Google Shape;474;p4"/>
            <p:cNvSpPr/>
            <p:nvPr/>
          </p:nvSpPr>
          <p:spPr>
            <a:xfrm>
              <a:off x="367568" y="339875"/>
              <a:ext cx="49254" cy="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33" h="21600" fill="norm" stroke="1" extrusionOk="0">
                  <a:moveTo>
                    <a:pt x="2022" y="0"/>
                  </a:moveTo>
                  <a:cubicBezTo>
                    <a:pt x="-3109" y="0"/>
                    <a:pt x="3497" y="6648"/>
                    <a:pt x="616" y="13680"/>
                  </a:cubicBezTo>
                  <a:cubicBezTo>
                    <a:pt x="1753" y="16696"/>
                    <a:pt x="133" y="20635"/>
                    <a:pt x="3382" y="21337"/>
                  </a:cubicBezTo>
                  <a:cubicBezTo>
                    <a:pt x="4012" y="21501"/>
                    <a:pt x="4641" y="21600"/>
                    <a:pt x="5241" y="21600"/>
                  </a:cubicBezTo>
                  <a:cubicBezTo>
                    <a:pt x="7146" y="21600"/>
                    <a:pt x="8812" y="20613"/>
                    <a:pt x="9558" y="17618"/>
                  </a:cubicBezTo>
                  <a:cubicBezTo>
                    <a:pt x="12315" y="12056"/>
                    <a:pt x="18491" y="9270"/>
                    <a:pt x="12807" y="2775"/>
                  </a:cubicBezTo>
                  <a:cubicBezTo>
                    <a:pt x="7115" y="834"/>
                    <a:pt x="3835" y="0"/>
                    <a:pt x="2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" name="Google Shape;475;p4"/>
            <p:cNvSpPr/>
            <p:nvPr/>
          </p:nvSpPr>
          <p:spPr>
            <a:xfrm>
              <a:off x="1597299" y="293699"/>
              <a:ext cx="37026" cy="4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20" y="0"/>
                  </a:moveTo>
                  <a:cubicBezTo>
                    <a:pt x="758" y="0"/>
                    <a:pt x="4696" y="9657"/>
                    <a:pt x="0" y="13167"/>
                  </a:cubicBezTo>
                  <a:cubicBezTo>
                    <a:pt x="0" y="15723"/>
                    <a:pt x="0" y="18574"/>
                    <a:pt x="0" y="21412"/>
                  </a:cubicBezTo>
                  <a:cubicBezTo>
                    <a:pt x="933" y="21533"/>
                    <a:pt x="1838" y="21600"/>
                    <a:pt x="2713" y="21600"/>
                  </a:cubicBezTo>
                  <a:cubicBezTo>
                    <a:pt x="9976" y="21600"/>
                    <a:pt x="15547" y="17700"/>
                    <a:pt x="21600" y="15158"/>
                  </a:cubicBezTo>
                  <a:cubicBezTo>
                    <a:pt x="8955" y="12885"/>
                    <a:pt x="5557" y="8043"/>
                    <a:pt x="10807" y="81"/>
                  </a:cubicBezTo>
                  <a:cubicBezTo>
                    <a:pt x="10268" y="27"/>
                    <a:pt x="9772" y="0"/>
                    <a:pt x="932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" name="Google Shape;476;p4"/>
            <p:cNvSpPr/>
            <p:nvPr/>
          </p:nvSpPr>
          <p:spPr>
            <a:xfrm>
              <a:off x="1196378" y="234562"/>
              <a:ext cx="2024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6" h="21600" fill="norm" stroke="1" extrusionOk="0">
                  <a:moveTo>
                    <a:pt x="11349" y="0"/>
                  </a:moveTo>
                  <a:cubicBezTo>
                    <a:pt x="5695" y="0"/>
                    <a:pt x="-3714" y="4345"/>
                    <a:pt x="1542" y="21600"/>
                  </a:cubicBezTo>
                  <a:cubicBezTo>
                    <a:pt x="8544" y="21600"/>
                    <a:pt x="14617" y="18955"/>
                    <a:pt x="17886" y="315"/>
                  </a:cubicBezTo>
                  <a:lnTo>
                    <a:pt x="13668" y="315"/>
                  </a:lnTo>
                  <a:cubicBezTo>
                    <a:pt x="13049" y="126"/>
                    <a:pt x="12254" y="0"/>
                    <a:pt x="1134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5" name="Google Shape;477;p4"/>
            <p:cNvSpPr/>
            <p:nvPr/>
          </p:nvSpPr>
          <p:spPr>
            <a:xfrm>
              <a:off x="1109824" y="477849"/>
              <a:ext cx="28026" cy="32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3256" y="1072"/>
                    <a:pt x="5703" y="13814"/>
                    <a:pt x="0" y="21600"/>
                  </a:cubicBezTo>
                  <a:cubicBezTo>
                    <a:pt x="11812" y="17347"/>
                    <a:pt x="15877" y="8506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478;p4"/>
            <p:cNvSpPr/>
            <p:nvPr/>
          </p:nvSpPr>
          <p:spPr>
            <a:xfrm>
              <a:off x="1096979" y="510625"/>
              <a:ext cx="12846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74" h="21600" fill="norm" stroke="1" extrusionOk="0">
                  <a:moveTo>
                    <a:pt x="9484" y="0"/>
                  </a:moveTo>
                  <a:cubicBezTo>
                    <a:pt x="-419" y="8645"/>
                    <a:pt x="-7426" y="16813"/>
                    <a:pt x="14174" y="21600"/>
                  </a:cubicBezTo>
                  <a:cubicBezTo>
                    <a:pt x="14174" y="14408"/>
                    <a:pt x="14174" y="7215"/>
                    <a:pt x="1417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" name="Google Shape;479;p4"/>
            <p:cNvSpPr/>
            <p:nvPr/>
          </p:nvSpPr>
          <p:spPr>
            <a:xfrm>
              <a:off x="1621389" y="484950"/>
              <a:ext cx="32561" cy="3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55" h="21600" fill="norm" stroke="1" extrusionOk="0">
                  <a:moveTo>
                    <a:pt x="9309" y="0"/>
                  </a:moveTo>
                  <a:cubicBezTo>
                    <a:pt x="8840" y="0"/>
                    <a:pt x="8395" y="248"/>
                    <a:pt x="7998" y="891"/>
                  </a:cubicBezTo>
                  <a:cubicBezTo>
                    <a:pt x="6219" y="6485"/>
                    <a:pt x="-4202" y="17656"/>
                    <a:pt x="1892" y="21484"/>
                  </a:cubicBezTo>
                  <a:cubicBezTo>
                    <a:pt x="2397" y="21567"/>
                    <a:pt x="2866" y="21600"/>
                    <a:pt x="3323" y="21600"/>
                  </a:cubicBezTo>
                  <a:cubicBezTo>
                    <a:pt x="8936" y="21600"/>
                    <a:pt x="11592" y="15907"/>
                    <a:pt x="15114" y="11716"/>
                  </a:cubicBezTo>
                  <a:cubicBezTo>
                    <a:pt x="15114" y="8234"/>
                    <a:pt x="17398" y="4043"/>
                    <a:pt x="12578" y="1947"/>
                  </a:cubicBezTo>
                  <a:cubicBezTo>
                    <a:pt x="11520" y="1221"/>
                    <a:pt x="10342" y="0"/>
                    <a:pt x="930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" name="Google Shape;480;p4"/>
            <p:cNvSpPr/>
            <p:nvPr/>
          </p:nvSpPr>
          <p:spPr>
            <a:xfrm>
              <a:off x="784649" y="300725"/>
              <a:ext cx="18501" cy="3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479" y="5660"/>
                    <a:pt x="2452" y="13111"/>
                    <a:pt x="0" y="21600"/>
                  </a:cubicBezTo>
                  <a:lnTo>
                    <a:pt x="16667" y="21600"/>
                  </a:lnTo>
                  <a:cubicBezTo>
                    <a:pt x="13573" y="14166"/>
                    <a:pt x="21600" y="7434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481;p4"/>
            <p:cNvSpPr/>
            <p:nvPr/>
          </p:nvSpPr>
          <p:spPr>
            <a:xfrm>
              <a:off x="811349" y="269000"/>
              <a:ext cx="12701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05" h="21600" fill="norm" stroke="1" extrusionOk="0">
                  <a:moveTo>
                    <a:pt x="6393" y="0"/>
                  </a:moveTo>
                  <a:cubicBezTo>
                    <a:pt x="7982" y="7586"/>
                    <a:pt x="5599" y="15172"/>
                    <a:pt x="0" y="21600"/>
                  </a:cubicBezTo>
                  <a:cubicBezTo>
                    <a:pt x="21600" y="16910"/>
                    <a:pt x="16796" y="8745"/>
                    <a:pt x="639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" name="Google Shape;482;p4"/>
            <p:cNvSpPr/>
            <p:nvPr/>
          </p:nvSpPr>
          <p:spPr>
            <a:xfrm>
              <a:off x="810405" y="24018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348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0403" y="14060"/>
                    <a:pt x="21600" y="7496"/>
                    <a:pt x="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" name="Google Shape;483;p4"/>
            <p:cNvSpPr/>
            <p:nvPr/>
          </p:nvSpPr>
          <p:spPr>
            <a:xfrm>
              <a:off x="93497" y="538125"/>
              <a:ext cx="22828" cy="1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2" h="21600" fill="norm" stroke="1" extrusionOk="0">
                  <a:moveTo>
                    <a:pt x="18642" y="0"/>
                  </a:moveTo>
                  <a:lnTo>
                    <a:pt x="6985" y="4083"/>
                  </a:lnTo>
                  <a:cubicBezTo>
                    <a:pt x="-2958" y="7007"/>
                    <a:pt x="-365" y="15172"/>
                    <a:pt x="3085" y="21600"/>
                  </a:cubicBezTo>
                  <a:cubicBezTo>
                    <a:pt x="7413" y="13434"/>
                    <a:pt x="16478" y="9931"/>
                    <a:pt x="1864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484;p4"/>
            <p:cNvSpPr/>
            <p:nvPr/>
          </p:nvSpPr>
          <p:spPr>
            <a:xfrm>
              <a:off x="529274" y="168025"/>
              <a:ext cx="28001" cy="2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012" y="2186"/>
                    <a:pt x="6114" y="12101"/>
                    <a:pt x="0" y="20897"/>
                  </a:cubicBezTo>
                  <a:cubicBezTo>
                    <a:pt x="1871" y="21392"/>
                    <a:pt x="3568" y="21600"/>
                    <a:pt x="5091" y="21600"/>
                  </a:cubicBezTo>
                  <a:cubicBezTo>
                    <a:pt x="15814" y="21600"/>
                    <a:pt x="18399" y="10592"/>
                    <a:pt x="2160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" name="Google Shape;485;p4"/>
            <p:cNvSpPr/>
            <p:nvPr/>
          </p:nvSpPr>
          <p:spPr>
            <a:xfrm>
              <a:off x="1163062" y="209249"/>
              <a:ext cx="47545" cy="5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4" h="21600" fill="norm" stroke="1" extrusionOk="0">
                  <a:moveTo>
                    <a:pt x="13137" y="0"/>
                  </a:moveTo>
                  <a:cubicBezTo>
                    <a:pt x="10758" y="2357"/>
                    <a:pt x="9765" y="5697"/>
                    <a:pt x="6196" y="7265"/>
                  </a:cubicBezTo>
                  <a:cubicBezTo>
                    <a:pt x="3827" y="9622"/>
                    <a:pt x="6993" y="13546"/>
                    <a:pt x="2637" y="15699"/>
                  </a:cubicBezTo>
                  <a:cubicBezTo>
                    <a:pt x="848" y="16488"/>
                    <a:pt x="-1728" y="19234"/>
                    <a:pt x="1644" y="20997"/>
                  </a:cubicBezTo>
                  <a:cubicBezTo>
                    <a:pt x="2393" y="21424"/>
                    <a:pt x="3124" y="21600"/>
                    <a:pt x="3836" y="21600"/>
                  </a:cubicBezTo>
                  <a:cubicBezTo>
                    <a:pt x="5775" y="21600"/>
                    <a:pt x="7583" y="20273"/>
                    <a:pt x="9175" y="18844"/>
                  </a:cubicBezTo>
                  <a:cubicBezTo>
                    <a:pt x="11151" y="15309"/>
                    <a:pt x="10159" y="12563"/>
                    <a:pt x="14917" y="10401"/>
                  </a:cubicBezTo>
                  <a:cubicBezTo>
                    <a:pt x="18280" y="6281"/>
                    <a:pt x="19872" y="2552"/>
                    <a:pt x="13137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" name="Google Shape;486;p4"/>
            <p:cNvSpPr/>
            <p:nvPr/>
          </p:nvSpPr>
          <p:spPr>
            <a:xfrm>
              <a:off x="1157454" y="228500"/>
              <a:ext cx="40671" cy="4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02" h="21600" fill="norm" stroke="1" extrusionOk="0">
                  <a:moveTo>
                    <a:pt x="7234" y="0"/>
                  </a:moveTo>
                  <a:cubicBezTo>
                    <a:pt x="-3898" y="0"/>
                    <a:pt x="8485" y="13785"/>
                    <a:pt x="1129" y="16160"/>
                  </a:cubicBezTo>
                  <a:cubicBezTo>
                    <a:pt x="-2026" y="18986"/>
                    <a:pt x="2120" y="21573"/>
                    <a:pt x="5134" y="21573"/>
                  </a:cubicBezTo>
                  <a:cubicBezTo>
                    <a:pt x="5428" y="21573"/>
                    <a:pt x="5700" y="21547"/>
                    <a:pt x="5961" y="21494"/>
                  </a:cubicBezTo>
                  <a:cubicBezTo>
                    <a:pt x="6483" y="21560"/>
                    <a:pt x="6973" y="21600"/>
                    <a:pt x="7430" y="21600"/>
                  </a:cubicBezTo>
                  <a:cubicBezTo>
                    <a:pt x="14688" y="21600"/>
                    <a:pt x="14666" y="13613"/>
                    <a:pt x="17702" y="8863"/>
                  </a:cubicBezTo>
                  <a:lnTo>
                    <a:pt x="17702" y="6621"/>
                  </a:lnTo>
                  <a:cubicBezTo>
                    <a:pt x="11717" y="7191"/>
                    <a:pt x="14710" y="13918"/>
                    <a:pt x="11489" y="16439"/>
                  </a:cubicBezTo>
                  <a:cubicBezTo>
                    <a:pt x="10074" y="17514"/>
                    <a:pt x="8670" y="19252"/>
                    <a:pt x="7049" y="19252"/>
                  </a:cubicBezTo>
                  <a:cubicBezTo>
                    <a:pt x="6559" y="19252"/>
                    <a:pt x="6037" y="19079"/>
                    <a:pt x="5504" y="18694"/>
                  </a:cubicBezTo>
                  <a:cubicBezTo>
                    <a:pt x="672" y="14767"/>
                    <a:pt x="13099" y="10269"/>
                    <a:pt x="9639" y="172"/>
                  </a:cubicBezTo>
                  <a:cubicBezTo>
                    <a:pt x="8736" y="53"/>
                    <a:pt x="7941" y="0"/>
                    <a:pt x="7234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487;p4"/>
            <p:cNvSpPr/>
            <p:nvPr/>
          </p:nvSpPr>
          <p:spPr>
            <a:xfrm>
              <a:off x="51483" y="497425"/>
              <a:ext cx="69592" cy="7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2" h="21600" fill="norm" stroke="1" extrusionOk="0">
                  <a:moveTo>
                    <a:pt x="14548" y="0"/>
                  </a:moveTo>
                  <a:cubicBezTo>
                    <a:pt x="8161" y="1080"/>
                    <a:pt x="8161" y="7409"/>
                    <a:pt x="3745" y="10030"/>
                  </a:cubicBezTo>
                  <a:cubicBezTo>
                    <a:pt x="-1578" y="13432"/>
                    <a:pt x="-513" y="17133"/>
                    <a:pt x="2529" y="21147"/>
                  </a:cubicBezTo>
                  <a:cubicBezTo>
                    <a:pt x="3263" y="21461"/>
                    <a:pt x="3917" y="21600"/>
                    <a:pt x="4514" y="21600"/>
                  </a:cubicBezTo>
                  <a:cubicBezTo>
                    <a:pt x="7830" y="21600"/>
                    <a:pt x="9269" y="17417"/>
                    <a:pt x="12585" y="17417"/>
                  </a:cubicBezTo>
                  <a:cubicBezTo>
                    <a:pt x="12728" y="17417"/>
                    <a:pt x="12872" y="17425"/>
                    <a:pt x="13023" y="17439"/>
                  </a:cubicBezTo>
                  <a:cubicBezTo>
                    <a:pt x="13484" y="15899"/>
                    <a:pt x="12570" y="14045"/>
                    <a:pt x="14548" y="12964"/>
                  </a:cubicBezTo>
                  <a:cubicBezTo>
                    <a:pt x="17130" y="10650"/>
                    <a:pt x="19720" y="8336"/>
                    <a:pt x="20022" y="4781"/>
                  </a:cubicBezTo>
                  <a:cubicBezTo>
                    <a:pt x="18504" y="4935"/>
                    <a:pt x="16526" y="4475"/>
                    <a:pt x="16217" y="6329"/>
                  </a:cubicBezTo>
                  <a:cubicBezTo>
                    <a:pt x="15462" y="10030"/>
                    <a:pt x="11355" y="11884"/>
                    <a:pt x="10441" y="15439"/>
                  </a:cubicBezTo>
                  <a:cubicBezTo>
                    <a:pt x="10060" y="16709"/>
                    <a:pt x="8959" y="17563"/>
                    <a:pt x="7737" y="17563"/>
                  </a:cubicBezTo>
                  <a:cubicBezTo>
                    <a:pt x="7471" y="17563"/>
                    <a:pt x="7204" y="17527"/>
                    <a:pt x="6938" y="17439"/>
                  </a:cubicBezTo>
                  <a:cubicBezTo>
                    <a:pt x="2831" y="15278"/>
                    <a:pt x="12268" y="2774"/>
                    <a:pt x="1454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" name="Google Shape;488;p4"/>
            <p:cNvSpPr/>
            <p:nvPr/>
          </p:nvSpPr>
          <p:spPr>
            <a:xfrm>
              <a:off x="1425474" y="334574"/>
              <a:ext cx="16920" cy="4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3" h="21600" fill="norm" stroke="1" extrusionOk="0">
                  <a:moveTo>
                    <a:pt x="11022" y="0"/>
                  </a:moveTo>
                  <a:cubicBezTo>
                    <a:pt x="0" y="6290"/>
                    <a:pt x="14690" y="16265"/>
                    <a:pt x="0" y="21513"/>
                  </a:cubicBezTo>
                  <a:cubicBezTo>
                    <a:pt x="1004" y="21563"/>
                    <a:pt x="1930" y="21600"/>
                    <a:pt x="2780" y="21600"/>
                  </a:cubicBezTo>
                  <a:cubicBezTo>
                    <a:pt x="21600" y="21600"/>
                    <a:pt x="8281" y="8275"/>
                    <a:pt x="1102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" name="Google Shape;489;p4"/>
            <p:cNvSpPr/>
            <p:nvPr/>
          </p:nvSpPr>
          <p:spPr>
            <a:xfrm>
              <a:off x="506524" y="106125"/>
              <a:ext cx="47632" cy="8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1" h="21600" fill="norm" stroke="1" extrusionOk="0">
                  <a:moveTo>
                    <a:pt x="13416" y="0"/>
                  </a:moveTo>
                  <a:cubicBezTo>
                    <a:pt x="7120" y="0"/>
                    <a:pt x="9601" y="10423"/>
                    <a:pt x="1762" y="12388"/>
                  </a:cubicBezTo>
                  <a:cubicBezTo>
                    <a:pt x="-657" y="14380"/>
                    <a:pt x="2429" y="16802"/>
                    <a:pt x="0" y="18794"/>
                  </a:cubicBezTo>
                  <a:cubicBezTo>
                    <a:pt x="834" y="20893"/>
                    <a:pt x="1949" y="21600"/>
                    <a:pt x="3221" y="21600"/>
                  </a:cubicBezTo>
                  <a:cubicBezTo>
                    <a:pt x="4962" y="21600"/>
                    <a:pt x="7005" y="20268"/>
                    <a:pt x="9038" y="19359"/>
                  </a:cubicBezTo>
                  <a:cubicBezTo>
                    <a:pt x="17857" y="15517"/>
                    <a:pt x="13448" y="8828"/>
                    <a:pt x="19619" y="4280"/>
                  </a:cubicBezTo>
                  <a:cubicBezTo>
                    <a:pt x="20943" y="3284"/>
                    <a:pt x="16533" y="437"/>
                    <a:pt x="13667" y="7"/>
                  </a:cubicBezTo>
                  <a:cubicBezTo>
                    <a:pt x="13583" y="7"/>
                    <a:pt x="13500" y="0"/>
                    <a:pt x="13416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490;p4"/>
            <p:cNvSpPr/>
            <p:nvPr/>
          </p:nvSpPr>
          <p:spPr>
            <a:xfrm>
              <a:off x="1338101" y="365600"/>
              <a:ext cx="69948" cy="5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7223" y="0"/>
                  </a:moveTo>
                  <a:cubicBezTo>
                    <a:pt x="16988" y="0"/>
                    <a:pt x="16761" y="20"/>
                    <a:pt x="16534" y="61"/>
                  </a:cubicBezTo>
                  <a:cubicBezTo>
                    <a:pt x="14929" y="1567"/>
                    <a:pt x="12045" y="285"/>
                    <a:pt x="10924" y="3510"/>
                  </a:cubicBezTo>
                  <a:cubicBezTo>
                    <a:pt x="10447" y="8668"/>
                    <a:pt x="7404" y="12972"/>
                    <a:pt x="3398" y="13837"/>
                  </a:cubicBezTo>
                  <a:cubicBezTo>
                    <a:pt x="1483" y="14478"/>
                    <a:pt x="-281" y="16421"/>
                    <a:pt x="37" y="19219"/>
                  </a:cubicBezTo>
                  <a:cubicBezTo>
                    <a:pt x="681" y="21142"/>
                    <a:pt x="2096" y="21600"/>
                    <a:pt x="3716" y="21600"/>
                  </a:cubicBezTo>
                  <a:cubicBezTo>
                    <a:pt x="5216" y="21600"/>
                    <a:pt x="6904" y="21203"/>
                    <a:pt x="8320" y="21203"/>
                  </a:cubicBezTo>
                  <a:cubicBezTo>
                    <a:pt x="8797" y="21203"/>
                    <a:pt x="9243" y="21244"/>
                    <a:pt x="9645" y="21366"/>
                  </a:cubicBezTo>
                  <a:lnTo>
                    <a:pt x="12370" y="18354"/>
                  </a:lnTo>
                  <a:cubicBezTo>
                    <a:pt x="13006" y="11690"/>
                    <a:pt x="15088" y="6308"/>
                    <a:pt x="21175" y="4365"/>
                  </a:cubicBezTo>
                  <a:cubicBezTo>
                    <a:pt x="21319" y="1669"/>
                    <a:pt x="19267" y="0"/>
                    <a:pt x="17223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491;p4"/>
            <p:cNvSpPr/>
            <p:nvPr/>
          </p:nvSpPr>
          <p:spPr>
            <a:xfrm>
              <a:off x="1378050" y="348725"/>
              <a:ext cx="52124" cy="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1600" fill="norm" stroke="1" extrusionOk="0">
                  <a:moveTo>
                    <a:pt x="14630" y="0"/>
                  </a:moveTo>
                  <a:cubicBezTo>
                    <a:pt x="13533" y="0"/>
                    <a:pt x="12574" y="492"/>
                    <a:pt x="12224" y="1714"/>
                  </a:cubicBezTo>
                  <a:cubicBezTo>
                    <a:pt x="14759" y="4499"/>
                    <a:pt x="11053" y="6547"/>
                    <a:pt x="10666" y="8779"/>
                  </a:cubicBezTo>
                  <a:cubicBezTo>
                    <a:pt x="1696" y="10079"/>
                    <a:pt x="-1033" y="14719"/>
                    <a:pt x="331" y="21600"/>
                  </a:cubicBezTo>
                  <a:cubicBezTo>
                    <a:pt x="4618" y="10448"/>
                    <a:pt x="12417" y="13797"/>
                    <a:pt x="18659" y="5062"/>
                  </a:cubicBezTo>
                  <a:cubicBezTo>
                    <a:pt x="20567" y="2715"/>
                    <a:pt x="17211" y="0"/>
                    <a:pt x="14630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492;p4"/>
            <p:cNvSpPr/>
            <p:nvPr/>
          </p:nvSpPr>
          <p:spPr>
            <a:xfrm>
              <a:off x="1397449" y="353500"/>
              <a:ext cx="25609" cy="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4" h="21600" fill="norm" stroke="1" extrusionOk="0">
                  <a:moveTo>
                    <a:pt x="10125" y="0"/>
                  </a:moveTo>
                  <a:cubicBezTo>
                    <a:pt x="9603" y="0"/>
                    <a:pt x="9036" y="27"/>
                    <a:pt x="8437" y="107"/>
                  </a:cubicBezTo>
                  <a:lnTo>
                    <a:pt x="5845" y="107"/>
                  </a:lnTo>
                  <a:lnTo>
                    <a:pt x="0" y="13099"/>
                  </a:lnTo>
                  <a:cubicBezTo>
                    <a:pt x="966" y="17055"/>
                    <a:pt x="3237" y="20450"/>
                    <a:pt x="5845" y="21600"/>
                  </a:cubicBezTo>
                  <a:cubicBezTo>
                    <a:pt x="12978" y="17269"/>
                    <a:pt x="21600" y="0"/>
                    <a:pt x="1012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493;p4"/>
            <p:cNvSpPr/>
            <p:nvPr/>
          </p:nvSpPr>
          <p:spPr>
            <a:xfrm>
              <a:off x="4750" y="238325"/>
              <a:ext cx="30523" cy="4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3" h="21600" fill="norm" stroke="1" extrusionOk="0">
                  <a:moveTo>
                    <a:pt x="10029" y="0"/>
                  </a:moveTo>
                  <a:lnTo>
                    <a:pt x="2585" y="12280"/>
                  </a:lnTo>
                  <a:cubicBezTo>
                    <a:pt x="866" y="12280"/>
                    <a:pt x="866" y="13536"/>
                    <a:pt x="0" y="14033"/>
                  </a:cubicBezTo>
                  <a:lnTo>
                    <a:pt x="0" y="19788"/>
                  </a:lnTo>
                  <a:cubicBezTo>
                    <a:pt x="2125" y="21055"/>
                    <a:pt x="4168" y="21600"/>
                    <a:pt x="6050" y="21600"/>
                  </a:cubicBezTo>
                  <a:cubicBezTo>
                    <a:pt x="16105" y="21600"/>
                    <a:pt x="21600" y="5909"/>
                    <a:pt x="10029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" name="Google Shape;494;p4"/>
            <p:cNvSpPr/>
            <p:nvPr/>
          </p:nvSpPr>
          <p:spPr>
            <a:xfrm>
              <a:off x="72" y="232000"/>
              <a:ext cx="12701" cy="36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75" h="21600" fill="norm" stroke="1" extrusionOk="0">
                  <a:moveTo>
                    <a:pt x="12075" y="0"/>
                  </a:moveTo>
                  <a:cubicBezTo>
                    <a:pt x="-9525" y="6573"/>
                    <a:pt x="4875" y="14405"/>
                    <a:pt x="2783" y="21600"/>
                  </a:cubicBezTo>
                  <a:lnTo>
                    <a:pt x="12075" y="19098"/>
                  </a:lnTo>
                  <a:cubicBezTo>
                    <a:pt x="12075" y="12836"/>
                    <a:pt x="12075" y="6262"/>
                    <a:pt x="12075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" name="Google Shape;495;p4"/>
            <p:cNvSpPr/>
            <p:nvPr/>
          </p:nvSpPr>
          <p:spPr>
            <a:xfrm>
              <a:off x="1598564" y="526550"/>
              <a:ext cx="22567" cy="16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53" h="21600" fill="norm" stroke="1" extrusionOk="0">
                  <a:moveTo>
                    <a:pt x="8391" y="0"/>
                  </a:moveTo>
                  <a:cubicBezTo>
                    <a:pt x="6623" y="0"/>
                    <a:pt x="4602" y="1184"/>
                    <a:pt x="2549" y="4000"/>
                  </a:cubicBezTo>
                  <a:cubicBezTo>
                    <a:pt x="-3798" y="12128"/>
                    <a:pt x="3544" y="15488"/>
                    <a:pt x="4886" y="20896"/>
                  </a:cubicBezTo>
                  <a:lnTo>
                    <a:pt x="7886" y="21600"/>
                  </a:lnTo>
                  <a:cubicBezTo>
                    <a:pt x="17802" y="14720"/>
                    <a:pt x="14676" y="0"/>
                    <a:pt x="8391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496;p4"/>
            <p:cNvSpPr/>
            <p:nvPr/>
          </p:nvSpPr>
          <p:spPr>
            <a:xfrm>
              <a:off x="1374174" y="363425"/>
              <a:ext cx="1852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18" y="0"/>
                  </a:moveTo>
                  <a:cubicBezTo>
                    <a:pt x="6180" y="0"/>
                    <a:pt x="1166" y="3371"/>
                    <a:pt x="0" y="21600"/>
                  </a:cubicBezTo>
                  <a:lnTo>
                    <a:pt x="21600" y="1238"/>
                  </a:lnTo>
                  <a:cubicBezTo>
                    <a:pt x="18568" y="1238"/>
                    <a:pt x="15070" y="0"/>
                    <a:pt x="11718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497;p4"/>
            <p:cNvSpPr/>
            <p:nvPr/>
          </p:nvSpPr>
          <p:spPr>
            <a:xfrm>
              <a:off x="502091" y="152150"/>
              <a:ext cx="12701" cy="2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217" h="21600" fill="norm" stroke="1" extrusionOk="0">
                  <a:moveTo>
                    <a:pt x="8712" y="0"/>
                  </a:moveTo>
                  <a:cubicBezTo>
                    <a:pt x="-6310" y="6239"/>
                    <a:pt x="3068" y="14408"/>
                    <a:pt x="1201" y="21600"/>
                  </a:cubicBezTo>
                  <a:cubicBezTo>
                    <a:pt x="15290" y="15361"/>
                    <a:pt x="5912" y="7192"/>
                    <a:pt x="8712" y="0"/>
                  </a:cubicBezTo>
                  <a:close/>
                </a:path>
              </a:pathLst>
            </a:custGeom>
            <a:solidFill>
              <a:srgbClr val="FF7884">
                <a:alpha val="3348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7" name="نص العنوان"/>
          <p:cNvSpPr txBox="1"/>
          <p:nvPr>
            <p:ph type="title"/>
          </p:nvPr>
        </p:nvSpPr>
        <p:spPr>
          <a:xfrm>
            <a:off x="716550" y="655575"/>
            <a:ext cx="7710900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118" name="IMG_1531.png" descr="IMG_153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32234" y="3843798"/>
            <a:ext cx="1961688" cy="1969565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500" u="none">
          <a:solidFill>
            <a:schemeClr val="accent3"/>
          </a:solidFill>
          <a:uFillTx/>
          <a:latin typeface="Caveat Brush"/>
          <a:ea typeface="Caveat Brush"/>
          <a:cs typeface="Caveat Brush"/>
          <a:sym typeface="Caveat Brush"/>
        </a:defRPr>
      </a:lvl9pPr>
    </p:titleStyle>
    <p:bodyStyle>
      <a:lvl1pPr marL="457200" marR="0" indent="-32385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1pPr>
      <a:lvl2pPr marL="849630" marR="0" indent="-25908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2pPr>
      <a:lvl3pPr marL="1306830" marR="0" indent="-25908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3pPr>
      <a:lvl4pPr marL="17640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4pPr>
      <a:lvl5pPr marL="22212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5pPr>
      <a:lvl6pPr marL="26784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6pPr>
      <a:lvl7pPr marL="31356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rabi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7pPr>
      <a:lvl8pPr marL="35928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alpha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8pPr>
      <a:lvl9pPr marL="4050029" marR="0" indent="-259079" algn="l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SzPts val="1200"/>
        <a:buFontTx/>
        <a:buAutoNum type="romanLcPeriod" startAt="1"/>
        <a:tabLst/>
        <a:defRPr b="0" baseline="0" cap="none" i="0" spc="0" strike="noStrike" sz="1200" u="none">
          <a:solidFill>
            <a:schemeClr val="accent3"/>
          </a:solidFill>
          <a:uFillTx/>
          <a:latin typeface="Raleway"/>
          <a:ea typeface="Raleway"/>
          <a:cs typeface="Raleway"/>
          <a:sym typeface="Raleway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.bmp"/><Relationship Id="rId4" Type="http://schemas.openxmlformats.org/officeDocument/2006/relationships/image" Target="../media/image1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1.png"/><Relationship Id="rId6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.gif"/><Relationship Id="rId4" Type="http://schemas.openxmlformats.org/officeDocument/2006/relationships/image" Target="../media/image16.png"/><Relationship Id="rId5" Type="http://schemas.openxmlformats.org/officeDocument/2006/relationships/slide" Target="slide3.xml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4.png"/><Relationship Id="rId9" Type="http://schemas.openxmlformats.org/officeDocument/2006/relationships/image" Target="../media/image1.bmp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image" Target="../media/image2.gif"/><Relationship Id="rId4" Type="http://schemas.openxmlformats.org/officeDocument/2006/relationships/image" Target="../media/image1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16.png"/><Relationship Id="rId4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1.png"/><Relationship Id="rId6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.jpeg"/><Relationship Id="rId6" Type="http://schemas.openxmlformats.org/officeDocument/2006/relationships/image" Target="../media/image21.png"/><Relationship Id="rId7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1.png"/><Relationship Id="rId6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.jpeg"/><Relationship Id="rId6" Type="http://schemas.openxmlformats.org/officeDocument/2006/relationships/image" Target="../media/image21.png"/><Relationship Id="rId7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openxmlformats.org/officeDocument/2006/relationships/image" Target="../media/image3.gif"/><Relationship Id="rId4" Type="http://schemas.openxmlformats.org/officeDocument/2006/relationships/image" Target="../media/image1.gif"/><Relationship Id="rId5" Type="http://schemas.openxmlformats.org/officeDocument/2006/relationships/image" Target="../media/image21.png"/><Relationship Id="rId6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5" name="Google Shape;7154;p41"/>
          <p:cNvSpPr/>
          <p:nvPr/>
        </p:nvSpPr>
        <p:spPr>
          <a:xfrm>
            <a:off x="3118687" y="29887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7223"/>
                </a:lnTo>
                <a:lnTo>
                  <a:pt x="7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6" name="Google Shape;7155;p41"/>
          <p:cNvSpPr/>
          <p:nvPr/>
        </p:nvSpPr>
        <p:spPr>
          <a:xfrm>
            <a:off x="3466462" y="2989975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10905" y="0"/>
                  <a:pt x="16148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7" name="Google Shape;7156;p41"/>
          <p:cNvSpPr/>
          <p:nvPr/>
        </p:nvSpPr>
        <p:spPr>
          <a:xfrm>
            <a:off x="3498187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953" y="0"/>
                  <a:pt x="14587" y="4985"/>
                  <a:pt x="10940" y="10800"/>
                </a:cubicBezTo>
                <a:lnTo>
                  <a:pt x="21600" y="0"/>
                </a:lnTo>
                <a:close/>
                <a:moveTo>
                  <a:pt x="10940" y="10800"/>
                </a:moveTo>
                <a:lnTo>
                  <a:pt x="0" y="21600"/>
                </a:lnTo>
                <a:cubicBezTo>
                  <a:pt x="3647" y="21600"/>
                  <a:pt x="7294" y="15785"/>
                  <a:pt x="1094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8" name="Google Shape;7157;p41"/>
          <p:cNvSpPr/>
          <p:nvPr/>
        </p:nvSpPr>
        <p:spPr>
          <a:xfrm>
            <a:off x="3547468" y="29858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21600" y="0"/>
                  <a:pt x="2160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9" name="Google Shape;7158;p41"/>
          <p:cNvSpPr/>
          <p:nvPr/>
        </p:nvSpPr>
        <p:spPr>
          <a:xfrm>
            <a:off x="3236358" y="29849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842" h="21600" fill="norm" stroke="1" extrusionOk="0">
                <a:moveTo>
                  <a:pt x="12126" y="0"/>
                </a:moveTo>
                <a:lnTo>
                  <a:pt x="189" y="21181"/>
                </a:lnTo>
                <a:cubicBezTo>
                  <a:pt x="3505" y="16357"/>
                  <a:pt x="21600" y="20971"/>
                  <a:pt x="12126" y="0"/>
                </a:cubicBezTo>
                <a:close/>
                <a:moveTo>
                  <a:pt x="189" y="21181"/>
                </a:moveTo>
                <a:cubicBezTo>
                  <a:pt x="189" y="21181"/>
                  <a:pt x="95" y="21390"/>
                  <a:pt x="0" y="21600"/>
                </a:cubicBezTo>
                <a:lnTo>
                  <a:pt x="189" y="21181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0" name="Google Shape;7159;p41"/>
          <p:cNvSpPr/>
          <p:nvPr/>
        </p:nvSpPr>
        <p:spPr>
          <a:xfrm>
            <a:off x="3461750" y="2997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73" h="21600" fill="norm" stroke="1" extrusionOk="0">
                <a:moveTo>
                  <a:pt x="4544" y="0"/>
                </a:moveTo>
                <a:cubicBezTo>
                  <a:pt x="307" y="6072"/>
                  <a:pt x="-3827" y="21600"/>
                  <a:pt x="6301" y="21600"/>
                </a:cubicBezTo>
                <a:cubicBezTo>
                  <a:pt x="8988" y="21600"/>
                  <a:pt x="12812" y="20505"/>
                  <a:pt x="17773" y="17818"/>
                </a:cubicBezTo>
                <a:cubicBezTo>
                  <a:pt x="9815" y="15329"/>
                  <a:pt x="1857" y="7665"/>
                  <a:pt x="45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1" name="Google Shape;7160;p41"/>
          <p:cNvSpPr/>
          <p:nvPr/>
        </p:nvSpPr>
        <p:spPr>
          <a:xfrm>
            <a:off x="3536024" y="29948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60" y="0"/>
                </a:moveTo>
                <a:cubicBezTo>
                  <a:pt x="16320" y="0"/>
                  <a:pt x="15960" y="1045"/>
                  <a:pt x="15360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6560" y="17942"/>
                  <a:pt x="17640" y="0"/>
                  <a:pt x="1656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2" name="Google Shape;7161;p41"/>
          <p:cNvSpPr/>
          <p:nvPr/>
        </p:nvSpPr>
        <p:spPr>
          <a:xfrm>
            <a:off x="3537949" y="3002800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21600" y="0"/>
                  <a:pt x="21600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3" name="Google Shape;7162;p41"/>
          <p:cNvSpPr/>
          <p:nvPr/>
        </p:nvSpPr>
        <p:spPr>
          <a:xfrm>
            <a:off x="3320984" y="29946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2511" h="21600" fill="norm" stroke="1" extrusionOk="0">
                <a:moveTo>
                  <a:pt x="952" y="0"/>
                </a:moveTo>
                <a:cubicBezTo>
                  <a:pt x="-4335" y="8290"/>
                  <a:pt x="14601" y="12988"/>
                  <a:pt x="4067" y="21278"/>
                </a:cubicBezTo>
                <a:cubicBezTo>
                  <a:pt x="5748" y="21508"/>
                  <a:pt x="7059" y="21600"/>
                  <a:pt x="8043" y="21600"/>
                </a:cubicBezTo>
                <a:cubicBezTo>
                  <a:pt x="17265" y="21600"/>
                  <a:pt x="2059" y="12757"/>
                  <a:pt x="12511" y="10639"/>
                </a:cubicBezTo>
                <a:cubicBezTo>
                  <a:pt x="7223" y="10639"/>
                  <a:pt x="1977" y="5941"/>
                  <a:pt x="95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4" name="Google Shape;7163;p41"/>
          <p:cNvSpPr/>
          <p:nvPr/>
        </p:nvSpPr>
        <p:spPr>
          <a:xfrm>
            <a:off x="3325762" y="3000874"/>
            <a:ext cx="12701" cy="127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5" name="Google Shape;7164;p41"/>
          <p:cNvSpPr/>
          <p:nvPr/>
        </p:nvSpPr>
        <p:spPr>
          <a:xfrm>
            <a:off x="3715199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800" y="11012"/>
                </a:lnTo>
                <a:cubicBezTo>
                  <a:pt x="14306" y="8047"/>
                  <a:pt x="17953" y="5506"/>
                  <a:pt x="21600" y="0"/>
                </a:cubicBezTo>
                <a:close/>
                <a:moveTo>
                  <a:pt x="10800" y="11012"/>
                </a:moveTo>
                <a:cubicBezTo>
                  <a:pt x="7153" y="13553"/>
                  <a:pt x="3647" y="16518"/>
                  <a:pt x="0" y="21600"/>
                </a:cubicBezTo>
                <a:lnTo>
                  <a:pt x="10800" y="11012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68" name="Google Shape;7165;p41"/>
          <p:cNvGrpSpPr/>
          <p:nvPr/>
        </p:nvGrpSpPr>
        <p:grpSpPr>
          <a:xfrm>
            <a:off x="4016175" y="2997656"/>
            <a:ext cx="12701" cy="12213"/>
            <a:chOff x="0" y="0"/>
            <a:chExt cx="12700" cy="12211"/>
          </a:xfrm>
        </p:grpSpPr>
        <p:sp>
          <p:nvSpPr>
            <p:cNvPr id="2766" name="خط"/>
            <p:cNvSpPr/>
            <p:nvPr/>
          </p:nvSpPr>
          <p:spPr>
            <a:xfrm flipV="1">
              <a:off x="0" y="-1"/>
              <a:ext cx="12701" cy="1221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7" name="خط"/>
            <p:cNvSpPr/>
            <p:nvPr/>
          </p:nvSpPr>
          <p:spPr>
            <a:xfrm flipH="1">
              <a:off x="-1" y="0"/>
              <a:ext cx="12702" cy="1221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69" name="Google Shape;7166;p41"/>
          <p:cNvSpPr/>
          <p:nvPr/>
        </p:nvSpPr>
        <p:spPr>
          <a:xfrm>
            <a:off x="3736025" y="29887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10695"/>
                  <a:pt x="0" y="16148"/>
                  <a:pt x="0" y="21600"/>
                </a:cubicBezTo>
                <a:cubicBezTo>
                  <a:pt x="21600" y="16148"/>
                  <a:pt x="21600" y="545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0" name="Google Shape;7167;p41"/>
          <p:cNvSpPr/>
          <p:nvPr/>
        </p:nvSpPr>
        <p:spPr>
          <a:xfrm>
            <a:off x="3735387" y="29910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7013"/>
                  <a:pt x="0" y="14306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1" name="Google Shape;7168;p41"/>
          <p:cNvSpPr/>
          <p:nvPr/>
        </p:nvSpPr>
        <p:spPr>
          <a:xfrm>
            <a:off x="4052975" y="2989074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2" name="Google Shape;7169;p41"/>
          <p:cNvSpPr/>
          <p:nvPr/>
        </p:nvSpPr>
        <p:spPr>
          <a:xfrm>
            <a:off x="3817125" y="2992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2" y="0"/>
                  <a:pt x="5452" y="12994"/>
                  <a:pt x="0" y="21600"/>
                </a:cubicBezTo>
                <a:cubicBezTo>
                  <a:pt x="2726" y="17212"/>
                  <a:pt x="6082" y="15188"/>
                  <a:pt x="9751" y="15188"/>
                </a:cubicBezTo>
                <a:cubicBezTo>
                  <a:pt x="13526" y="15188"/>
                  <a:pt x="17511" y="17212"/>
                  <a:pt x="21600" y="21600"/>
                </a:cubicBezTo>
                <a:cubicBezTo>
                  <a:pt x="16148" y="12994"/>
                  <a:pt x="13526" y="4388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3" name="Google Shape;7171;p41"/>
          <p:cNvSpPr/>
          <p:nvPr/>
        </p:nvSpPr>
        <p:spPr>
          <a:xfrm>
            <a:off x="3719687" y="29983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545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4" name="Google Shape;7172;p41"/>
          <p:cNvSpPr/>
          <p:nvPr/>
        </p:nvSpPr>
        <p:spPr>
          <a:xfrm>
            <a:off x="3993172" y="2996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55" h="21600" fill="norm" stroke="1" extrusionOk="0">
                <a:moveTo>
                  <a:pt x="2897" y="0"/>
                </a:moveTo>
                <a:cubicBezTo>
                  <a:pt x="-124" y="4613"/>
                  <a:pt x="-3145" y="21600"/>
                  <a:pt x="6975" y="21600"/>
                </a:cubicBezTo>
                <a:cubicBezTo>
                  <a:pt x="9845" y="21600"/>
                  <a:pt x="13470" y="20363"/>
                  <a:pt x="18455" y="17325"/>
                </a:cubicBezTo>
                <a:cubicBezTo>
                  <a:pt x="10752" y="17325"/>
                  <a:pt x="2897" y="8663"/>
                  <a:pt x="28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5" name="Google Shape;7173;p41"/>
          <p:cNvSpPr/>
          <p:nvPr/>
        </p:nvSpPr>
        <p:spPr>
          <a:xfrm>
            <a:off x="4040212" y="29974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21" y="0"/>
                </a:moveTo>
                <a:cubicBezTo>
                  <a:pt x="12792" y="0"/>
                  <a:pt x="11953" y="1045"/>
                  <a:pt x="10695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7196" y="17942"/>
                  <a:pt x="16357" y="0"/>
                  <a:pt x="13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78" name="Google Shape;7175;p41"/>
          <p:cNvGrpSpPr/>
          <p:nvPr/>
        </p:nvGrpSpPr>
        <p:grpSpPr>
          <a:xfrm>
            <a:off x="4050787" y="2989072"/>
            <a:ext cx="12701" cy="7581"/>
            <a:chOff x="0" y="0"/>
            <a:chExt cx="12699" cy="7580"/>
          </a:xfrm>
        </p:grpSpPr>
        <p:sp>
          <p:nvSpPr>
            <p:cNvPr id="2776" name="خط"/>
            <p:cNvSpPr/>
            <p:nvPr/>
          </p:nvSpPr>
          <p:spPr>
            <a:xfrm flipH="1">
              <a:off x="0" y="-1"/>
              <a:ext cx="12700" cy="75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7" name="خط"/>
            <p:cNvSpPr/>
            <p:nvPr/>
          </p:nvSpPr>
          <p:spPr>
            <a:xfrm flipV="1">
              <a:off x="0" y="0"/>
              <a:ext cx="12700" cy="758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79" name="Google Shape;7176;p41"/>
          <p:cNvSpPr/>
          <p:nvPr/>
        </p:nvSpPr>
        <p:spPr>
          <a:xfrm>
            <a:off x="4071299" y="29890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994" y="0"/>
                </a:moveTo>
                <a:lnTo>
                  <a:pt x="0" y="17381"/>
                </a:lnTo>
                <a:lnTo>
                  <a:pt x="4388" y="21600"/>
                </a:lnTo>
                <a:lnTo>
                  <a:pt x="21600" y="4388"/>
                </a:lnTo>
                <a:lnTo>
                  <a:pt x="1299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0" name="Google Shape;7177;p41"/>
          <p:cNvSpPr/>
          <p:nvPr/>
        </p:nvSpPr>
        <p:spPr>
          <a:xfrm>
            <a:off x="3829532" y="3004724"/>
            <a:ext cx="12701" cy="1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99" h="21600" fill="norm" stroke="1" extrusionOk="0">
                <a:moveTo>
                  <a:pt x="11077" y="0"/>
                </a:moveTo>
                <a:cubicBezTo>
                  <a:pt x="9286" y="4902"/>
                  <a:pt x="7494" y="0"/>
                  <a:pt x="9286" y="8847"/>
                </a:cubicBezTo>
                <a:cubicBezTo>
                  <a:pt x="9005" y="10302"/>
                  <a:pt x="8513" y="10915"/>
                  <a:pt x="7951" y="10915"/>
                </a:cubicBezTo>
                <a:cubicBezTo>
                  <a:pt x="6722" y="10915"/>
                  <a:pt x="5317" y="7660"/>
                  <a:pt x="6581" y="4902"/>
                </a:cubicBezTo>
                <a:lnTo>
                  <a:pt x="1172" y="11796"/>
                </a:lnTo>
                <a:lnTo>
                  <a:pt x="5668" y="11796"/>
                </a:lnTo>
                <a:cubicBezTo>
                  <a:pt x="6581" y="19647"/>
                  <a:pt x="-1532" y="11796"/>
                  <a:pt x="259" y="20604"/>
                </a:cubicBezTo>
                <a:lnTo>
                  <a:pt x="6581" y="17694"/>
                </a:lnTo>
                <a:lnTo>
                  <a:pt x="6581" y="19647"/>
                </a:lnTo>
                <a:cubicBezTo>
                  <a:pt x="7248" y="18191"/>
                  <a:pt x="8864" y="17272"/>
                  <a:pt x="10374" y="17272"/>
                </a:cubicBezTo>
                <a:cubicBezTo>
                  <a:pt x="10936" y="17272"/>
                  <a:pt x="11498" y="17426"/>
                  <a:pt x="11990" y="17694"/>
                </a:cubicBezTo>
                <a:cubicBezTo>
                  <a:pt x="11990" y="18651"/>
                  <a:pt x="12868" y="20604"/>
                  <a:pt x="11990" y="21600"/>
                </a:cubicBezTo>
                <a:cubicBezTo>
                  <a:pt x="20068" y="19647"/>
                  <a:pt x="11077" y="7851"/>
                  <a:pt x="17399" y="3945"/>
                </a:cubicBezTo>
                <a:lnTo>
                  <a:pt x="14694" y="3945"/>
                </a:lnTo>
                <a:cubicBezTo>
                  <a:pt x="14554" y="4060"/>
                  <a:pt x="14413" y="4136"/>
                  <a:pt x="14238" y="4136"/>
                </a:cubicBezTo>
                <a:cubicBezTo>
                  <a:pt x="13079" y="4136"/>
                  <a:pt x="11077" y="1685"/>
                  <a:pt x="11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1" name="Google Shape;7178;p41"/>
          <p:cNvSpPr/>
          <p:nvPr/>
        </p:nvSpPr>
        <p:spPr>
          <a:xfrm>
            <a:off x="3841290" y="2998950"/>
            <a:ext cx="12701" cy="2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3" h="21600" fill="norm" stroke="1" extrusionOk="0">
                <a:moveTo>
                  <a:pt x="17297" y="0"/>
                </a:moveTo>
                <a:cubicBezTo>
                  <a:pt x="14048" y="1663"/>
                  <a:pt x="12952" y="1102"/>
                  <a:pt x="11897" y="4428"/>
                </a:cubicBezTo>
                <a:cubicBezTo>
                  <a:pt x="10716" y="4579"/>
                  <a:pt x="9577" y="4644"/>
                  <a:pt x="8438" y="4644"/>
                </a:cubicBezTo>
                <a:cubicBezTo>
                  <a:pt x="5400" y="4644"/>
                  <a:pt x="2658" y="4147"/>
                  <a:pt x="1055" y="3326"/>
                </a:cubicBezTo>
                <a:cubicBezTo>
                  <a:pt x="0" y="3888"/>
                  <a:pt x="1055" y="6653"/>
                  <a:pt x="0" y="7214"/>
                </a:cubicBezTo>
                <a:lnTo>
                  <a:pt x="1055" y="7214"/>
                </a:lnTo>
                <a:lnTo>
                  <a:pt x="4303" y="12744"/>
                </a:lnTo>
                <a:cubicBezTo>
                  <a:pt x="4303" y="11642"/>
                  <a:pt x="6455" y="11642"/>
                  <a:pt x="7552" y="11642"/>
                </a:cubicBezTo>
                <a:lnTo>
                  <a:pt x="4303" y="18835"/>
                </a:lnTo>
                <a:cubicBezTo>
                  <a:pt x="6666" y="20995"/>
                  <a:pt x="8817" y="21492"/>
                  <a:pt x="10842" y="21492"/>
                </a:cubicBezTo>
                <a:cubicBezTo>
                  <a:pt x="12530" y="21492"/>
                  <a:pt x="14133" y="21168"/>
                  <a:pt x="15694" y="21168"/>
                </a:cubicBezTo>
                <a:cubicBezTo>
                  <a:pt x="16622" y="21168"/>
                  <a:pt x="17508" y="21276"/>
                  <a:pt x="18352" y="21600"/>
                </a:cubicBezTo>
                <a:cubicBezTo>
                  <a:pt x="12952" y="17172"/>
                  <a:pt x="19448" y="18835"/>
                  <a:pt x="10800" y="15509"/>
                </a:cubicBezTo>
                <a:lnTo>
                  <a:pt x="11897" y="9979"/>
                </a:lnTo>
                <a:lnTo>
                  <a:pt x="18352" y="10519"/>
                </a:lnTo>
                <a:cubicBezTo>
                  <a:pt x="17297" y="8856"/>
                  <a:pt x="20545" y="6653"/>
                  <a:pt x="17297" y="5551"/>
                </a:cubicBezTo>
                <a:cubicBezTo>
                  <a:pt x="17297" y="5551"/>
                  <a:pt x="16200" y="6653"/>
                  <a:pt x="15145" y="6653"/>
                </a:cubicBezTo>
                <a:cubicBezTo>
                  <a:pt x="12952" y="2765"/>
                  <a:pt x="21600" y="3888"/>
                  <a:pt x="172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2" name="Google Shape;7179;p41"/>
          <p:cNvSpPr/>
          <p:nvPr/>
        </p:nvSpPr>
        <p:spPr>
          <a:xfrm>
            <a:off x="4024824" y="2985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4587"/>
                  <a:pt x="21600" y="7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3" name="Google Shape;7180;p41"/>
          <p:cNvSpPr/>
          <p:nvPr/>
        </p:nvSpPr>
        <p:spPr>
          <a:xfrm>
            <a:off x="3889500" y="2998699"/>
            <a:ext cx="1271" cy="1270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86" name="Google Shape;7182;p41"/>
          <p:cNvGrpSpPr/>
          <p:nvPr/>
        </p:nvGrpSpPr>
        <p:grpSpPr>
          <a:xfrm>
            <a:off x="3860650" y="2985224"/>
            <a:ext cx="1" cy="12701"/>
            <a:chOff x="0" y="0"/>
            <a:chExt cx="0" cy="12700"/>
          </a:xfrm>
        </p:grpSpPr>
        <p:sp>
          <p:nvSpPr>
            <p:cNvPr id="2784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5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87" name="Google Shape;7183;p41"/>
          <p:cNvSpPr/>
          <p:nvPr/>
        </p:nvSpPr>
        <p:spPr>
          <a:xfrm>
            <a:off x="3852700" y="29964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8" name="Google Shape;7184;p41"/>
          <p:cNvSpPr/>
          <p:nvPr/>
        </p:nvSpPr>
        <p:spPr>
          <a:xfrm>
            <a:off x="3853662" y="3002800"/>
            <a:ext cx="12701" cy="22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23" h="21600" fill="norm" stroke="1" extrusionOk="0">
                <a:moveTo>
                  <a:pt x="4253" y="0"/>
                </a:moveTo>
                <a:cubicBezTo>
                  <a:pt x="4253" y="1155"/>
                  <a:pt x="-2377" y="5604"/>
                  <a:pt x="4003" y="5604"/>
                </a:cubicBezTo>
                <a:cubicBezTo>
                  <a:pt x="4378" y="5604"/>
                  <a:pt x="4837" y="5580"/>
                  <a:pt x="5337" y="5556"/>
                </a:cubicBezTo>
                <a:cubicBezTo>
                  <a:pt x="7464" y="10487"/>
                  <a:pt x="1042" y="8635"/>
                  <a:pt x="0" y="9862"/>
                </a:cubicBezTo>
                <a:cubicBezTo>
                  <a:pt x="2126" y="11113"/>
                  <a:pt x="0" y="13566"/>
                  <a:pt x="2126" y="14793"/>
                </a:cubicBezTo>
                <a:cubicBezTo>
                  <a:pt x="2126" y="14192"/>
                  <a:pt x="3211" y="12339"/>
                  <a:pt x="5337" y="12339"/>
                </a:cubicBezTo>
                <a:cubicBezTo>
                  <a:pt x="6255" y="14480"/>
                  <a:pt x="5587" y="16164"/>
                  <a:pt x="3294" y="16164"/>
                </a:cubicBezTo>
                <a:cubicBezTo>
                  <a:pt x="2919" y="16164"/>
                  <a:pt x="2543" y="16116"/>
                  <a:pt x="2126" y="16044"/>
                </a:cubicBezTo>
                <a:cubicBezTo>
                  <a:pt x="6421" y="17896"/>
                  <a:pt x="1042" y="20349"/>
                  <a:pt x="5337" y="21600"/>
                </a:cubicBezTo>
                <a:cubicBezTo>
                  <a:pt x="13886" y="18497"/>
                  <a:pt x="19223" y="13566"/>
                  <a:pt x="19223" y="8010"/>
                </a:cubicBezTo>
                <a:cubicBezTo>
                  <a:pt x="16638" y="9525"/>
                  <a:pt x="13302" y="11425"/>
                  <a:pt x="9299" y="11425"/>
                </a:cubicBezTo>
                <a:cubicBezTo>
                  <a:pt x="8381" y="11425"/>
                  <a:pt x="7422" y="11329"/>
                  <a:pt x="6421" y="11113"/>
                </a:cubicBezTo>
                <a:lnTo>
                  <a:pt x="6421" y="6783"/>
                </a:lnTo>
                <a:cubicBezTo>
                  <a:pt x="8465" y="7793"/>
                  <a:pt x="10008" y="8130"/>
                  <a:pt x="11259" y="8130"/>
                </a:cubicBezTo>
                <a:cubicBezTo>
                  <a:pt x="13844" y="8130"/>
                  <a:pt x="15262" y="6591"/>
                  <a:pt x="18181" y="6158"/>
                </a:cubicBezTo>
                <a:lnTo>
                  <a:pt x="7464" y="5556"/>
                </a:lnTo>
                <a:cubicBezTo>
                  <a:pt x="1042" y="3079"/>
                  <a:pt x="4253" y="1852"/>
                  <a:pt x="7464" y="625"/>
                </a:cubicBezTo>
                <a:cubicBezTo>
                  <a:pt x="6421" y="625"/>
                  <a:pt x="5337" y="625"/>
                  <a:pt x="425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9" name="Google Shape;7185;p41"/>
          <p:cNvSpPr/>
          <p:nvPr/>
        </p:nvSpPr>
        <p:spPr>
          <a:xfrm>
            <a:off x="3953662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1012" y="0"/>
                  <a:pt x="0" y="21600"/>
                  <a:pt x="0" y="21600"/>
                </a:cubicBezTo>
                <a:cubicBezTo>
                  <a:pt x="0" y="21600"/>
                  <a:pt x="11012" y="216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0" name="Google Shape;7186;p41"/>
          <p:cNvSpPr/>
          <p:nvPr/>
        </p:nvSpPr>
        <p:spPr>
          <a:xfrm>
            <a:off x="3852108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081" h="21600" fill="norm" stroke="1" extrusionOk="0">
                <a:moveTo>
                  <a:pt x="5664" y="0"/>
                </a:moveTo>
                <a:cubicBezTo>
                  <a:pt x="5664" y="8113"/>
                  <a:pt x="-5083" y="8113"/>
                  <a:pt x="3030" y="21600"/>
                </a:cubicBezTo>
                <a:cubicBezTo>
                  <a:pt x="-2449" y="5374"/>
                  <a:pt x="16517" y="13487"/>
                  <a:pt x="566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1" name="Google Shape;7187;p41"/>
          <p:cNvSpPr/>
          <p:nvPr/>
        </p:nvSpPr>
        <p:spPr>
          <a:xfrm>
            <a:off x="3950102" y="29932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991" h="21600" fill="norm" stroke="1" extrusionOk="0">
                <a:moveTo>
                  <a:pt x="12308" y="0"/>
                </a:moveTo>
                <a:cubicBezTo>
                  <a:pt x="0" y="4057"/>
                  <a:pt x="12308" y="10800"/>
                  <a:pt x="0" y="10800"/>
                </a:cubicBezTo>
                <a:lnTo>
                  <a:pt x="12308" y="21600"/>
                </a:lnTo>
                <a:cubicBezTo>
                  <a:pt x="3017" y="10800"/>
                  <a:pt x="21600" y="8113"/>
                  <a:pt x="123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2" name="Google Shape;7188;p41"/>
          <p:cNvSpPr/>
          <p:nvPr/>
        </p:nvSpPr>
        <p:spPr>
          <a:xfrm>
            <a:off x="3969699" y="29897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4587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95" name="Google Shape;7189;p41"/>
          <p:cNvGrpSpPr/>
          <p:nvPr/>
        </p:nvGrpSpPr>
        <p:grpSpPr>
          <a:xfrm>
            <a:off x="3974125" y="2990687"/>
            <a:ext cx="1" cy="12701"/>
            <a:chOff x="0" y="0"/>
            <a:chExt cx="0" cy="12700"/>
          </a:xfrm>
        </p:grpSpPr>
        <p:sp>
          <p:nvSpPr>
            <p:cNvPr id="2793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4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796" name="Google Shape;7190;p41"/>
          <p:cNvSpPr/>
          <p:nvPr/>
        </p:nvSpPr>
        <p:spPr>
          <a:xfrm>
            <a:off x="3981874" y="29861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6148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7" name="Google Shape;7191;p41"/>
          <p:cNvSpPr/>
          <p:nvPr/>
        </p:nvSpPr>
        <p:spPr>
          <a:xfrm>
            <a:off x="4028350" y="29871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8" name="Google Shape;7192;p41"/>
          <p:cNvSpPr/>
          <p:nvPr/>
        </p:nvSpPr>
        <p:spPr>
          <a:xfrm>
            <a:off x="4039955" y="29849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47" h="21600" fill="norm" stroke="1" extrusionOk="0">
                <a:moveTo>
                  <a:pt x="0" y="0"/>
                </a:moveTo>
                <a:cubicBezTo>
                  <a:pt x="2323" y="16709"/>
                  <a:pt x="6735" y="21600"/>
                  <a:pt x="10684" y="21600"/>
                </a:cubicBezTo>
                <a:cubicBezTo>
                  <a:pt x="16490" y="21600"/>
                  <a:pt x="21600" y="10189"/>
                  <a:pt x="17884" y="10189"/>
                </a:cubicBezTo>
                <a:cubicBezTo>
                  <a:pt x="11845" y="10189"/>
                  <a:pt x="6039" y="1018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9" name="Google Shape;7193;p41"/>
          <p:cNvSpPr/>
          <p:nvPr/>
        </p:nvSpPr>
        <p:spPr>
          <a:xfrm>
            <a:off x="3827950" y="2987150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0" name="Google Shape;7194;p41"/>
          <p:cNvSpPr/>
          <p:nvPr/>
        </p:nvSpPr>
        <p:spPr>
          <a:xfrm>
            <a:off x="3821346" y="298642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274" h="21600" fill="norm" stroke="1" extrusionOk="0">
                <a:moveTo>
                  <a:pt x="10800" y="0"/>
                </a:moveTo>
                <a:cubicBezTo>
                  <a:pt x="8229" y="0"/>
                  <a:pt x="4629" y="514"/>
                  <a:pt x="0" y="1800"/>
                </a:cubicBezTo>
                <a:lnTo>
                  <a:pt x="0" y="21600"/>
                </a:lnTo>
                <a:cubicBezTo>
                  <a:pt x="10800" y="10800"/>
                  <a:pt x="21600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03" name="Google Shape;7195;p41"/>
          <p:cNvGrpSpPr/>
          <p:nvPr/>
        </p:nvGrpSpPr>
        <p:grpSpPr>
          <a:xfrm>
            <a:off x="3985087" y="2993825"/>
            <a:ext cx="12701" cy="1"/>
            <a:chOff x="0" y="0"/>
            <a:chExt cx="12700" cy="0"/>
          </a:xfrm>
        </p:grpSpPr>
        <p:sp>
          <p:nvSpPr>
            <p:cNvPr id="2801" name="خط"/>
            <p:cNvSpPr/>
            <p:nvPr/>
          </p:nvSpPr>
          <p:spPr>
            <a:xfrm flipH="1" flipV="1"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2" name="خط"/>
            <p:cNvSpPr/>
            <p:nvPr/>
          </p:nvSpPr>
          <p:spPr>
            <a:xfrm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2804" name="Google Shape;7411;p48" descr="Google Shape;7411;p48"/>
          <p:cNvPicPr>
            <a:picLocks noChangeAspect="1"/>
          </p:cNvPicPr>
          <p:nvPr/>
        </p:nvPicPr>
        <p:blipFill>
          <a:blip r:embed="rId2">
            <a:alphaModFix amt="73000"/>
            <a:extLst/>
          </a:blip>
          <a:stretch>
            <a:fillRect/>
          </a:stretch>
        </p:blipFill>
        <p:spPr>
          <a:xfrm rot="10800000">
            <a:off x="1901775" y="1317992"/>
            <a:ext cx="5330759" cy="34745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07" name="Google Shape;7196;p41"/>
          <p:cNvGrpSpPr/>
          <p:nvPr/>
        </p:nvGrpSpPr>
        <p:grpSpPr>
          <a:xfrm>
            <a:off x="3972575" y="2998049"/>
            <a:ext cx="12701" cy="12701"/>
            <a:chOff x="0" y="0"/>
            <a:chExt cx="12700" cy="12700"/>
          </a:xfrm>
        </p:grpSpPr>
        <p:sp>
          <p:nvSpPr>
            <p:cNvPr id="2805" name="خط"/>
            <p:cNvSpPr/>
            <p:nvPr/>
          </p:nvSpPr>
          <p:spPr>
            <a:xfrm flipH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6" name="خط"/>
            <p:cNvSpPr/>
            <p:nvPr/>
          </p:nvSpPr>
          <p:spPr>
            <a:xfrm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08" name="Google Shape;7197;p41"/>
          <p:cNvSpPr/>
          <p:nvPr/>
        </p:nvSpPr>
        <p:spPr>
          <a:xfrm>
            <a:off x="3917450" y="2987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2160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9" name="Google Shape;7198;p41"/>
          <p:cNvSpPr/>
          <p:nvPr/>
        </p:nvSpPr>
        <p:spPr>
          <a:xfrm>
            <a:off x="3895431" y="2993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552" h="21600" fill="norm" stroke="1" extrusionOk="0">
                <a:moveTo>
                  <a:pt x="5244" y="0"/>
                </a:moveTo>
                <a:cubicBezTo>
                  <a:pt x="5244" y="5374"/>
                  <a:pt x="-4048" y="13487"/>
                  <a:pt x="2106" y="21600"/>
                </a:cubicBezTo>
                <a:lnTo>
                  <a:pt x="17552" y="10747"/>
                </a:lnTo>
                <a:cubicBezTo>
                  <a:pt x="11398" y="10747"/>
                  <a:pt x="8260" y="5374"/>
                  <a:pt x="52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0" name="Google Shape;7199;p41"/>
          <p:cNvSpPr/>
          <p:nvPr/>
        </p:nvSpPr>
        <p:spPr>
          <a:xfrm>
            <a:off x="3897900" y="2993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1012"/>
                  <a:pt x="21600" y="1101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13" name="Google Shape;7200;p41"/>
          <p:cNvGrpSpPr/>
          <p:nvPr/>
        </p:nvGrpSpPr>
        <p:grpSpPr>
          <a:xfrm>
            <a:off x="3894375" y="2990999"/>
            <a:ext cx="12701" cy="12701"/>
            <a:chOff x="0" y="0"/>
            <a:chExt cx="12700" cy="12700"/>
          </a:xfrm>
        </p:grpSpPr>
        <p:sp>
          <p:nvSpPr>
            <p:cNvPr id="2811" name="خط"/>
            <p:cNvSpPr/>
            <p:nvPr/>
          </p:nvSpPr>
          <p:spPr>
            <a:xfrm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2" name="خط"/>
            <p:cNvSpPr/>
            <p:nvPr/>
          </p:nvSpPr>
          <p:spPr>
            <a:xfrm flipH="1"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14" name="Google Shape;7201;p41"/>
          <p:cNvSpPr/>
          <p:nvPr/>
        </p:nvSpPr>
        <p:spPr>
          <a:xfrm>
            <a:off x="3754612" y="29842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94" y="11012"/>
                  <a:pt x="14587" y="21600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5" name="Google Shape;7202;p41"/>
          <p:cNvSpPr/>
          <p:nvPr/>
        </p:nvSpPr>
        <p:spPr>
          <a:xfrm>
            <a:off x="3919049" y="2996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0800" y="5294"/>
                  <a:pt x="0" y="16306"/>
                  <a:pt x="0" y="21600"/>
                </a:cubicBezTo>
                <a:cubicBezTo>
                  <a:pt x="21600" y="10800"/>
                  <a:pt x="21600" y="5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6" name="Google Shape;7203;p41"/>
          <p:cNvSpPr/>
          <p:nvPr/>
        </p:nvSpPr>
        <p:spPr>
          <a:xfrm>
            <a:off x="4120350" y="2997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941" y="0"/>
                </a:moveTo>
                <a:cubicBezTo>
                  <a:pt x="12706" y="0"/>
                  <a:pt x="7835" y="17090"/>
                  <a:pt x="0" y="21600"/>
                </a:cubicBezTo>
                <a:cubicBezTo>
                  <a:pt x="10800" y="21600"/>
                  <a:pt x="16094" y="15429"/>
                  <a:pt x="21600" y="9495"/>
                </a:cubicBezTo>
                <a:cubicBezTo>
                  <a:pt x="20118" y="2611"/>
                  <a:pt x="18635" y="0"/>
                  <a:pt x="1694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7" name="مستطيل 84"/>
          <p:cNvSpPr txBox="1"/>
          <p:nvPr/>
        </p:nvSpPr>
        <p:spPr>
          <a:xfrm>
            <a:off x="2085699" y="1955114"/>
            <a:ext cx="4627775" cy="119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rtl="0">
              <a:defRPr b="1" sz="3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ecoType Naskh Extensions"/>
                <a:ea typeface="DecoType Naskh Extensions"/>
                <a:cs typeface="DecoType Naskh Extensions"/>
                <a:sym typeface="DecoType Naskh Extensions"/>
              </a:defRPr>
            </a:pPr>
            <a:r>
              <a:t>٦-١</a:t>
            </a:r>
          </a:p>
          <a:p>
            <a:pPr algn="ctr" rtl="0">
              <a:defRPr b="1" sz="3200">
                <a:blipFill rotWithShape="1">
                  <a:blip r:embed="rId3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ecoType Naskh Extensions"/>
                <a:ea typeface="DecoType Naskh Extensions"/>
                <a:cs typeface="DecoType Naskh Extensions"/>
                <a:sym typeface="DecoType Naskh Extensions"/>
              </a:defRPr>
            </a:pPr>
            <a:r>
              <a:t>استراتيجية حل المسألة</a:t>
            </a:r>
          </a:p>
        </p:txBody>
      </p:sp>
      <p:pic>
        <p:nvPicPr>
          <p:cNvPr id="2818" name="صورة 86" descr="صورة 86"/>
          <p:cNvPicPr>
            <a:picLocks noChangeAspect="1"/>
          </p:cNvPicPr>
          <p:nvPr/>
        </p:nvPicPr>
        <p:blipFill>
          <a:blip r:embed="rId4">
            <a:extLst/>
          </a:blip>
          <a:srcRect l="18385" t="0" r="18385" b="0"/>
          <a:stretch>
            <a:fillRect/>
          </a:stretch>
        </p:blipFill>
        <p:spPr>
          <a:xfrm>
            <a:off x="1460239" y="682579"/>
            <a:ext cx="1287524" cy="854121"/>
          </a:xfrm>
          <a:prstGeom prst="rect">
            <a:avLst/>
          </a:prstGeom>
          <a:ln w="12700">
            <a:miter lim="400000"/>
          </a:ln>
        </p:spPr>
      </p:pic>
      <p:sp>
        <p:nvSpPr>
          <p:cNvPr id="2819" name="وسيلة شرح"/>
          <p:cNvSpPr/>
          <p:nvPr/>
        </p:nvSpPr>
        <p:spPr>
          <a:xfrm>
            <a:off x="1185745" y="1859404"/>
            <a:ext cx="6034089" cy="17708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96" y="0"/>
                </a:moveTo>
                <a:cubicBezTo>
                  <a:pt x="2043" y="0"/>
                  <a:pt x="1837" y="701"/>
                  <a:pt x="1837" y="1564"/>
                </a:cubicBezTo>
                <a:lnTo>
                  <a:pt x="1837" y="7726"/>
                </a:lnTo>
                <a:lnTo>
                  <a:pt x="0" y="9827"/>
                </a:lnTo>
                <a:lnTo>
                  <a:pt x="1837" y="11933"/>
                </a:lnTo>
                <a:lnTo>
                  <a:pt x="1837" y="20036"/>
                </a:lnTo>
                <a:cubicBezTo>
                  <a:pt x="1837" y="20899"/>
                  <a:pt x="2043" y="21600"/>
                  <a:pt x="2296" y="21600"/>
                </a:cubicBezTo>
                <a:lnTo>
                  <a:pt x="21143" y="21600"/>
                </a:lnTo>
                <a:cubicBezTo>
                  <a:pt x="21396" y="21600"/>
                  <a:pt x="21600" y="20899"/>
                  <a:pt x="21600" y="20036"/>
                </a:cubicBezTo>
                <a:lnTo>
                  <a:pt x="21600" y="1564"/>
                </a:lnTo>
                <a:cubicBezTo>
                  <a:pt x="21600" y="701"/>
                  <a:pt x="21396" y="0"/>
                  <a:pt x="21143" y="0"/>
                </a:cubicBezTo>
                <a:lnTo>
                  <a:pt x="2296" y="0"/>
                </a:lnTo>
                <a:close/>
              </a:path>
            </a:pathLst>
          </a:custGeom>
          <a:ln w="25400">
            <a:solidFill>
              <a:srgbClr val="F1D048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  <p:txBody>
          <a:bodyPr lIns="0" tIns="0" rIns="0" bIns="0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8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226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٩</a:t>
              </a:r>
            </a:p>
          </p:txBody>
        </p:sp>
        <p:pic>
          <p:nvPicPr>
            <p:cNvPr id="3227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31" name="مجموعة 2"/>
          <p:cNvGrpSpPr/>
          <p:nvPr/>
        </p:nvGrpSpPr>
        <p:grpSpPr>
          <a:xfrm>
            <a:off x="363223" y="1210764"/>
            <a:ext cx="860667" cy="1471963"/>
            <a:chOff x="0" y="0"/>
            <a:chExt cx="860666" cy="1471962"/>
          </a:xfrm>
        </p:grpSpPr>
        <p:pic>
          <p:nvPicPr>
            <p:cNvPr id="3229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987936"/>
              <a:ext cx="860668" cy="48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230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99" y="0"/>
              <a:ext cx="705677" cy="68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64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232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3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4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5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6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7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8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9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0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1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2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3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4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5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6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7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8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49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0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1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2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3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4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5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6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7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8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59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0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1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2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63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267" name="Google Shape;249;p17"/>
          <p:cNvGrpSpPr/>
          <p:nvPr/>
        </p:nvGrpSpPr>
        <p:grpSpPr>
          <a:xfrm>
            <a:off x="7187309" y="949399"/>
            <a:ext cx="1010043" cy="3598678"/>
            <a:chOff x="0" y="0"/>
            <a:chExt cx="1010041" cy="3598676"/>
          </a:xfrm>
        </p:grpSpPr>
        <p:sp>
          <p:nvSpPr>
            <p:cNvPr id="3265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266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268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269" name="IMG_3080.png" descr="IMG_3080.png"/>
          <p:cNvPicPr>
            <a:picLocks noChangeAspect="1"/>
          </p:cNvPicPr>
          <p:nvPr/>
        </p:nvPicPr>
        <p:blipFill>
          <a:blip r:embed="rId5">
            <a:extLst/>
          </a:blip>
          <a:srcRect l="26545" t="30577" r="52059" b="45647"/>
          <a:stretch>
            <a:fillRect/>
          </a:stretch>
        </p:blipFill>
        <p:spPr>
          <a:xfrm>
            <a:off x="3398467" y="552084"/>
            <a:ext cx="2875218" cy="2396289"/>
          </a:xfrm>
          <a:prstGeom prst="rect">
            <a:avLst/>
          </a:prstGeom>
          <a:ln w="12700">
            <a:miter lim="400000"/>
          </a:ln>
        </p:spPr>
      </p:pic>
      <p:sp>
        <p:nvSpPr>
          <p:cNvPr id="3270" name="مستطيل"/>
          <p:cNvSpPr/>
          <p:nvPr/>
        </p:nvSpPr>
        <p:spPr>
          <a:xfrm>
            <a:off x="3491617" y="1730811"/>
            <a:ext cx="2401958" cy="875591"/>
          </a:xfrm>
          <a:prstGeom prst="rect">
            <a:avLst/>
          </a:prstGeom>
          <a:solidFill>
            <a:schemeClr val="accent1">
              <a:satOff val="-63275"/>
              <a:lumOff val="-17098"/>
              <a:alpha val="37671"/>
            </a:schemeClr>
          </a:solidFill>
          <a:ln w="25400">
            <a:solidFill>
              <a:schemeClr val="accent1">
                <a:alpha val="37671"/>
              </a:schemeClr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271" name="٥"/>
          <p:cNvSpPr txBox="1"/>
          <p:nvPr/>
        </p:nvSpPr>
        <p:spPr>
          <a:xfrm>
            <a:off x="5784536" y="3209576"/>
            <a:ext cx="275294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2400">
                <a:solidFill>
                  <a:schemeClr val="accent5">
                    <a:lumOff val="-4156"/>
                  </a:schemeClr>
                </a:solidFill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3272" name="+"/>
          <p:cNvSpPr txBox="1"/>
          <p:nvPr/>
        </p:nvSpPr>
        <p:spPr>
          <a:xfrm>
            <a:off x="5486482" y="3203434"/>
            <a:ext cx="28955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5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+</a:t>
            </a:r>
          </a:p>
        </p:txBody>
      </p:sp>
      <p:sp>
        <p:nvSpPr>
          <p:cNvPr id="3273" name="٢"/>
          <p:cNvSpPr txBox="1"/>
          <p:nvPr/>
        </p:nvSpPr>
        <p:spPr>
          <a:xfrm>
            <a:off x="5237493" y="3221861"/>
            <a:ext cx="26103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2200"/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3274" name="٢"/>
          <p:cNvSpPr txBox="1"/>
          <p:nvPr/>
        </p:nvSpPr>
        <p:spPr>
          <a:xfrm>
            <a:off x="4562080" y="3221861"/>
            <a:ext cx="261031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2200">
                <a:solidFill>
                  <a:schemeClr val="accent4">
                    <a:satOff val="-15844"/>
                    <a:lumOff val="-12862"/>
                  </a:schemeClr>
                </a:solidFill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3275" name="٢"/>
          <p:cNvSpPr txBox="1"/>
          <p:nvPr/>
        </p:nvSpPr>
        <p:spPr>
          <a:xfrm>
            <a:off x="4072411" y="3207318"/>
            <a:ext cx="166086" cy="41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200">
                <a:solidFill>
                  <a:srgbClr val="7A219E"/>
                </a:solidFill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3276" name="="/>
          <p:cNvSpPr txBox="1"/>
          <p:nvPr/>
        </p:nvSpPr>
        <p:spPr>
          <a:xfrm>
            <a:off x="3418108" y="3185007"/>
            <a:ext cx="540363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/>
            </a:lvl1pPr>
          </a:lstStyle>
          <a:p>
            <a:pPr rtl="0">
              <a:defRPr/>
            </a:pPr>
            <a:r>
              <a:t>=</a:t>
            </a:r>
          </a:p>
        </p:txBody>
      </p:sp>
      <p:sp>
        <p:nvSpPr>
          <p:cNvPr id="3277" name="+"/>
          <p:cNvSpPr txBox="1"/>
          <p:nvPr/>
        </p:nvSpPr>
        <p:spPr>
          <a:xfrm>
            <a:off x="4935896" y="3203434"/>
            <a:ext cx="28955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25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+</a:t>
            </a:r>
          </a:p>
        </p:txBody>
      </p:sp>
      <p:sp>
        <p:nvSpPr>
          <p:cNvPr id="3278" name="+"/>
          <p:cNvSpPr txBox="1"/>
          <p:nvPr/>
        </p:nvSpPr>
        <p:spPr>
          <a:xfrm>
            <a:off x="4260797" y="3170465"/>
            <a:ext cx="289556" cy="449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2500">
                <a:solidFill>
                  <a:srgbClr val="B51A00"/>
                </a:solidFill>
              </a:defRPr>
            </a:lvl1pPr>
          </a:lstStyle>
          <a:p>
            <a:pPr rtl="0">
              <a:defRPr/>
            </a:pPr>
            <a:r>
              <a:t>+</a:t>
            </a:r>
          </a:p>
        </p:txBody>
      </p:sp>
      <p:sp>
        <p:nvSpPr>
          <p:cNvPr id="3279" name="١١"/>
          <p:cNvSpPr txBox="1"/>
          <p:nvPr/>
        </p:nvSpPr>
        <p:spPr>
          <a:xfrm>
            <a:off x="3031457" y="3185007"/>
            <a:ext cx="517251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2800"/>
            </a:lvl1pPr>
          </a:lstStyle>
          <a:p>
            <a:pPr rtl="0">
              <a:defRPr/>
            </a:pPr>
            <a:r>
              <a:t>١١</a:t>
            </a:r>
          </a:p>
        </p:txBody>
      </p:sp>
      <p:sp>
        <p:nvSpPr>
          <p:cNvPr id="3280" name="مستطيل"/>
          <p:cNvSpPr/>
          <p:nvPr/>
        </p:nvSpPr>
        <p:spPr>
          <a:xfrm>
            <a:off x="3474928" y="993165"/>
            <a:ext cx="661929" cy="2247882"/>
          </a:xfrm>
          <a:prstGeom prst="rect">
            <a:avLst/>
          </a:prstGeom>
          <a:solidFill>
            <a:schemeClr val="accent6">
              <a:lumOff val="13333"/>
              <a:alpha val="2305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  <p:sp>
        <p:nvSpPr>
          <p:cNvPr id="3281" name="النسبة = ١١…"/>
          <p:cNvSpPr txBox="1"/>
          <p:nvPr/>
        </p:nvSpPr>
        <p:spPr>
          <a:xfrm>
            <a:off x="5426720" y="3570541"/>
            <a:ext cx="1300050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 b="1" sz="2200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النسبة = </a:t>
            </a:r>
            <a:r>
              <a:rPr u="sng"/>
              <a:t>١١</a:t>
            </a:r>
            <a:endParaRPr u="sng"/>
          </a:p>
          <a:p>
            <a:pPr rtl="0">
              <a:defRPr b="1" sz="2200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٢٩</a:t>
            </a:r>
          </a:p>
        </p:txBody>
      </p:sp>
      <p:sp>
        <p:nvSpPr>
          <p:cNvPr id="3282" name="المجموع = ٢٩"/>
          <p:cNvSpPr txBox="1"/>
          <p:nvPr/>
        </p:nvSpPr>
        <p:spPr>
          <a:xfrm>
            <a:off x="3464087" y="2855896"/>
            <a:ext cx="683612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831100"/>
                </a:solidFill>
              </a:defRPr>
            </a:lvl1pPr>
          </a:lstStyle>
          <a:p>
            <a:pPr rtl="0">
              <a:defRPr/>
            </a:pPr>
            <a:r>
              <a:t>المجموع = ٢٩</a:t>
            </a:r>
          </a:p>
        </p:txBody>
      </p:sp>
      <p:sp>
        <p:nvSpPr>
          <p:cNvPr id="3283" name="✖️١٠٠ = ٣٨٪ تقريبا"/>
          <p:cNvSpPr txBox="1"/>
          <p:nvPr/>
        </p:nvSpPr>
        <p:spPr>
          <a:xfrm>
            <a:off x="3285142" y="3584511"/>
            <a:ext cx="2240867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200">
                <a:solidFill>
                  <a:schemeClr val="accent4">
                    <a:satOff val="-15844"/>
                    <a:lumOff val="-12862"/>
                  </a:schemeClr>
                </a:solidFill>
              </a:defRPr>
            </a:lvl1pPr>
          </a:lstStyle>
          <a:p>
            <a:pPr rtl="0">
              <a:defRPr/>
            </a:pPr>
            <a:r>
              <a:t>✖️١٠٠ = ٣٨٪ تقريبا</a:t>
            </a:r>
          </a:p>
        </p:txBody>
      </p:sp>
      <p:pic>
        <p:nvPicPr>
          <p:cNvPr id="3284" name="IMG_7824.jpeg" descr="IMG_78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3629" y="4518408"/>
            <a:ext cx="2472547" cy="2093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35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mph" nodeType="afterEffect" presetSubtype="0" presetID="6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2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mph" nodeType="afterEffect" presetSubtype="0" presetID="6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fill="hold"/>
                                        <p:tgtEl>
                                          <p:spTgt spid="3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mph" nodeType="afterEffect" presetSubtype="0" presetID="6" grpId="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3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mph" nodeType="afterEffect" presetSubtype="0" presetID="6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32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Class="entr" nodeType="after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mph" nodeType="afterEffect" presetSubtype="0" presetID="6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32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Class="entr" nodeType="afterEffect" presetSubtype="2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mph" nodeType="afterEffect" presetSubtype="0" presetID="6" grpId="1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000" fill="hold"/>
                                        <p:tgtEl>
                                          <p:spTgt spid="3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Class="entr" nodeType="afterEffect" presetSubtype="2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mph" nodeType="afterEffect" presetSubtype="0" presetID="6" grpId="1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3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Class="entr" nodeType="afterEffect" presetSubtype="2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mph" nodeType="afterEffect" presetSubtype="0" presetID="6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32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Class="entr" nodeType="afterEffect" presetSubtype="2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mph" nodeType="afterEffect" presetSubtype="0" presetID="6" grpId="2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1000" fill="hold"/>
                                        <p:tgtEl>
                                          <p:spTgt spid="32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0" presetID="1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afterEffect" presetSubtype="0" presetID="1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79" grpId="20"/>
      <p:bldP build="whole" bldLvl="1" animBg="1" rev="0" advAuto="0" spid="3277" grpId="10"/>
      <p:bldP build="whole" bldLvl="1" animBg="1" rev="0" advAuto="0" spid="3277" grpId="11"/>
      <p:bldP build="whole" bldLvl="1" animBg="1" rev="0" advAuto="0" spid="3276" grpId="18"/>
      <p:bldP build="whole" bldLvl="1" animBg="1" rev="0" advAuto="0" spid="3276" grpId="19"/>
      <p:bldP build="whole" bldLvl="1" animBg="1" rev="0" advAuto="0" spid="3279" grpId="21"/>
      <p:bldP build="whole" bldLvl="1" animBg="1" rev="0" advAuto="0" spid="3278" grpId="14"/>
      <p:bldP build="whole" bldLvl="1" animBg="1" rev="0" advAuto="0" spid="3278" grpId="15"/>
      <p:bldP build="whole" bldLvl="1" animBg="1" rev="0" advAuto="0" spid="3270" grpId="3"/>
      <p:bldP build="whole" bldLvl="1" animBg="1" rev="0" advAuto="0" spid="3271" grpId="4"/>
      <p:bldP build="whole" bldLvl="1" animBg="1" rev="0" advAuto="0" spid="3271" grpId="5"/>
      <p:bldP build="whole" bldLvl="1" animBg="1" rev="0" advAuto="0" spid="3283" grpId="23"/>
      <p:bldP build="whole" bldLvl="1" animBg="1" rev="0" advAuto="0" spid="3274" grpId="12"/>
      <p:bldP build="whole" bldLvl="1" animBg="1" rev="0" advAuto="0" spid="3274" grpId="13"/>
      <p:bldP build="whole" bldLvl="1" animBg="1" rev="0" advAuto="0" spid="3281" grpId="22"/>
      <p:bldP build="whole" bldLvl="1" animBg="1" rev="0" advAuto="0" spid="3275" grpId="16"/>
      <p:bldP build="whole" bldLvl="1" animBg="1" rev="0" advAuto="0" spid="3275" grpId="17"/>
      <p:bldP build="whole" bldLvl="1" animBg="1" rev="0" advAuto="0" spid="3282" grpId="2"/>
      <p:bldP build="whole" bldLvl="1" animBg="1" rev="0" advAuto="0" spid="3272" grpId="7"/>
      <p:bldP build="whole" bldLvl="1" animBg="1" rev="0" advAuto="0" spid="3272" grpId="6"/>
      <p:bldP build="whole" bldLvl="1" animBg="1" rev="0" advAuto="0" spid="3273" grpId="8"/>
      <p:bldP build="whole" bldLvl="1" animBg="1" rev="0" advAuto="0" spid="3273" grpId="9"/>
      <p:bldP build="whole" bldLvl="1" animBg="1" rev="0" advAuto="0" spid="328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8" name="Google Shape;8070;p57"/>
          <p:cNvGrpSpPr/>
          <p:nvPr/>
        </p:nvGrpSpPr>
        <p:grpSpPr>
          <a:xfrm>
            <a:off x="2289197" y="4787877"/>
            <a:ext cx="3744557" cy="262381"/>
            <a:chOff x="0" y="0"/>
            <a:chExt cx="3744555" cy="262380"/>
          </a:xfrm>
        </p:grpSpPr>
        <p:sp>
          <p:nvSpPr>
            <p:cNvPr id="3286" name="Google Shape;8071;p57"/>
            <p:cNvSpPr/>
            <p:nvPr/>
          </p:nvSpPr>
          <p:spPr>
            <a:xfrm>
              <a:off x="-1" y="0"/>
              <a:ext cx="1795384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7" name="Google Shape;8072;p57"/>
            <p:cNvSpPr/>
            <p:nvPr/>
          </p:nvSpPr>
          <p:spPr>
            <a:xfrm>
              <a:off x="1190333" y="25889"/>
              <a:ext cx="1890469" cy="23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8" name="Google Shape;8073;p57"/>
            <p:cNvSpPr/>
            <p:nvPr/>
          </p:nvSpPr>
          <p:spPr>
            <a:xfrm>
              <a:off x="2821931" y="72982"/>
              <a:ext cx="922625" cy="15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89" name="Google Shape;8074;p57"/>
            <p:cNvSpPr/>
            <p:nvPr/>
          </p:nvSpPr>
          <p:spPr>
            <a:xfrm>
              <a:off x="833273" y="183228"/>
              <a:ext cx="229583" cy="6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0" name="Google Shape;8075;p57"/>
            <p:cNvSpPr/>
            <p:nvPr/>
          </p:nvSpPr>
          <p:spPr>
            <a:xfrm>
              <a:off x="604539" y="199956"/>
              <a:ext cx="135870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1" name="Google Shape;8076;p57"/>
            <p:cNvSpPr/>
            <p:nvPr/>
          </p:nvSpPr>
          <p:spPr>
            <a:xfrm>
              <a:off x="2314641" y="33175"/>
              <a:ext cx="113965" cy="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2" name="Google Shape;8077;p57"/>
            <p:cNvSpPr/>
            <p:nvPr/>
          </p:nvSpPr>
          <p:spPr>
            <a:xfrm>
              <a:off x="2736690" y="48613"/>
              <a:ext cx="113925" cy="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3" name="Google Shape;8078;p57"/>
            <p:cNvSpPr/>
            <p:nvPr/>
          </p:nvSpPr>
          <p:spPr>
            <a:xfrm>
              <a:off x="1405188" y="20917"/>
              <a:ext cx="43410" cy="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4" name="Google Shape;8079;p57"/>
            <p:cNvSpPr/>
            <p:nvPr/>
          </p:nvSpPr>
          <p:spPr>
            <a:xfrm>
              <a:off x="1541462" y="24846"/>
              <a:ext cx="49782" cy="5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5" name="Google Shape;8080;p57"/>
            <p:cNvSpPr/>
            <p:nvPr/>
          </p:nvSpPr>
          <p:spPr>
            <a:xfrm>
              <a:off x="167281" y="212463"/>
              <a:ext cx="64990" cy="1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6" name="Google Shape;8081;p57"/>
            <p:cNvSpPr/>
            <p:nvPr/>
          </p:nvSpPr>
          <p:spPr>
            <a:xfrm>
              <a:off x="547133" y="213006"/>
              <a:ext cx="35461" cy="1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7" name="Google Shape;8082;p57"/>
            <p:cNvSpPr/>
            <p:nvPr/>
          </p:nvSpPr>
          <p:spPr>
            <a:xfrm>
              <a:off x="375764" y="206354"/>
              <a:ext cx="35461" cy="1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8" name="Google Shape;8083;p57"/>
            <p:cNvSpPr/>
            <p:nvPr/>
          </p:nvSpPr>
          <p:spPr>
            <a:xfrm>
              <a:off x="260993" y="212805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99" name="Google Shape;8084;p57"/>
            <p:cNvSpPr/>
            <p:nvPr/>
          </p:nvSpPr>
          <p:spPr>
            <a:xfrm>
              <a:off x="504089" y="21293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0" name="Google Shape;8085;p57"/>
            <p:cNvSpPr/>
            <p:nvPr/>
          </p:nvSpPr>
          <p:spPr>
            <a:xfrm>
              <a:off x="797813" y="23349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1" name="Google Shape;8086;p57"/>
            <p:cNvSpPr/>
            <p:nvPr/>
          </p:nvSpPr>
          <p:spPr>
            <a:xfrm>
              <a:off x="2900435" y="60102"/>
              <a:ext cx="1436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2" name="Google Shape;8087;p57"/>
            <p:cNvSpPr/>
            <p:nvPr/>
          </p:nvSpPr>
          <p:spPr>
            <a:xfrm>
              <a:off x="2965425" y="65836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3" name="Google Shape;8088;p57"/>
            <p:cNvSpPr/>
            <p:nvPr/>
          </p:nvSpPr>
          <p:spPr>
            <a:xfrm>
              <a:off x="1083953" y="240722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4" name="Google Shape;8089;p57"/>
            <p:cNvSpPr/>
            <p:nvPr/>
          </p:nvSpPr>
          <p:spPr>
            <a:xfrm>
              <a:off x="439947" y="210418"/>
              <a:ext cx="21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5" name="Google Shape;8090;p57"/>
            <p:cNvSpPr/>
            <p:nvPr/>
          </p:nvSpPr>
          <p:spPr>
            <a:xfrm>
              <a:off x="1605605" y="29175"/>
              <a:ext cx="108034" cy="4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6" name="Google Shape;8091;p57"/>
            <p:cNvSpPr/>
            <p:nvPr/>
          </p:nvSpPr>
          <p:spPr>
            <a:xfrm>
              <a:off x="1462111" y="39114"/>
              <a:ext cx="32920" cy="3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7" name="Google Shape;8092;p57"/>
            <p:cNvSpPr/>
            <p:nvPr/>
          </p:nvSpPr>
          <p:spPr>
            <a:xfrm>
              <a:off x="1593032" y="106568"/>
              <a:ext cx="24502" cy="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8" name="Google Shape;8093;p57"/>
            <p:cNvSpPr/>
            <p:nvPr/>
          </p:nvSpPr>
          <p:spPr>
            <a:xfrm>
              <a:off x="1735991" y="1194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09" name="Google Shape;8094;p57"/>
            <p:cNvSpPr/>
            <p:nvPr/>
          </p:nvSpPr>
          <p:spPr>
            <a:xfrm>
              <a:off x="1442267" y="1868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0" name="Google Shape;8095;p57"/>
            <p:cNvSpPr/>
            <p:nvPr/>
          </p:nvSpPr>
          <p:spPr>
            <a:xfrm>
              <a:off x="1454914" y="60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1" name="Google Shape;8096;p57"/>
            <p:cNvSpPr/>
            <p:nvPr/>
          </p:nvSpPr>
          <p:spPr>
            <a:xfrm>
              <a:off x="1808464" y="53965"/>
              <a:ext cx="47822" cy="5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2" name="Google Shape;8097;p57"/>
            <p:cNvSpPr/>
            <p:nvPr/>
          </p:nvSpPr>
          <p:spPr>
            <a:xfrm>
              <a:off x="2954332" y="107197"/>
              <a:ext cx="51124" cy="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3" name="Google Shape;8098;p57"/>
            <p:cNvSpPr/>
            <p:nvPr/>
          </p:nvSpPr>
          <p:spPr>
            <a:xfrm>
              <a:off x="1748251" y="80190"/>
              <a:ext cx="20693" cy="1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4" name="Google Shape;8099;p57"/>
            <p:cNvSpPr/>
            <p:nvPr/>
          </p:nvSpPr>
          <p:spPr>
            <a:xfrm>
              <a:off x="2873361" y="119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5" name="Google Shape;8100;p57"/>
            <p:cNvSpPr/>
            <p:nvPr/>
          </p:nvSpPr>
          <p:spPr>
            <a:xfrm>
              <a:off x="1563815" y="2006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6" name="Google Shape;8101;p57"/>
            <p:cNvSpPr/>
            <p:nvPr/>
          </p:nvSpPr>
          <p:spPr>
            <a:xfrm>
              <a:off x="1828771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17" name="Google Shape;8102;p57"/>
            <p:cNvSpPr/>
            <p:nvPr/>
          </p:nvSpPr>
          <p:spPr>
            <a:xfrm>
              <a:off x="2902113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19" name="Google Shape;366;p40" descr="Google Shape;366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04534">
            <a:off x="4925141" y="1091622"/>
            <a:ext cx="2809125" cy="296025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7625" dir="1800000">
              <a:srgbClr val="000000">
                <a:alpha val="44000"/>
              </a:srgbClr>
            </a:outerShdw>
          </a:effectLst>
        </p:spPr>
      </p:pic>
      <p:sp>
        <p:nvSpPr>
          <p:cNvPr id="3320" name="Google Shape;4622;p49"/>
          <p:cNvSpPr/>
          <p:nvPr/>
        </p:nvSpPr>
        <p:spPr>
          <a:xfrm rot="21451959">
            <a:off x="4305463" y="638454"/>
            <a:ext cx="3812987" cy="773416"/>
          </a:xfrm>
          <a:prstGeom prst="rect">
            <a:avLst/>
          </a:prstGeom>
          <a:solidFill>
            <a:srgbClr val="F7FADB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500"/>
            </a:pPr>
          </a:p>
        </p:txBody>
      </p:sp>
      <p:sp>
        <p:nvSpPr>
          <p:cNvPr id="3321" name="تعلمنا اليوم"/>
          <p:cNvSpPr txBox="1"/>
          <p:nvPr>
            <p:ph type="title"/>
          </p:nvPr>
        </p:nvSpPr>
        <p:spPr>
          <a:xfrm>
            <a:off x="4812028" y="705804"/>
            <a:ext cx="3035351" cy="638717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  <p:txBody>
          <a:bodyPr/>
          <a:lstStyle>
            <a:lvl1pPr defTabSz="429768" rtl="0">
              <a:lnSpc>
                <a:spcPct val="80000"/>
              </a:lnSpc>
              <a:defRPr sz="2632">
                <a:solidFill>
                  <a:srgbClr val="668A80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/>
            <a:r>
              <a:t>تعلمنا اليوم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5" name="Google Shape;8070;p57"/>
          <p:cNvGrpSpPr/>
          <p:nvPr/>
        </p:nvGrpSpPr>
        <p:grpSpPr>
          <a:xfrm>
            <a:off x="2289197" y="4787877"/>
            <a:ext cx="3744557" cy="262381"/>
            <a:chOff x="0" y="0"/>
            <a:chExt cx="3744555" cy="262380"/>
          </a:xfrm>
        </p:grpSpPr>
        <p:sp>
          <p:nvSpPr>
            <p:cNvPr id="3323" name="Google Shape;8071;p57"/>
            <p:cNvSpPr/>
            <p:nvPr/>
          </p:nvSpPr>
          <p:spPr>
            <a:xfrm>
              <a:off x="-1" y="0"/>
              <a:ext cx="1795384" cy="25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4" name="Google Shape;8072;p57"/>
            <p:cNvSpPr/>
            <p:nvPr/>
          </p:nvSpPr>
          <p:spPr>
            <a:xfrm>
              <a:off x="1190333" y="25889"/>
              <a:ext cx="1890469" cy="23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5" name="Google Shape;8073;p57"/>
            <p:cNvSpPr/>
            <p:nvPr/>
          </p:nvSpPr>
          <p:spPr>
            <a:xfrm>
              <a:off x="2821931" y="72982"/>
              <a:ext cx="922625" cy="153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6" name="Google Shape;8074;p57"/>
            <p:cNvSpPr/>
            <p:nvPr/>
          </p:nvSpPr>
          <p:spPr>
            <a:xfrm>
              <a:off x="833273" y="183228"/>
              <a:ext cx="229583" cy="69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7" name="Google Shape;8075;p57"/>
            <p:cNvSpPr/>
            <p:nvPr/>
          </p:nvSpPr>
          <p:spPr>
            <a:xfrm>
              <a:off x="604539" y="199956"/>
              <a:ext cx="135870" cy="4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8" name="Google Shape;8076;p57"/>
            <p:cNvSpPr/>
            <p:nvPr/>
          </p:nvSpPr>
          <p:spPr>
            <a:xfrm>
              <a:off x="2314641" y="33175"/>
              <a:ext cx="113965" cy="2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29" name="Google Shape;8077;p57"/>
            <p:cNvSpPr/>
            <p:nvPr/>
          </p:nvSpPr>
          <p:spPr>
            <a:xfrm>
              <a:off x="2736690" y="48613"/>
              <a:ext cx="113925" cy="2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0" name="Google Shape;8078;p57"/>
            <p:cNvSpPr/>
            <p:nvPr/>
          </p:nvSpPr>
          <p:spPr>
            <a:xfrm>
              <a:off x="1405188" y="20917"/>
              <a:ext cx="43410" cy="6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1" name="Google Shape;8079;p57"/>
            <p:cNvSpPr/>
            <p:nvPr/>
          </p:nvSpPr>
          <p:spPr>
            <a:xfrm>
              <a:off x="1541462" y="24846"/>
              <a:ext cx="49782" cy="5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2" name="Google Shape;8080;p57"/>
            <p:cNvSpPr/>
            <p:nvPr/>
          </p:nvSpPr>
          <p:spPr>
            <a:xfrm>
              <a:off x="167281" y="212463"/>
              <a:ext cx="64990" cy="15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3" name="Google Shape;8081;p57"/>
            <p:cNvSpPr/>
            <p:nvPr/>
          </p:nvSpPr>
          <p:spPr>
            <a:xfrm>
              <a:off x="547133" y="213006"/>
              <a:ext cx="35461" cy="1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4" name="Google Shape;8082;p57"/>
            <p:cNvSpPr/>
            <p:nvPr/>
          </p:nvSpPr>
          <p:spPr>
            <a:xfrm>
              <a:off x="375764" y="206354"/>
              <a:ext cx="35461" cy="1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5" name="Google Shape;8083;p57"/>
            <p:cNvSpPr/>
            <p:nvPr/>
          </p:nvSpPr>
          <p:spPr>
            <a:xfrm>
              <a:off x="260993" y="212805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6" name="Google Shape;8084;p57"/>
            <p:cNvSpPr/>
            <p:nvPr/>
          </p:nvSpPr>
          <p:spPr>
            <a:xfrm>
              <a:off x="504089" y="21293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7" name="Google Shape;8085;p57"/>
            <p:cNvSpPr/>
            <p:nvPr/>
          </p:nvSpPr>
          <p:spPr>
            <a:xfrm>
              <a:off x="797813" y="233496"/>
              <a:ext cx="21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8" name="Google Shape;8086;p57"/>
            <p:cNvSpPr/>
            <p:nvPr/>
          </p:nvSpPr>
          <p:spPr>
            <a:xfrm>
              <a:off x="2900435" y="60102"/>
              <a:ext cx="1436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39" name="Google Shape;8087;p57"/>
            <p:cNvSpPr/>
            <p:nvPr/>
          </p:nvSpPr>
          <p:spPr>
            <a:xfrm>
              <a:off x="2965425" y="65836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0" name="Google Shape;8088;p57"/>
            <p:cNvSpPr/>
            <p:nvPr/>
          </p:nvSpPr>
          <p:spPr>
            <a:xfrm>
              <a:off x="1083953" y="240722"/>
              <a:ext cx="1436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1" name="Google Shape;8089;p57"/>
            <p:cNvSpPr/>
            <p:nvPr/>
          </p:nvSpPr>
          <p:spPr>
            <a:xfrm>
              <a:off x="439947" y="210418"/>
              <a:ext cx="21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2" name="Google Shape;8090;p57"/>
            <p:cNvSpPr/>
            <p:nvPr/>
          </p:nvSpPr>
          <p:spPr>
            <a:xfrm>
              <a:off x="1605605" y="29175"/>
              <a:ext cx="108034" cy="4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3" name="Google Shape;8091;p57"/>
            <p:cNvSpPr/>
            <p:nvPr/>
          </p:nvSpPr>
          <p:spPr>
            <a:xfrm>
              <a:off x="1462111" y="39114"/>
              <a:ext cx="32920" cy="32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4" name="Google Shape;8092;p57"/>
            <p:cNvSpPr/>
            <p:nvPr/>
          </p:nvSpPr>
          <p:spPr>
            <a:xfrm>
              <a:off x="1593032" y="106568"/>
              <a:ext cx="24502" cy="19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5" name="Google Shape;8093;p57"/>
            <p:cNvSpPr/>
            <p:nvPr/>
          </p:nvSpPr>
          <p:spPr>
            <a:xfrm>
              <a:off x="1735991" y="11947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6" name="Google Shape;8094;p57"/>
            <p:cNvSpPr/>
            <p:nvPr/>
          </p:nvSpPr>
          <p:spPr>
            <a:xfrm>
              <a:off x="1442267" y="1868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7" name="Google Shape;8095;p57"/>
            <p:cNvSpPr/>
            <p:nvPr/>
          </p:nvSpPr>
          <p:spPr>
            <a:xfrm>
              <a:off x="1454914" y="60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8" name="Google Shape;8096;p57"/>
            <p:cNvSpPr/>
            <p:nvPr/>
          </p:nvSpPr>
          <p:spPr>
            <a:xfrm>
              <a:off x="1808464" y="53965"/>
              <a:ext cx="47822" cy="56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49" name="Google Shape;8097;p57"/>
            <p:cNvSpPr/>
            <p:nvPr/>
          </p:nvSpPr>
          <p:spPr>
            <a:xfrm>
              <a:off x="2954332" y="107197"/>
              <a:ext cx="51124" cy="4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0" name="Google Shape;8098;p57"/>
            <p:cNvSpPr/>
            <p:nvPr/>
          </p:nvSpPr>
          <p:spPr>
            <a:xfrm>
              <a:off x="1748251" y="80190"/>
              <a:ext cx="20693" cy="1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1" name="Google Shape;8099;p57"/>
            <p:cNvSpPr/>
            <p:nvPr/>
          </p:nvSpPr>
          <p:spPr>
            <a:xfrm>
              <a:off x="2873361" y="1198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2" name="Google Shape;8100;p57"/>
            <p:cNvSpPr/>
            <p:nvPr/>
          </p:nvSpPr>
          <p:spPr>
            <a:xfrm>
              <a:off x="1563815" y="20062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3" name="Google Shape;8101;p57"/>
            <p:cNvSpPr/>
            <p:nvPr/>
          </p:nvSpPr>
          <p:spPr>
            <a:xfrm>
              <a:off x="1828771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4" name="Google Shape;8102;p57"/>
            <p:cNvSpPr/>
            <p:nvPr/>
          </p:nvSpPr>
          <p:spPr>
            <a:xfrm>
              <a:off x="2902113" y="1459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rgbClr val="FFAE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56" name="Google Shape;366;p40" descr="Google Shape;366;p4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04534">
            <a:off x="2337592" y="194299"/>
            <a:ext cx="3415027" cy="35987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47625" dir="1800000">
              <a:srgbClr val="000000">
                <a:alpha val="44000"/>
              </a:srgbClr>
            </a:outerShdw>
          </a:effectLst>
        </p:spPr>
      </p:pic>
      <p:grpSp>
        <p:nvGrpSpPr>
          <p:cNvPr id="3359" name="Google Shape;1742;p25"/>
          <p:cNvGrpSpPr/>
          <p:nvPr/>
        </p:nvGrpSpPr>
        <p:grpSpPr>
          <a:xfrm>
            <a:off x="2720183" y="1632082"/>
            <a:ext cx="2882585" cy="1315692"/>
            <a:chOff x="0" y="0"/>
            <a:chExt cx="2882583" cy="1315691"/>
          </a:xfrm>
        </p:grpSpPr>
        <p:sp>
          <p:nvSpPr>
            <p:cNvPr id="3358" name="Google Shape;1742;p25"/>
            <p:cNvSpPr txBox="1"/>
            <p:nvPr/>
          </p:nvSpPr>
          <p:spPr>
            <a:xfrm>
              <a:off x="6350" y="6350"/>
              <a:ext cx="2869884" cy="1302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normAutofit fontScale="100000" lnSpcReduction="0"/>
            </a:bodyPr>
            <a:lstStyle/>
            <a:p>
              <a:pPr algn="ctr" defTabSz="374904" rtl="0">
                <a:defRPr sz="2050">
                  <a:solidFill>
                    <a:srgbClr val="526E66"/>
                  </a:solidFill>
                  <a:latin typeface="Spicy Rice"/>
                  <a:ea typeface="Spicy Rice"/>
                  <a:cs typeface="Spicy Rice"/>
                  <a:sym typeface="Spicy Rice"/>
                </a:defRPr>
              </a:pPr>
              <a:r>
                <a:t>سُبْحَانَكَ اللَّهُمَّ وَبِحَمْدِكَ، </a:t>
              </a:r>
            </a:p>
            <a:p>
              <a:pPr algn="ctr" defTabSz="374904" rtl="0">
                <a:defRPr sz="2050">
                  <a:solidFill>
                    <a:srgbClr val="526E66"/>
                  </a:solidFill>
                  <a:latin typeface="Spicy Rice"/>
                  <a:ea typeface="Spicy Rice"/>
                  <a:cs typeface="Spicy Rice"/>
                  <a:sym typeface="Spicy Rice"/>
                </a:defRPr>
              </a:pPr>
              <a:r>
                <a:t>أَشْهَدُ أَنْ لَا إِلَهَ إِلَّا أَنْتَ </a:t>
              </a:r>
            </a:p>
            <a:p>
              <a:pPr algn="ctr" defTabSz="374904" rtl="0">
                <a:defRPr sz="2050">
                  <a:solidFill>
                    <a:srgbClr val="526E66"/>
                  </a:solidFill>
                  <a:latin typeface="Spicy Rice"/>
                  <a:ea typeface="Spicy Rice"/>
                  <a:cs typeface="Spicy Rice"/>
                  <a:sym typeface="Spicy Rice"/>
                </a:defRPr>
              </a:pPr>
              <a:r>
                <a:t>أَسْتَغْفِرُكَ وَأَتُوبُ إِلَيْكَ</a:t>
              </a:r>
            </a:p>
          </p:txBody>
        </p:sp>
        <p:pic>
          <p:nvPicPr>
            <p:cNvPr id="3357" name="Google Shape;1742;p25" descr="Google Shape;1742;p25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82584" cy="131569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1" name="Google Shape;7152;p41" descr="Google Shape;7152;p41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2134602" y="838823"/>
            <a:ext cx="5295347" cy="2632955"/>
          </a:xfrm>
          <a:prstGeom prst="rect">
            <a:avLst/>
          </a:prstGeom>
          <a:ln w="12700">
            <a:miter lim="400000"/>
          </a:ln>
        </p:spPr>
      </p:pic>
      <p:sp>
        <p:nvSpPr>
          <p:cNvPr id="2822" name="Google Shape;7154;p41"/>
          <p:cNvSpPr/>
          <p:nvPr/>
        </p:nvSpPr>
        <p:spPr>
          <a:xfrm>
            <a:off x="3118687" y="29887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7223"/>
                </a:lnTo>
                <a:lnTo>
                  <a:pt x="7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3" name="Google Shape;7155;p41"/>
          <p:cNvSpPr/>
          <p:nvPr/>
        </p:nvSpPr>
        <p:spPr>
          <a:xfrm>
            <a:off x="3466462" y="2989975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10905" y="0"/>
                  <a:pt x="16148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4" name="Google Shape;7156;p41"/>
          <p:cNvSpPr/>
          <p:nvPr/>
        </p:nvSpPr>
        <p:spPr>
          <a:xfrm>
            <a:off x="3498187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7953" y="0"/>
                  <a:pt x="14587" y="4985"/>
                  <a:pt x="10940" y="10800"/>
                </a:cubicBezTo>
                <a:lnTo>
                  <a:pt x="21600" y="0"/>
                </a:lnTo>
                <a:close/>
                <a:moveTo>
                  <a:pt x="10940" y="10800"/>
                </a:moveTo>
                <a:lnTo>
                  <a:pt x="0" y="21600"/>
                </a:lnTo>
                <a:cubicBezTo>
                  <a:pt x="3647" y="21600"/>
                  <a:pt x="7294" y="15785"/>
                  <a:pt x="10940" y="108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5" name="Google Shape;7157;p41"/>
          <p:cNvSpPr/>
          <p:nvPr/>
        </p:nvSpPr>
        <p:spPr>
          <a:xfrm>
            <a:off x="3547468" y="29858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21600" y="0"/>
                  <a:pt x="2160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6" name="Google Shape;7158;p41"/>
          <p:cNvSpPr/>
          <p:nvPr/>
        </p:nvSpPr>
        <p:spPr>
          <a:xfrm>
            <a:off x="3236358" y="29849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842" h="21600" fill="norm" stroke="1" extrusionOk="0">
                <a:moveTo>
                  <a:pt x="12126" y="0"/>
                </a:moveTo>
                <a:lnTo>
                  <a:pt x="189" y="21181"/>
                </a:lnTo>
                <a:cubicBezTo>
                  <a:pt x="3505" y="16357"/>
                  <a:pt x="21600" y="20971"/>
                  <a:pt x="12126" y="0"/>
                </a:cubicBezTo>
                <a:close/>
                <a:moveTo>
                  <a:pt x="189" y="21181"/>
                </a:moveTo>
                <a:cubicBezTo>
                  <a:pt x="189" y="21181"/>
                  <a:pt x="95" y="21390"/>
                  <a:pt x="0" y="21600"/>
                </a:cubicBezTo>
                <a:lnTo>
                  <a:pt x="189" y="21181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7" name="Google Shape;7159;p41"/>
          <p:cNvSpPr/>
          <p:nvPr/>
        </p:nvSpPr>
        <p:spPr>
          <a:xfrm>
            <a:off x="3461750" y="2997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73" h="21600" fill="norm" stroke="1" extrusionOk="0">
                <a:moveTo>
                  <a:pt x="4544" y="0"/>
                </a:moveTo>
                <a:cubicBezTo>
                  <a:pt x="307" y="6072"/>
                  <a:pt x="-3827" y="21600"/>
                  <a:pt x="6301" y="21600"/>
                </a:cubicBezTo>
                <a:cubicBezTo>
                  <a:pt x="8988" y="21600"/>
                  <a:pt x="12812" y="20505"/>
                  <a:pt x="17773" y="17818"/>
                </a:cubicBezTo>
                <a:cubicBezTo>
                  <a:pt x="9815" y="15329"/>
                  <a:pt x="1857" y="7665"/>
                  <a:pt x="45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8" name="Google Shape;7160;p41"/>
          <p:cNvSpPr/>
          <p:nvPr/>
        </p:nvSpPr>
        <p:spPr>
          <a:xfrm>
            <a:off x="3536024" y="29948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60" y="0"/>
                </a:moveTo>
                <a:cubicBezTo>
                  <a:pt x="16320" y="0"/>
                  <a:pt x="15960" y="1045"/>
                  <a:pt x="15360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6560" y="17942"/>
                  <a:pt x="17640" y="0"/>
                  <a:pt x="1656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9" name="Google Shape;7161;p41"/>
          <p:cNvSpPr/>
          <p:nvPr/>
        </p:nvSpPr>
        <p:spPr>
          <a:xfrm>
            <a:off x="3537949" y="3002800"/>
            <a:ext cx="12701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21600" y="0"/>
                  <a:pt x="21600" y="0"/>
                  <a:pt x="2160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0" name="Google Shape;7162;p41"/>
          <p:cNvSpPr/>
          <p:nvPr/>
        </p:nvSpPr>
        <p:spPr>
          <a:xfrm>
            <a:off x="3320984" y="29946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2511" h="21600" fill="norm" stroke="1" extrusionOk="0">
                <a:moveTo>
                  <a:pt x="952" y="0"/>
                </a:moveTo>
                <a:cubicBezTo>
                  <a:pt x="-4335" y="8290"/>
                  <a:pt x="14601" y="12988"/>
                  <a:pt x="4067" y="21278"/>
                </a:cubicBezTo>
                <a:cubicBezTo>
                  <a:pt x="5748" y="21508"/>
                  <a:pt x="7059" y="21600"/>
                  <a:pt x="8043" y="21600"/>
                </a:cubicBezTo>
                <a:cubicBezTo>
                  <a:pt x="17265" y="21600"/>
                  <a:pt x="2059" y="12757"/>
                  <a:pt x="12511" y="10639"/>
                </a:cubicBezTo>
                <a:cubicBezTo>
                  <a:pt x="7223" y="10639"/>
                  <a:pt x="1977" y="5941"/>
                  <a:pt x="952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1" name="Google Shape;7163;p41"/>
          <p:cNvSpPr/>
          <p:nvPr/>
        </p:nvSpPr>
        <p:spPr>
          <a:xfrm>
            <a:off x="3325762" y="3000874"/>
            <a:ext cx="12701" cy="127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2" name="Google Shape;7164;p41"/>
          <p:cNvSpPr/>
          <p:nvPr/>
        </p:nvSpPr>
        <p:spPr>
          <a:xfrm>
            <a:off x="3715199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800" y="11012"/>
                </a:lnTo>
                <a:cubicBezTo>
                  <a:pt x="14306" y="8047"/>
                  <a:pt x="17953" y="5506"/>
                  <a:pt x="21600" y="0"/>
                </a:cubicBezTo>
                <a:close/>
                <a:moveTo>
                  <a:pt x="10800" y="11012"/>
                </a:moveTo>
                <a:cubicBezTo>
                  <a:pt x="7153" y="13553"/>
                  <a:pt x="3647" y="16518"/>
                  <a:pt x="0" y="21600"/>
                </a:cubicBezTo>
                <a:lnTo>
                  <a:pt x="10800" y="11012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35" name="Google Shape;7165;p41"/>
          <p:cNvGrpSpPr/>
          <p:nvPr/>
        </p:nvGrpSpPr>
        <p:grpSpPr>
          <a:xfrm>
            <a:off x="4016175" y="2997656"/>
            <a:ext cx="12701" cy="12213"/>
            <a:chOff x="0" y="0"/>
            <a:chExt cx="12700" cy="12211"/>
          </a:xfrm>
        </p:grpSpPr>
        <p:sp>
          <p:nvSpPr>
            <p:cNvPr id="2833" name="خط"/>
            <p:cNvSpPr/>
            <p:nvPr/>
          </p:nvSpPr>
          <p:spPr>
            <a:xfrm flipV="1">
              <a:off x="0" y="-1"/>
              <a:ext cx="12701" cy="12213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4" name="خط"/>
            <p:cNvSpPr/>
            <p:nvPr/>
          </p:nvSpPr>
          <p:spPr>
            <a:xfrm flipH="1">
              <a:off x="-1" y="0"/>
              <a:ext cx="12702" cy="1221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36" name="Google Shape;7166;p41"/>
          <p:cNvSpPr/>
          <p:nvPr/>
        </p:nvSpPr>
        <p:spPr>
          <a:xfrm>
            <a:off x="3736025" y="29887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10695"/>
                  <a:pt x="0" y="16148"/>
                  <a:pt x="0" y="21600"/>
                </a:cubicBezTo>
                <a:cubicBezTo>
                  <a:pt x="21600" y="16148"/>
                  <a:pt x="21600" y="545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7" name="Google Shape;7167;p41"/>
          <p:cNvSpPr/>
          <p:nvPr/>
        </p:nvSpPr>
        <p:spPr>
          <a:xfrm>
            <a:off x="3735387" y="29910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0" y="7013"/>
                  <a:pt x="0" y="14306"/>
                  <a:pt x="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8" name="Google Shape;7168;p41"/>
          <p:cNvSpPr/>
          <p:nvPr/>
        </p:nvSpPr>
        <p:spPr>
          <a:xfrm>
            <a:off x="4052975" y="2989074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21600"/>
                </a:lnTo>
                <a:cubicBezTo>
                  <a:pt x="0" y="2160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39" name="Google Shape;7169;p41"/>
          <p:cNvSpPr/>
          <p:nvPr/>
        </p:nvSpPr>
        <p:spPr>
          <a:xfrm>
            <a:off x="3817125" y="2992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5452" y="0"/>
                  <a:pt x="5452" y="12994"/>
                  <a:pt x="0" y="21600"/>
                </a:cubicBezTo>
                <a:cubicBezTo>
                  <a:pt x="2726" y="17212"/>
                  <a:pt x="6082" y="15188"/>
                  <a:pt x="9751" y="15188"/>
                </a:cubicBezTo>
                <a:cubicBezTo>
                  <a:pt x="13526" y="15188"/>
                  <a:pt x="17511" y="17212"/>
                  <a:pt x="21600" y="21600"/>
                </a:cubicBezTo>
                <a:cubicBezTo>
                  <a:pt x="16148" y="12994"/>
                  <a:pt x="13526" y="4388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0" name="Google Shape;7171;p41"/>
          <p:cNvSpPr/>
          <p:nvPr/>
        </p:nvSpPr>
        <p:spPr>
          <a:xfrm>
            <a:off x="3719687" y="29983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lnTo>
                  <a:pt x="545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1" name="Google Shape;7172;p41"/>
          <p:cNvSpPr/>
          <p:nvPr/>
        </p:nvSpPr>
        <p:spPr>
          <a:xfrm>
            <a:off x="3993172" y="29969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455" h="21600" fill="norm" stroke="1" extrusionOk="0">
                <a:moveTo>
                  <a:pt x="2897" y="0"/>
                </a:moveTo>
                <a:cubicBezTo>
                  <a:pt x="-124" y="4613"/>
                  <a:pt x="-3145" y="21600"/>
                  <a:pt x="6975" y="21600"/>
                </a:cubicBezTo>
                <a:cubicBezTo>
                  <a:pt x="9845" y="21600"/>
                  <a:pt x="13470" y="20363"/>
                  <a:pt x="18455" y="17325"/>
                </a:cubicBezTo>
                <a:cubicBezTo>
                  <a:pt x="10752" y="17325"/>
                  <a:pt x="2897" y="8663"/>
                  <a:pt x="28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2" name="Google Shape;7173;p41"/>
          <p:cNvSpPr/>
          <p:nvPr/>
        </p:nvSpPr>
        <p:spPr>
          <a:xfrm>
            <a:off x="4040212" y="299747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21" y="0"/>
                </a:moveTo>
                <a:cubicBezTo>
                  <a:pt x="12792" y="0"/>
                  <a:pt x="11953" y="1045"/>
                  <a:pt x="10695" y="365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17196" y="17942"/>
                  <a:pt x="16357" y="0"/>
                  <a:pt x="1342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45" name="Google Shape;7175;p41"/>
          <p:cNvGrpSpPr/>
          <p:nvPr/>
        </p:nvGrpSpPr>
        <p:grpSpPr>
          <a:xfrm>
            <a:off x="4050787" y="2989072"/>
            <a:ext cx="12701" cy="7581"/>
            <a:chOff x="0" y="0"/>
            <a:chExt cx="12699" cy="7580"/>
          </a:xfrm>
        </p:grpSpPr>
        <p:sp>
          <p:nvSpPr>
            <p:cNvPr id="2843" name="خط"/>
            <p:cNvSpPr/>
            <p:nvPr/>
          </p:nvSpPr>
          <p:spPr>
            <a:xfrm flipH="1">
              <a:off x="0" y="-1"/>
              <a:ext cx="12700" cy="7582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4" name="خط"/>
            <p:cNvSpPr/>
            <p:nvPr/>
          </p:nvSpPr>
          <p:spPr>
            <a:xfrm flipV="1">
              <a:off x="0" y="0"/>
              <a:ext cx="12700" cy="758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46" name="Google Shape;7176;p41"/>
          <p:cNvSpPr/>
          <p:nvPr/>
        </p:nvSpPr>
        <p:spPr>
          <a:xfrm>
            <a:off x="4071299" y="29890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994" y="0"/>
                </a:moveTo>
                <a:lnTo>
                  <a:pt x="0" y="17381"/>
                </a:lnTo>
                <a:lnTo>
                  <a:pt x="4388" y="21600"/>
                </a:lnTo>
                <a:lnTo>
                  <a:pt x="21600" y="4388"/>
                </a:lnTo>
                <a:lnTo>
                  <a:pt x="12994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7" name="Google Shape;7177;p41"/>
          <p:cNvSpPr/>
          <p:nvPr/>
        </p:nvSpPr>
        <p:spPr>
          <a:xfrm>
            <a:off x="3829532" y="3004724"/>
            <a:ext cx="12701" cy="14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399" h="21600" fill="norm" stroke="1" extrusionOk="0">
                <a:moveTo>
                  <a:pt x="11077" y="0"/>
                </a:moveTo>
                <a:cubicBezTo>
                  <a:pt x="9286" y="4902"/>
                  <a:pt x="7494" y="0"/>
                  <a:pt x="9286" y="8847"/>
                </a:cubicBezTo>
                <a:cubicBezTo>
                  <a:pt x="9005" y="10302"/>
                  <a:pt x="8513" y="10915"/>
                  <a:pt x="7951" y="10915"/>
                </a:cubicBezTo>
                <a:cubicBezTo>
                  <a:pt x="6722" y="10915"/>
                  <a:pt x="5317" y="7660"/>
                  <a:pt x="6581" y="4902"/>
                </a:cubicBezTo>
                <a:lnTo>
                  <a:pt x="1172" y="11796"/>
                </a:lnTo>
                <a:lnTo>
                  <a:pt x="5668" y="11796"/>
                </a:lnTo>
                <a:cubicBezTo>
                  <a:pt x="6581" y="19647"/>
                  <a:pt x="-1532" y="11796"/>
                  <a:pt x="259" y="20604"/>
                </a:cubicBezTo>
                <a:lnTo>
                  <a:pt x="6581" y="17694"/>
                </a:lnTo>
                <a:lnTo>
                  <a:pt x="6581" y="19647"/>
                </a:lnTo>
                <a:cubicBezTo>
                  <a:pt x="7248" y="18191"/>
                  <a:pt x="8864" y="17272"/>
                  <a:pt x="10374" y="17272"/>
                </a:cubicBezTo>
                <a:cubicBezTo>
                  <a:pt x="10936" y="17272"/>
                  <a:pt x="11498" y="17426"/>
                  <a:pt x="11990" y="17694"/>
                </a:cubicBezTo>
                <a:cubicBezTo>
                  <a:pt x="11990" y="18651"/>
                  <a:pt x="12868" y="20604"/>
                  <a:pt x="11990" y="21600"/>
                </a:cubicBezTo>
                <a:cubicBezTo>
                  <a:pt x="20068" y="19647"/>
                  <a:pt x="11077" y="7851"/>
                  <a:pt x="17399" y="3945"/>
                </a:cubicBezTo>
                <a:lnTo>
                  <a:pt x="14694" y="3945"/>
                </a:lnTo>
                <a:cubicBezTo>
                  <a:pt x="14554" y="4060"/>
                  <a:pt x="14413" y="4136"/>
                  <a:pt x="14238" y="4136"/>
                </a:cubicBezTo>
                <a:cubicBezTo>
                  <a:pt x="13079" y="4136"/>
                  <a:pt x="11077" y="1685"/>
                  <a:pt x="1107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8" name="Google Shape;7178;p41"/>
          <p:cNvSpPr/>
          <p:nvPr/>
        </p:nvSpPr>
        <p:spPr>
          <a:xfrm>
            <a:off x="3841290" y="2998950"/>
            <a:ext cx="12701" cy="2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783" h="21600" fill="norm" stroke="1" extrusionOk="0">
                <a:moveTo>
                  <a:pt x="17297" y="0"/>
                </a:moveTo>
                <a:cubicBezTo>
                  <a:pt x="14048" y="1663"/>
                  <a:pt x="12952" y="1102"/>
                  <a:pt x="11897" y="4428"/>
                </a:cubicBezTo>
                <a:cubicBezTo>
                  <a:pt x="10716" y="4579"/>
                  <a:pt x="9577" y="4644"/>
                  <a:pt x="8438" y="4644"/>
                </a:cubicBezTo>
                <a:cubicBezTo>
                  <a:pt x="5400" y="4644"/>
                  <a:pt x="2658" y="4147"/>
                  <a:pt x="1055" y="3326"/>
                </a:cubicBezTo>
                <a:cubicBezTo>
                  <a:pt x="0" y="3888"/>
                  <a:pt x="1055" y="6653"/>
                  <a:pt x="0" y="7214"/>
                </a:cubicBezTo>
                <a:lnTo>
                  <a:pt x="1055" y="7214"/>
                </a:lnTo>
                <a:lnTo>
                  <a:pt x="4303" y="12744"/>
                </a:lnTo>
                <a:cubicBezTo>
                  <a:pt x="4303" y="11642"/>
                  <a:pt x="6455" y="11642"/>
                  <a:pt x="7552" y="11642"/>
                </a:cubicBezTo>
                <a:lnTo>
                  <a:pt x="4303" y="18835"/>
                </a:lnTo>
                <a:cubicBezTo>
                  <a:pt x="6666" y="20995"/>
                  <a:pt x="8817" y="21492"/>
                  <a:pt x="10842" y="21492"/>
                </a:cubicBezTo>
                <a:cubicBezTo>
                  <a:pt x="12530" y="21492"/>
                  <a:pt x="14133" y="21168"/>
                  <a:pt x="15694" y="21168"/>
                </a:cubicBezTo>
                <a:cubicBezTo>
                  <a:pt x="16622" y="21168"/>
                  <a:pt x="17508" y="21276"/>
                  <a:pt x="18352" y="21600"/>
                </a:cubicBezTo>
                <a:cubicBezTo>
                  <a:pt x="12952" y="17172"/>
                  <a:pt x="19448" y="18835"/>
                  <a:pt x="10800" y="15509"/>
                </a:cubicBezTo>
                <a:lnTo>
                  <a:pt x="11897" y="9979"/>
                </a:lnTo>
                <a:lnTo>
                  <a:pt x="18352" y="10519"/>
                </a:lnTo>
                <a:cubicBezTo>
                  <a:pt x="17297" y="8856"/>
                  <a:pt x="20545" y="6653"/>
                  <a:pt x="17297" y="5551"/>
                </a:cubicBezTo>
                <a:cubicBezTo>
                  <a:pt x="17297" y="5551"/>
                  <a:pt x="16200" y="6653"/>
                  <a:pt x="15145" y="6653"/>
                </a:cubicBezTo>
                <a:cubicBezTo>
                  <a:pt x="12952" y="2765"/>
                  <a:pt x="21600" y="3888"/>
                  <a:pt x="1729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49" name="Google Shape;7179;p41"/>
          <p:cNvSpPr/>
          <p:nvPr/>
        </p:nvSpPr>
        <p:spPr>
          <a:xfrm>
            <a:off x="4024824" y="2985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4587"/>
                  <a:pt x="21600" y="7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0" name="Google Shape;7180;p41"/>
          <p:cNvSpPr/>
          <p:nvPr/>
        </p:nvSpPr>
        <p:spPr>
          <a:xfrm>
            <a:off x="3889500" y="2998699"/>
            <a:ext cx="1271" cy="12701"/>
          </a:xfrm>
          <a:prstGeom prst="ellipse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53" name="Google Shape;7182;p41"/>
          <p:cNvGrpSpPr/>
          <p:nvPr/>
        </p:nvGrpSpPr>
        <p:grpSpPr>
          <a:xfrm>
            <a:off x="3860650" y="2985224"/>
            <a:ext cx="1" cy="12701"/>
            <a:chOff x="0" y="0"/>
            <a:chExt cx="0" cy="12700"/>
          </a:xfrm>
        </p:grpSpPr>
        <p:sp>
          <p:nvSpPr>
            <p:cNvPr id="2851" name="خط"/>
            <p:cNvSpPr/>
            <p:nvPr/>
          </p:nvSpPr>
          <p:spPr>
            <a:xfrm flipV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2" name="خط"/>
            <p:cNvSpPr/>
            <p:nvPr/>
          </p:nvSpPr>
          <p:spPr>
            <a:xfrm flipH="1">
              <a:off x="-1" y="0"/>
              <a:ext cx="2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54" name="Google Shape;7183;p41"/>
          <p:cNvSpPr/>
          <p:nvPr/>
        </p:nvSpPr>
        <p:spPr>
          <a:xfrm>
            <a:off x="3852700" y="29964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5" name="Google Shape;7184;p41"/>
          <p:cNvSpPr/>
          <p:nvPr/>
        </p:nvSpPr>
        <p:spPr>
          <a:xfrm>
            <a:off x="3853662" y="3002800"/>
            <a:ext cx="12701" cy="22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23" h="21600" fill="norm" stroke="1" extrusionOk="0">
                <a:moveTo>
                  <a:pt x="4253" y="0"/>
                </a:moveTo>
                <a:cubicBezTo>
                  <a:pt x="4253" y="1155"/>
                  <a:pt x="-2377" y="5604"/>
                  <a:pt x="4003" y="5604"/>
                </a:cubicBezTo>
                <a:cubicBezTo>
                  <a:pt x="4378" y="5604"/>
                  <a:pt x="4837" y="5580"/>
                  <a:pt x="5337" y="5556"/>
                </a:cubicBezTo>
                <a:cubicBezTo>
                  <a:pt x="7464" y="10487"/>
                  <a:pt x="1042" y="8635"/>
                  <a:pt x="0" y="9862"/>
                </a:cubicBezTo>
                <a:cubicBezTo>
                  <a:pt x="2126" y="11113"/>
                  <a:pt x="0" y="13566"/>
                  <a:pt x="2126" y="14793"/>
                </a:cubicBezTo>
                <a:cubicBezTo>
                  <a:pt x="2126" y="14192"/>
                  <a:pt x="3211" y="12339"/>
                  <a:pt x="5337" y="12339"/>
                </a:cubicBezTo>
                <a:cubicBezTo>
                  <a:pt x="6255" y="14480"/>
                  <a:pt x="5587" y="16164"/>
                  <a:pt x="3294" y="16164"/>
                </a:cubicBezTo>
                <a:cubicBezTo>
                  <a:pt x="2919" y="16164"/>
                  <a:pt x="2543" y="16116"/>
                  <a:pt x="2126" y="16044"/>
                </a:cubicBezTo>
                <a:cubicBezTo>
                  <a:pt x="6421" y="17896"/>
                  <a:pt x="1042" y="20349"/>
                  <a:pt x="5337" y="21600"/>
                </a:cubicBezTo>
                <a:cubicBezTo>
                  <a:pt x="13886" y="18497"/>
                  <a:pt x="19223" y="13566"/>
                  <a:pt x="19223" y="8010"/>
                </a:cubicBezTo>
                <a:cubicBezTo>
                  <a:pt x="16638" y="9525"/>
                  <a:pt x="13302" y="11425"/>
                  <a:pt x="9299" y="11425"/>
                </a:cubicBezTo>
                <a:cubicBezTo>
                  <a:pt x="8381" y="11425"/>
                  <a:pt x="7422" y="11329"/>
                  <a:pt x="6421" y="11113"/>
                </a:cubicBezTo>
                <a:lnTo>
                  <a:pt x="6421" y="6783"/>
                </a:lnTo>
                <a:cubicBezTo>
                  <a:pt x="8465" y="7793"/>
                  <a:pt x="10008" y="8130"/>
                  <a:pt x="11259" y="8130"/>
                </a:cubicBezTo>
                <a:cubicBezTo>
                  <a:pt x="13844" y="8130"/>
                  <a:pt x="15262" y="6591"/>
                  <a:pt x="18181" y="6158"/>
                </a:cubicBezTo>
                <a:lnTo>
                  <a:pt x="7464" y="5556"/>
                </a:lnTo>
                <a:cubicBezTo>
                  <a:pt x="1042" y="3079"/>
                  <a:pt x="4253" y="1852"/>
                  <a:pt x="7464" y="625"/>
                </a:cubicBezTo>
                <a:cubicBezTo>
                  <a:pt x="6421" y="625"/>
                  <a:pt x="5337" y="625"/>
                  <a:pt x="4253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6" name="Google Shape;7185;p41"/>
          <p:cNvSpPr/>
          <p:nvPr/>
        </p:nvSpPr>
        <p:spPr>
          <a:xfrm>
            <a:off x="3953662" y="29967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1012" y="0"/>
                  <a:pt x="0" y="21600"/>
                  <a:pt x="0" y="21600"/>
                </a:cubicBezTo>
                <a:cubicBezTo>
                  <a:pt x="0" y="21600"/>
                  <a:pt x="11012" y="216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7" name="Google Shape;7186;p41"/>
          <p:cNvSpPr/>
          <p:nvPr/>
        </p:nvSpPr>
        <p:spPr>
          <a:xfrm>
            <a:off x="3852108" y="29881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9081" h="21600" fill="norm" stroke="1" extrusionOk="0">
                <a:moveTo>
                  <a:pt x="5664" y="0"/>
                </a:moveTo>
                <a:cubicBezTo>
                  <a:pt x="5664" y="8113"/>
                  <a:pt x="-5083" y="8113"/>
                  <a:pt x="3030" y="21600"/>
                </a:cubicBezTo>
                <a:cubicBezTo>
                  <a:pt x="-2449" y="5374"/>
                  <a:pt x="16517" y="13487"/>
                  <a:pt x="566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8" name="Google Shape;7187;p41"/>
          <p:cNvSpPr/>
          <p:nvPr/>
        </p:nvSpPr>
        <p:spPr>
          <a:xfrm>
            <a:off x="3950102" y="29932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991" h="21600" fill="norm" stroke="1" extrusionOk="0">
                <a:moveTo>
                  <a:pt x="12308" y="0"/>
                </a:moveTo>
                <a:cubicBezTo>
                  <a:pt x="0" y="4057"/>
                  <a:pt x="12308" y="10800"/>
                  <a:pt x="0" y="10800"/>
                </a:cubicBezTo>
                <a:lnTo>
                  <a:pt x="12308" y="21600"/>
                </a:lnTo>
                <a:cubicBezTo>
                  <a:pt x="3017" y="10800"/>
                  <a:pt x="21600" y="8113"/>
                  <a:pt x="12308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59" name="Google Shape;7188;p41"/>
          <p:cNvSpPr/>
          <p:nvPr/>
        </p:nvSpPr>
        <p:spPr>
          <a:xfrm>
            <a:off x="3969699" y="298971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4587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62" name="Google Shape;7189;p41"/>
          <p:cNvGrpSpPr/>
          <p:nvPr/>
        </p:nvGrpSpPr>
        <p:grpSpPr>
          <a:xfrm>
            <a:off x="3974125" y="2990687"/>
            <a:ext cx="1" cy="12701"/>
            <a:chOff x="0" y="0"/>
            <a:chExt cx="0" cy="12700"/>
          </a:xfrm>
        </p:grpSpPr>
        <p:sp>
          <p:nvSpPr>
            <p:cNvPr id="2860" name="خط"/>
            <p:cNvSpPr/>
            <p:nvPr/>
          </p:nvSpPr>
          <p:spPr>
            <a:xfrm flipV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1" name="خط"/>
            <p:cNvSpPr/>
            <p:nvPr/>
          </p:nvSpPr>
          <p:spPr>
            <a:xfrm flipH="1">
              <a:off x="0" y="0"/>
              <a:ext cx="1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63" name="Google Shape;7190;p41"/>
          <p:cNvSpPr/>
          <p:nvPr/>
        </p:nvSpPr>
        <p:spPr>
          <a:xfrm>
            <a:off x="3981874" y="29861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16148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4" name="Google Shape;7191;p41"/>
          <p:cNvSpPr/>
          <p:nvPr/>
        </p:nvSpPr>
        <p:spPr>
          <a:xfrm>
            <a:off x="4028350" y="298715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0" y="21600"/>
                  <a:pt x="21600" y="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5" name="Google Shape;7192;p41"/>
          <p:cNvSpPr/>
          <p:nvPr/>
        </p:nvSpPr>
        <p:spPr>
          <a:xfrm>
            <a:off x="4039955" y="29849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47" h="21600" fill="norm" stroke="1" extrusionOk="0">
                <a:moveTo>
                  <a:pt x="0" y="0"/>
                </a:moveTo>
                <a:cubicBezTo>
                  <a:pt x="2323" y="16709"/>
                  <a:pt x="6735" y="21600"/>
                  <a:pt x="10684" y="21600"/>
                </a:cubicBezTo>
                <a:cubicBezTo>
                  <a:pt x="16490" y="21600"/>
                  <a:pt x="21600" y="10189"/>
                  <a:pt x="17884" y="10189"/>
                </a:cubicBezTo>
                <a:cubicBezTo>
                  <a:pt x="11845" y="10189"/>
                  <a:pt x="6039" y="1018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6" name="Google Shape;7193;p41"/>
          <p:cNvSpPr/>
          <p:nvPr/>
        </p:nvSpPr>
        <p:spPr>
          <a:xfrm>
            <a:off x="3827950" y="2987150"/>
            <a:ext cx="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21600"/>
                </a:moveTo>
                <a:lnTo>
                  <a:pt x="0" y="0"/>
                </a:ln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67" name="Google Shape;7194;p41"/>
          <p:cNvSpPr/>
          <p:nvPr/>
        </p:nvSpPr>
        <p:spPr>
          <a:xfrm>
            <a:off x="3821346" y="298642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274" h="21600" fill="norm" stroke="1" extrusionOk="0">
                <a:moveTo>
                  <a:pt x="10800" y="0"/>
                </a:moveTo>
                <a:cubicBezTo>
                  <a:pt x="8229" y="0"/>
                  <a:pt x="4629" y="514"/>
                  <a:pt x="0" y="1800"/>
                </a:cubicBezTo>
                <a:lnTo>
                  <a:pt x="0" y="21600"/>
                </a:lnTo>
                <a:cubicBezTo>
                  <a:pt x="10800" y="10800"/>
                  <a:pt x="21600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70" name="Google Shape;7195;p41"/>
          <p:cNvGrpSpPr/>
          <p:nvPr/>
        </p:nvGrpSpPr>
        <p:grpSpPr>
          <a:xfrm>
            <a:off x="3985087" y="2993825"/>
            <a:ext cx="12701" cy="1"/>
            <a:chOff x="0" y="0"/>
            <a:chExt cx="12700" cy="0"/>
          </a:xfrm>
        </p:grpSpPr>
        <p:sp>
          <p:nvSpPr>
            <p:cNvPr id="2868" name="خط"/>
            <p:cNvSpPr/>
            <p:nvPr/>
          </p:nvSpPr>
          <p:spPr>
            <a:xfrm flipH="1" flipV="1"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9" name="خط"/>
            <p:cNvSpPr/>
            <p:nvPr/>
          </p:nvSpPr>
          <p:spPr>
            <a:xfrm>
              <a:off x="0" y="0"/>
              <a:ext cx="12700" cy="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73" name="Google Shape;7196;p41"/>
          <p:cNvGrpSpPr/>
          <p:nvPr/>
        </p:nvGrpSpPr>
        <p:grpSpPr>
          <a:xfrm>
            <a:off x="3972575" y="2998049"/>
            <a:ext cx="12701" cy="12701"/>
            <a:chOff x="0" y="0"/>
            <a:chExt cx="12700" cy="12700"/>
          </a:xfrm>
        </p:grpSpPr>
        <p:sp>
          <p:nvSpPr>
            <p:cNvPr id="2871" name="خط"/>
            <p:cNvSpPr/>
            <p:nvPr/>
          </p:nvSpPr>
          <p:spPr>
            <a:xfrm flipH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2" name="خط"/>
            <p:cNvSpPr/>
            <p:nvPr/>
          </p:nvSpPr>
          <p:spPr>
            <a:xfrm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74" name="Google Shape;7197;p41"/>
          <p:cNvSpPr/>
          <p:nvPr/>
        </p:nvSpPr>
        <p:spPr>
          <a:xfrm>
            <a:off x="3917450" y="2987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21600" y="21600"/>
                  <a:pt x="21600" y="10800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5" name="Google Shape;7198;p41"/>
          <p:cNvSpPr/>
          <p:nvPr/>
        </p:nvSpPr>
        <p:spPr>
          <a:xfrm>
            <a:off x="3895431" y="29938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552" h="21600" fill="norm" stroke="1" extrusionOk="0">
                <a:moveTo>
                  <a:pt x="5244" y="0"/>
                </a:moveTo>
                <a:cubicBezTo>
                  <a:pt x="5244" y="5374"/>
                  <a:pt x="-4048" y="13487"/>
                  <a:pt x="2106" y="21600"/>
                </a:cubicBezTo>
                <a:lnTo>
                  <a:pt x="17552" y="10747"/>
                </a:lnTo>
                <a:cubicBezTo>
                  <a:pt x="11398" y="10747"/>
                  <a:pt x="8260" y="5374"/>
                  <a:pt x="524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76" name="Google Shape;7199;p41"/>
          <p:cNvSpPr/>
          <p:nvPr/>
        </p:nvSpPr>
        <p:spPr>
          <a:xfrm>
            <a:off x="3897900" y="2993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  <a:cubicBezTo>
                  <a:pt x="10800" y="11012"/>
                  <a:pt x="21600" y="11012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79" name="Google Shape;7200;p41"/>
          <p:cNvGrpSpPr/>
          <p:nvPr/>
        </p:nvGrpSpPr>
        <p:grpSpPr>
          <a:xfrm>
            <a:off x="3894375" y="2990999"/>
            <a:ext cx="12701" cy="12701"/>
            <a:chOff x="0" y="0"/>
            <a:chExt cx="12700" cy="12700"/>
          </a:xfrm>
        </p:grpSpPr>
        <p:sp>
          <p:nvSpPr>
            <p:cNvPr id="2877" name="خط"/>
            <p:cNvSpPr/>
            <p:nvPr/>
          </p:nvSpPr>
          <p:spPr>
            <a:xfrm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8" name="خط"/>
            <p:cNvSpPr/>
            <p:nvPr/>
          </p:nvSpPr>
          <p:spPr>
            <a:xfrm flipH="1" flipV="1">
              <a:off x="0" y="0"/>
              <a:ext cx="12700" cy="127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2880" name="Google Shape;7201;p41"/>
          <p:cNvSpPr/>
          <p:nvPr/>
        </p:nvSpPr>
        <p:spPr>
          <a:xfrm>
            <a:off x="3754612" y="29842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94" y="11012"/>
                  <a:pt x="14587" y="21600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81" name="Google Shape;7202;p41"/>
          <p:cNvSpPr/>
          <p:nvPr/>
        </p:nvSpPr>
        <p:spPr>
          <a:xfrm>
            <a:off x="3919049" y="29964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0800" y="5294"/>
                  <a:pt x="0" y="16306"/>
                  <a:pt x="0" y="21600"/>
                </a:cubicBezTo>
                <a:cubicBezTo>
                  <a:pt x="21600" y="10800"/>
                  <a:pt x="21600" y="5294"/>
                  <a:pt x="2160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82" name="Google Shape;7203;p41"/>
          <p:cNvSpPr/>
          <p:nvPr/>
        </p:nvSpPr>
        <p:spPr>
          <a:xfrm>
            <a:off x="4120350" y="299723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941" y="0"/>
                </a:moveTo>
                <a:cubicBezTo>
                  <a:pt x="12706" y="0"/>
                  <a:pt x="7835" y="17090"/>
                  <a:pt x="0" y="21600"/>
                </a:cubicBezTo>
                <a:cubicBezTo>
                  <a:pt x="10800" y="21600"/>
                  <a:pt x="16094" y="15429"/>
                  <a:pt x="21600" y="9495"/>
                </a:cubicBezTo>
                <a:cubicBezTo>
                  <a:pt x="20118" y="2611"/>
                  <a:pt x="18635" y="0"/>
                  <a:pt x="1694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88" name="Google Shape;1346;p37"/>
          <p:cNvGrpSpPr/>
          <p:nvPr/>
        </p:nvGrpSpPr>
        <p:grpSpPr>
          <a:xfrm>
            <a:off x="5887408" y="1702878"/>
            <a:ext cx="1439291" cy="1359771"/>
            <a:chOff x="0" y="0"/>
            <a:chExt cx="1439289" cy="1359770"/>
          </a:xfrm>
        </p:grpSpPr>
        <p:sp>
          <p:nvSpPr>
            <p:cNvPr id="2883" name="Google Shape;1347;p37"/>
            <p:cNvSpPr/>
            <p:nvPr/>
          </p:nvSpPr>
          <p:spPr>
            <a:xfrm rot="16044606">
              <a:off x="1275859" y="1124978"/>
              <a:ext cx="88115" cy="8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9" h="21600" fill="norm" stroke="1" extrusionOk="0">
                  <a:moveTo>
                    <a:pt x="2991" y="0"/>
                  </a:moveTo>
                  <a:cubicBezTo>
                    <a:pt x="2020" y="0"/>
                    <a:pt x="1226" y="314"/>
                    <a:pt x="685" y="974"/>
                  </a:cubicBezTo>
                  <a:cubicBezTo>
                    <a:pt x="-1242" y="3434"/>
                    <a:pt x="1015" y="9822"/>
                    <a:pt x="5958" y="15319"/>
                  </a:cubicBezTo>
                  <a:cubicBezTo>
                    <a:pt x="9509" y="19272"/>
                    <a:pt x="13467" y="21600"/>
                    <a:pt x="16083" y="21600"/>
                  </a:cubicBezTo>
                  <a:cubicBezTo>
                    <a:pt x="17046" y="21600"/>
                    <a:pt x="17827" y="21286"/>
                    <a:pt x="18347" y="20626"/>
                  </a:cubicBezTo>
                  <a:cubicBezTo>
                    <a:pt x="20358" y="18175"/>
                    <a:pt x="18094" y="11786"/>
                    <a:pt x="13158" y="6182"/>
                  </a:cubicBezTo>
                  <a:cubicBezTo>
                    <a:pt x="9544" y="2303"/>
                    <a:pt x="5620" y="0"/>
                    <a:pt x="2991" y="0"/>
                  </a:cubicBezTo>
                  <a:close/>
                </a:path>
              </a:pathLst>
            </a:custGeom>
            <a:solidFill>
              <a:srgbClr val="FFB6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4" name="Google Shape;1348;p37"/>
            <p:cNvSpPr/>
            <p:nvPr/>
          </p:nvSpPr>
          <p:spPr>
            <a:xfrm rot="16044606">
              <a:off x="1263177" y="1139100"/>
              <a:ext cx="88272" cy="8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9" h="21600" fill="norm" stroke="1" extrusionOk="0">
                  <a:moveTo>
                    <a:pt x="3034" y="0"/>
                  </a:moveTo>
                  <a:cubicBezTo>
                    <a:pt x="2054" y="0"/>
                    <a:pt x="1255" y="330"/>
                    <a:pt x="716" y="1013"/>
                  </a:cubicBezTo>
                  <a:cubicBezTo>
                    <a:pt x="-1287" y="3468"/>
                    <a:pt x="1052" y="9844"/>
                    <a:pt x="5969" y="15339"/>
                  </a:cubicBezTo>
                  <a:cubicBezTo>
                    <a:pt x="9506" y="19285"/>
                    <a:pt x="13449" y="21600"/>
                    <a:pt x="16062" y="21600"/>
                  </a:cubicBezTo>
                  <a:cubicBezTo>
                    <a:pt x="17014" y="21600"/>
                    <a:pt x="17799" y="21287"/>
                    <a:pt x="18310" y="20628"/>
                  </a:cubicBezTo>
                  <a:cubicBezTo>
                    <a:pt x="20313" y="18181"/>
                    <a:pt x="18058" y="11805"/>
                    <a:pt x="13141" y="6310"/>
                  </a:cubicBezTo>
                  <a:cubicBezTo>
                    <a:pt x="9611" y="2373"/>
                    <a:pt x="5675" y="0"/>
                    <a:pt x="303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887" name="Google Shape;1349;p37"/>
            <p:cNvGrpSpPr/>
            <p:nvPr/>
          </p:nvGrpSpPr>
          <p:grpSpPr>
            <a:xfrm>
              <a:off x="0" y="0"/>
              <a:ext cx="1439290" cy="1359771"/>
              <a:chOff x="0" y="0"/>
              <a:chExt cx="1439289" cy="1359770"/>
            </a:xfrm>
          </p:grpSpPr>
          <p:sp>
            <p:nvSpPr>
              <p:cNvPr id="2885" name="Google Shape;1350;p37"/>
              <p:cNvSpPr/>
              <p:nvPr/>
            </p:nvSpPr>
            <p:spPr>
              <a:xfrm rot="16044606">
                <a:off x="83364" y="-11842"/>
                <a:ext cx="1285451" cy="13697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4" h="21600" fill="norm" stroke="1" extrusionOk="0">
                    <a:moveTo>
                      <a:pt x="18969" y="1238"/>
                    </a:moveTo>
                    <a:lnTo>
                      <a:pt x="20299" y="2317"/>
                    </a:lnTo>
                    <a:lnTo>
                      <a:pt x="19277" y="5450"/>
                    </a:lnTo>
                    <a:lnTo>
                      <a:pt x="17728" y="5682"/>
                    </a:lnTo>
                    <a:lnTo>
                      <a:pt x="17638" y="3975"/>
                    </a:lnTo>
                    <a:cubicBezTo>
                      <a:pt x="17638" y="3957"/>
                      <a:pt x="17631" y="3945"/>
                      <a:pt x="17631" y="3926"/>
                    </a:cubicBezTo>
                    <a:cubicBezTo>
                      <a:pt x="17631" y="3920"/>
                      <a:pt x="17631" y="3914"/>
                      <a:pt x="17618" y="3902"/>
                    </a:cubicBezTo>
                    <a:cubicBezTo>
                      <a:pt x="17612" y="3884"/>
                      <a:pt x="17600" y="3865"/>
                      <a:pt x="17580" y="3853"/>
                    </a:cubicBezTo>
                    <a:cubicBezTo>
                      <a:pt x="17574" y="3841"/>
                      <a:pt x="17574" y="3841"/>
                      <a:pt x="17567" y="3841"/>
                    </a:cubicBezTo>
                    <a:cubicBezTo>
                      <a:pt x="17548" y="3835"/>
                      <a:pt x="17541" y="3817"/>
                      <a:pt x="17522" y="3817"/>
                    </a:cubicBezTo>
                    <a:cubicBezTo>
                      <a:pt x="17516" y="3811"/>
                      <a:pt x="17503" y="3811"/>
                      <a:pt x="17490" y="3811"/>
                    </a:cubicBezTo>
                    <a:cubicBezTo>
                      <a:pt x="17483" y="3811"/>
                      <a:pt x="17477" y="3804"/>
                      <a:pt x="17458" y="3804"/>
                    </a:cubicBezTo>
                    <a:lnTo>
                      <a:pt x="15626" y="3719"/>
                    </a:lnTo>
                    <a:lnTo>
                      <a:pt x="15844" y="2439"/>
                    </a:lnTo>
                    <a:lnTo>
                      <a:pt x="18969" y="1238"/>
                    </a:lnTo>
                    <a:close/>
                    <a:moveTo>
                      <a:pt x="15369" y="2878"/>
                    </a:moveTo>
                    <a:lnTo>
                      <a:pt x="15221" y="3804"/>
                    </a:lnTo>
                    <a:lnTo>
                      <a:pt x="1084" y="18076"/>
                    </a:lnTo>
                    <a:cubicBezTo>
                      <a:pt x="937" y="18064"/>
                      <a:pt x="808" y="18064"/>
                      <a:pt x="699" y="18064"/>
                    </a:cubicBezTo>
                    <a:lnTo>
                      <a:pt x="15369" y="2878"/>
                    </a:lnTo>
                    <a:close/>
                    <a:moveTo>
                      <a:pt x="15478" y="4073"/>
                    </a:moveTo>
                    <a:lnTo>
                      <a:pt x="17027" y="4140"/>
                    </a:lnTo>
                    <a:lnTo>
                      <a:pt x="2685" y="18625"/>
                    </a:lnTo>
                    <a:cubicBezTo>
                      <a:pt x="2299" y="18369"/>
                      <a:pt x="1901" y="18223"/>
                      <a:pt x="1541" y="18137"/>
                    </a:cubicBezTo>
                    <a:lnTo>
                      <a:pt x="15478" y="4073"/>
                    </a:lnTo>
                    <a:close/>
                    <a:moveTo>
                      <a:pt x="17284" y="4414"/>
                    </a:moveTo>
                    <a:lnTo>
                      <a:pt x="17355" y="5822"/>
                    </a:lnTo>
                    <a:lnTo>
                      <a:pt x="3649" y="19668"/>
                    </a:lnTo>
                    <a:cubicBezTo>
                      <a:pt x="3521" y="19418"/>
                      <a:pt x="3328" y="19167"/>
                      <a:pt x="3052" y="18917"/>
                    </a:cubicBezTo>
                    <a:cubicBezTo>
                      <a:pt x="3026" y="18893"/>
                      <a:pt x="3006" y="18881"/>
                      <a:pt x="2987" y="18863"/>
                    </a:cubicBezTo>
                    <a:lnTo>
                      <a:pt x="17284" y="4414"/>
                    </a:lnTo>
                    <a:close/>
                    <a:moveTo>
                      <a:pt x="18898" y="5871"/>
                    </a:moveTo>
                    <a:lnTo>
                      <a:pt x="3913" y="20783"/>
                    </a:lnTo>
                    <a:cubicBezTo>
                      <a:pt x="3913" y="20570"/>
                      <a:pt x="3887" y="20301"/>
                      <a:pt x="3797" y="20021"/>
                    </a:cubicBezTo>
                    <a:cubicBezTo>
                      <a:pt x="3817" y="20015"/>
                      <a:pt x="3829" y="20003"/>
                      <a:pt x="3842" y="19991"/>
                    </a:cubicBezTo>
                    <a:lnTo>
                      <a:pt x="17638" y="6054"/>
                    </a:lnTo>
                    <a:lnTo>
                      <a:pt x="18898" y="5871"/>
                    </a:lnTo>
                    <a:close/>
                    <a:moveTo>
                      <a:pt x="710" y="18421"/>
                    </a:moveTo>
                    <a:cubicBezTo>
                      <a:pt x="1216" y="18421"/>
                      <a:pt x="2059" y="18531"/>
                      <a:pt x="2782" y="19167"/>
                    </a:cubicBezTo>
                    <a:cubicBezTo>
                      <a:pt x="3714" y="20009"/>
                      <a:pt x="3540" y="20929"/>
                      <a:pt x="3469" y="21185"/>
                    </a:cubicBezTo>
                    <a:cubicBezTo>
                      <a:pt x="3401" y="21209"/>
                      <a:pt x="3286" y="21236"/>
                      <a:pt x="3128" y="21236"/>
                    </a:cubicBezTo>
                    <a:cubicBezTo>
                      <a:pt x="2765" y="21236"/>
                      <a:pt x="2178" y="21091"/>
                      <a:pt x="1438" y="20423"/>
                    </a:cubicBezTo>
                    <a:cubicBezTo>
                      <a:pt x="409" y="19503"/>
                      <a:pt x="371" y="18716"/>
                      <a:pt x="390" y="18436"/>
                    </a:cubicBezTo>
                    <a:cubicBezTo>
                      <a:pt x="468" y="18428"/>
                      <a:pt x="578" y="18421"/>
                      <a:pt x="710" y="18421"/>
                    </a:cubicBezTo>
                    <a:close/>
                    <a:moveTo>
                      <a:pt x="21179" y="0"/>
                    </a:moveTo>
                    <a:cubicBezTo>
                      <a:pt x="21157" y="0"/>
                      <a:pt x="21133" y="4"/>
                      <a:pt x="21109" y="12"/>
                    </a:cubicBezTo>
                    <a:lnTo>
                      <a:pt x="15587" y="2134"/>
                    </a:lnTo>
                    <a:cubicBezTo>
                      <a:pt x="15581" y="2134"/>
                      <a:pt x="15581" y="2146"/>
                      <a:pt x="15574" y="2146"/>
                    </a:cubicBezTo>
                    <a:cubicBezTo>
                      <a:pt x="15555" y="2152"/>
                      <a:pt x="15542" y="2158"/>
                      <a:pt x="15529" y="2177"/>
                    </a:cubicBezTo>
                    <a:cubicBezTo>
                      <a:pt x="15529" y="2177"/>
                      <a:pt x="15523" y="2183"/>
                      <a:pt x="15516" y="2183"/>
                    </a:cubicBezTo>
                    <a:lnTo>
                      <a:pt x="81" y="18155"/>
                    </a:lnTo>
                    <a:cubicBezTo>
                      <a:pt x="81" y="18155"/>
                      <a:pt x="81" y="18162"/>
                      <a:pt x="68" y="18162"/>
                    </a:cubicBezTo>
                    <a:cubicBezTo>
                      <a:pt x="55" y="18180"/>
                      <a:pt x="50" y="18198"/>
                      <a:pt x="37" y="18223"/>
                    </a:cubicBezTo>
                    <a:lnTo>
                      <a:pt x="30" y="18229"/>
                    </a:lnTo>
                    <a:lnTo>
                      <a:pt x="30" y="18247"/>
                    </a:lnTo>
                    <a:cubicBezTo>
                      <a:pt x="-2" y="18381"/>
                      <a:pt x="-208" y="19448"/>
                      <a:pt x="1161" y="20692"/>
                    </a:cubicBezTo>
                    <a:cubicBezTo>
                      <a:pt x="1991" y="21429"/>
                      <a:pt x="2685" y="21600"/>
                      <a:pt x="3135" y="21600"/>
                    </a:cubicBezTo>
                    <a:cubicBezTo>
                      <a:pt x="3476" y="21600"/>
                      <a:pt x="3682" y="21503"/>
                      <a:pt x="3701" y="21490"/>
                    </a:cubicBezTo>
                    <a:cubicBezTo>
                      <a:pt x="3701" y="21490"/>
                      <a:pt x="3714" y="21490"/>
                      <a:pt x="3714" y="21484"/>
                    </a:cubicBezTo>
                    <a:cubicBezTo>
                      <a:pt x="3720" y="21478"/>
                      <a:pt x="3739" y="21472"/>
                      <a:pt x="3746" y="21460"/>
                    </a:cubicBezTo>
                    <a:lnTo>
                      <a:pt x="3752" y="21454"/>
                    </a:lnTo>
                    <a:lnTo>
                      <a:pt x="19554" y="5731"/>
                    </a:lnTo>
                    <a:cubicBezTo>
                      <a:pt x="19554" y="5731"/>
                      <a:pt x="19554" y="5725"/>
                      <a:pt x="19560" y="5725"/>
                    </a:cubicBezTo>
                    <a:cubicBezTo>
                      <a:pt x="19566" y="5712"/>
                      <a:pt x="19573" y="5701"/>
                      <a:pt x="19586" y="5688"/>
                    </a:cubicBezTo>
                    <a:cubicBezTo>
                      <a:pt x="19586" y="5682"/>
                      <a:pt x="19592" y="5670"/>
                      <a:pt x="19598" y="5664"/>
                    </a:cubicBezTo>
                    <a:lnTo>
                      <a:pt x="21360" y="232"/>
                    </a:lnTo>
                    <a:cubicBezTo>
                      <a:pt x="21392" y="165"/>
                      <a:pt x="21367" y="92"/>
                      <a:pt x="21309" y="49"/>
                    </a:cubicBezTo>
                    <a:cubicBezTo>
                      <a:pt x="21270" y="16"/>
                      <a:pt x="21226" y="0"/>
                      <a:pt x="21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86" name="Google Shape;1351;p37"/>
              <p:cNvSpPr/>
              <p:nvPr/>
            </p:nvSpPr>
            <p:spPr>
              <a:xfrm rot="16044606">
                <a:off x="70569" y="2030"/>
                <a:ext cx="1285220" cy="1369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18980" y="1238"/>
                    </a:moveTo>
                    <a:lnTo>
                      <a:pt x="20304" y="2317"/>
                    </a:lnTo>
                    <a:lnTo>
                      <a:pt x="19281" y="5450"/>
                    </a:lnTo>
                    <a:lnTo>
                      <a:pt x="17732" y="5682"/>
                    </a:lnTo>
                    <a:lnTo>
                      <a:pt x="17642" y="3975"/>
                    </a:lnTo>
                    <a:cubicBezTo>
                      <a:pt x="17642" y="3957"/>
                      <a:pt x="17635" y="3944"/>
                      <a:pt x="17635" y="3926"/>
                    </a:cubicBezTo>
                    <a:cubicBezTo>
                      <a:pt x="17635" y="3920"/>
                      <a:pt x="17635" y="3914"/>
                      <a:pt x="17629" y="3902"/>
                    </a:cubicBezTo>
                    <a:cubicBezTo>
                      <a:pt x="17616" y="3877"/>
                      <a:pt x="17603" y="3865"/>
                      <a:pt x="17584" y="3853"/>
                    </a:cubicBezTo>
                    <a:cubicBezTo>
                      <a:pt x="17577" y="3840"/>
                      <a:pt x="17577" y="3840"/>
                      <a:pt x="17571" y="3840"/>
                    </a:cubicBezTo>
                    <a:cubicBezTo>
                      <a:pt x="17552" y="3835"/>
                      <a:pt x="17546" y="3816"/>
                      <a:pt x="17533" y="3816"/>
                    </a:cubicBezTo>
                    <a:cubicBezTo>
                      <a:pt x="17520" y="3810"/>
                      <a:pt x="17507" y="3810"/>
                      <a:pt x="17500" y="3810"/>
                    </a:cubicBezTo>
                    <a:cubicBezTo>
                      <a:pt x="17487" y="3810"/>
                      <a:pt x="17481" y="3804"/>
                      <a:pt x="17468" y="3804"/>
                    </a:cubicBezTo>
                    <a:lnTo>
                      <a:pt x="15635" y="3719"/>
                    </a:lnTo>
                    <a:lnTo>
                      <a:pt x="15848" y="2438"/>
                    </a:lnTo>
                    <a:lnTo>
                      <a:pt x="18980" y="1238"/>
                    </a:lnTo>
                    <a:close/>
                    <a:moveTo>
                      <a:pt x="15378" y="2877"/>
                    </a:moveTo>
                    <a:lnTo>
                      <a:pt x="15224" y="3804"/>
                    </a:lnTo>
                    <a:lnTo>
                      <a:pt x="1084" y="18076"/>
                    </a:lnTo>
                    <a:cubicBezTo>
                      <a:pt x="942" y="18064"/>
                      <a:pt x="814" y="18064"/>
                      <a:pt x="698" y="18064"/>
                    </a:cubicBezTo>
                    <a:lnTo>
                      <a:pt x="15378" y="2877"/>
                    </a:lnTo>
                    <a:close/>
                    <a:moveTo>
                      <a:pt x="15481" y="4072"/>
                    </a:moveTo>
                    <a:lnTo>
                      <a:pt x="17031" y="4139"/>
                    </a:lnTo>
                    <a:lnTo>
                      <a:pt x="2685" y="18625"/>
                    </a:lnTo>
                    <a:cubicBezTo>
                      <a:pt x="2299" y="18369"/>
                      <a:pt x="1907" y="18222"/>
                      <a:pt x="1540" y="18137"/>
                    </a:cubicBezTo>
                    <a:lnTo>
                      <a:pt x="15481" y="4072"/>
                    </a:lnTo>
                    <a:close/>
                    <a:moveTo>
                      <a:pt x="17282" y="4414"/>
                    </a:moveTo>
                    <a:lnTo>
                      <a:pt x="17352" y="5822"/>
                    </a:lnTo>
                    <a:lnTo>
                      <a:pt x="3643" y="19674"/>
                    </a:lnTo>
                    <a:cubicBezTo>
                      <a:pt x="3514" y="19418"/>
                      <a:pt x="3322" y="19168"/>
                      <a:pt x="3045" y="18918"/>
                    </a:cubicBezTo>
                    <a:cubicBezTo>
                      <a:pt x="3019" y="18893"/>
                      <a:pt x="3000" y="18881"/>
                      <a:pt x="2981" y="18863"/>
                    </a:cubicBezTo>
                    <a:lnTo>
                      <a:pt x="17282" y="4414"/>
                    </a:lnTo>
                    <a:close/>
                    <a:moveTo>
                      <a:pt x="18896" y="5871"/>
                    </a:moveTo>
                    <a:lnTo>
                      <a:pt x="3900" y="20789"/>
                    </a:lnTo>
                    <a:cubicBezTo>
                      <a:pt x="3913" y="20570"/>
                      <a:pt x="3888" y="20301"/>
                      <a:pt x="3791" y="20021"/>
                    </a:cubicBezTo>
                    <a:cubicBezTo>
                      <a:pt x="3810" y="20015"/>
                      <a:pt x="3823" y="20009"/>
                      <a:pt x="3836" y="19991"/>
                    </a:cubicBezTo>
                    <a:lnTo>
                      <a:pt x="17635" y="6054"/>
                    </a:lnTo>
                    <a:lnTo>
                      <a:pt x="18896" y="5871"/>
                    </a:lnTo>
                    <a:close/>
                    <a:moveTo>
                      <a:pt x="713" y="18420"/>
                    </a:moveTo>
                    <a:cubicBezTo>
                      <a:pt x="1220" y="18420"/>
                      <a:pt x="2057" y="18530"/>
                      <a:pt x="2775" y="19168"/>
                    </a:cubicBezTo>
                    <a:cubicBezTo>
                      <a:pt x="3707" y="20009"/>
                      <a:pt x="3534" y="20930"/>
                      <a:pt x="3463" y="21186"/>
                    </a:cubicBezTo>
                    <a:cubicBezTo>
                      <a:pt x="3397" y="21209"/>
                      <a:pt x="3282" y="21237"/>
                      <a:pt x="3125" y="21237"/>
                    </a:cubicBezTo>
                    <a:cubicBezTo>
                      <a:pt x="2761" y="21237"/>
                      <a:pt x="2171" y="21092"/>
                      <a:pt x="1431" y="20423"/>
                    </a:cubicBezTo>
                    <a:cubicBezTo>
                      <a:pt x="402" y="19503"/>
                      <a:pt x="363" y="18717"/>
                      <a:pt x="383" y="18436"/>
                    </a:cubicBezTo>
                    <a:cubicBezTo>
                      <a:pt x="462" y="18428"/>
                      <a:pt x="576" y="18420"/>
                      <a:pt x="713" y="18420"/>
                    </a:cubicBezTo>
                    <a:close/>
                    <a:moveTo>
                      <a:pt x="21186" y="0"/>
                    </a:moveTo>
                    <a:cubicBezTo>
                      <a:pt x="21162" y="0"/>
                      <a:pt x="21138" y="4"/>
                      <a:pt x="21114" y="12"/>
                    </a:cubicBezTo>
                    <a:lnTo>
                      <a:pt x="15591" y="2134"/>
                    </a:lnTo>
                    <a:cubicBezTo>
                      <a:pt x="15584" y="2134"/>
                      <a:pt x="15584" y="2146"/>
                      <a:pt x="15578" y="2146"/>
                    </a:cubicBezTo>
                    <a:cubicBezTo>
                      <a:pt x="15565" y="2152"/>
                      <a:pt x="15546" y="2158"/>
                      <a:pt x="15539" y="2176"/>
                    </a:cubicBezTo>
                    <a:cubicBezTo>
                      <a:pt x="15539" y="2176"/>
                      <a:pt x="15526" y="2182"/>
                      <a:pt x="15520" y="2182"/>
                    </a:cubicBezTo>
                    <a:lnTo>
                      <a:pt x="80" y="18155"/>
                    </a:lnTo>
                    <a:cubicBezTo>
                      <a:pt x="80" y="18155"/>
                      <a:pt x="80" y="18162"/>
                      <a:pt x="74" y="18162"/>
                    </a:cubicBezTo>
                    <a:cubicBezTo>
                      <a:pt x="55" y="18180"/>
                      <a:pt x="49" y="18198"/>
                      <a:pt x="42" y="18222"/>
                    </a:cubicBezTo>
                    <a:lnTo>
                      <a:pt x="29" y="18229"/>
                    </a:lnTo>
                    <a:lnTo>
                      <a:pt x="29" y="18247"/>
                    </a:lnTo>
                    <a:cubicBezTo>
                      <a:pt x="-3" y="18381"/>
                      <a:pt x="-209" y="19448"/>
                      <a:pt x="1167" y="20692"/>
                    </a:cubicBezTo>
                    <a:cubicBezTo>
                      <a:pt x="1990" y="21429"/>
                      <a:pt x="2685" y="21600"/>
                      <a:pt x="3135" y="21600"/>
                    </a:cubicBezTo>
                    <a:cubicBezTo>
                      <a:pt x="3482" y="21600"/>
                      <a:pt x="3682" y="21503"/>
                      <a:pt x="3707" y="21490"/>
                    </a:cubicBezTo>
                    <a:cubicBezTo>
                      <a:pt x="3707" y="21490"/>
                      <a:pt x="3714" y="21490"/>
                      <a:pt x="3714" y="21484"/>
                    </a:cubicBezTo>
                    <a:cubicBezTo>
                      <a:pt x="3720" y="21478"/>
                      <a:pt x="3740" y="21472"/>
                      <a:pt x="3746" y="21460"/>
                    </a:cubicBezTo>
                    <a:lnTo>
                      <a:pt x="3752" y="21454"/>
                    </a:lnTo>
                    <a:lnTo>
                      <a:pt x="19558" y="5730"/>
                    </a:lnTo>
                    <a:cubicBezTo>
                      <a:pt x="19558" y="5730"/>
                      <a:pt x="19558" y="5724"/>
                      <a:pt x="19564" y="5724"/>
                    </a:cubicBezTo>
                    <a:cubicBezTo>
                      <a:pt x="19571" y="5712"/>
                      <a:pt x="19584" y="5700"/>
                      <a:pt x="19590" y="5688"/>
                    </a:cubicBezTo>
                    <a:cubicBezTo>
                      <a:pt x="19590" y="5682"/>
                      <a:pt x="19597" y="5669"/>
                      <a:pt x="19603" y="5663"/>
                    </a:cubicBezTo>
                    <a:lnTo>
                      <a:pt x="21365" y="231"/>
                    </a:lnTo>
                    <a:cubicBezTo>
                      <a:pt x="21391" y="171"/>
                      <a:pt x="21365" y="91"/>
                      <a:pt x="21314" y="49"/>
                    </a:cubicBezTo>
                    <a:cubicBezTo>
                      <a:pt x="21279" y="16"/>
                      <a:pt x="21234" y="0"/>
                      <a:pt x="211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889" name="Picture 8" descr="Picture 8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9172" y="2881365"/>
            <a:ext cx="601756" cy="587652"/>
          </a:xfrm>
          <a:prstGeom prst="rect">
            <a:avLst/>
          </a:prstGeom>
          <a:ln w="12700">
            <a:miter lim="400000"/>
          </a:ln>
        </p:spPr>
      </p:pic>
      <p:sp>
        <p:nvSpPr>
          <p:cNvPr id="2890" name="مربع نص 118"/>
          <p:cNvSpPr txBox="1"/>
          <p:nvPr/>
        </p:nvSpPr>
        <p:spPr>
          <a:xfrm>
            <a:off x="7184236" y="2481004"/>
            <a:ext cx="1525748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1600"/>
            </a:lvl1pPr>
          </a:lstStyle>
          <a:p>
            <a:pPr rtl="0">
              <a:defRPr/>
            </a:pPr>
            <a:r>
              <a:t>الاختيار العشوائي</a:t>
            </a:r>
          </a:p>
        </p:txBody>
      </p:sp>
      <p:sp>
        <p:nvSpPr>
          <p:cNvPr id="2891" name="مربع نص 119"/>
          <p:cNvSpPr txBox="1"/>
          <p:nvPr/>
        </p:nvSpPr>
        <p:spPr>
          <a:xfrm>
            <a:off x="5564507" y="3366223"/>
            <a:ext cx="127294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800"/>
            </a:lvl1pPr>
          </a:lstStyle>
          <a:p>
            <a:pPr rtl="0">
              <a:defRPr/>
            </a:pPr>
            <a:r>
              <a:t>جدول التعلم</a:t>
            </a:r>
          </a:p>
        </p:txBody>
      </p:sp>
      <p:sp>
        <p:nvSpPr>
          <p:cNvPr id="2892" name="مربع نص 124"/>
          <p:cNvSpPr txBox="1"/>
          <p:nvPr/>
        </p:nvSpPr>
        <p:spPr>
          <a:xfrm>
            <a:off x="4098669" y="3410937"/>
            <a:ext cx="93487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800"/>
            </a:lvl1pPr>
          </a:lstStyle>
          <a:p>
            <a:pPr rtl="0">
              <a:defRPr/>
            </a:pPr>
            <a:r>
              <a:t>العدسة</a:t>
            </a:r>
          </a:p>
        </p:txBody>
      </p:sp>
      <p:sp>
        <p:nvSpPr>
          <p:cNvPr id="2893" name="مربع نص 126"/>
          <p:cNvSpPr txBox="1"/>
          <p:nvPr/>
        </p:nvSpPr>
        <p:spPr>
          <a:xfrm>
            <a:off x="2683587" y="3384691"/>
            <a:ext cx="934875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600"/>
            </a:lvl1pPr>
          </a:lstStyle>
          <a:p>
            <a:pPr rtl="0">
              <a:defRPr/>
            </a:pPr>
            <a:r>
              <a:t>التحفيز</a:t>
            </a:r>
          </a:p>
        </p:txBody>
      </p:sp>
      <p:pic>
        <p:nvPicPr>
          <p:cNvPr id="2894" name="صورة 135" descr="صورة 13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2862" y="3795588"/>
            <a:ext cx="774260" cy="79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5" name="صورة 8" descr="صورة 8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53672" y="3795588"/>
            <a:ext cx="695005" cy="74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6" name="Picture 8" descr="Pictur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4571" y="3723244"/>
            <a:ext cx="640959" cy="707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7" name="صورة 86" descr="صورة 86"/>
          <p:cNvPicPr>
            <a:picLocks noChangeAspect="1"/>
          </p:cNvPicPr>
          <p:nvPr/>
        </p:nvPicPr>
        <p:blipFill>
          <a:blip r:embed="rId8">
            <a:extLst/>
          </a:blip>
          <a:srcRect l="18385" t="0" r="18385" b="0"/>
          <a:stretch>
            <a:fillRect/>
          </a:stretch>
        </p:blipFill>
        <p:spPr>
          <a:xfrm>
            <a:off x="1460239" y="682579"/>
            <a:ext cx="1287524" cy="854121"/>
          </a:xfrm>
          <a:prstGeom prst="rect">
            <a:avLst/>
          </a:prstGeom>
          <a:ln w="12700">
            <a:miter lim="400000"/>
          </a:ln>
        </p:spPr>
      </p:pic>
      <p:sp>
        <p:nvSpPr>
          <p:cNvPr id="2898" name="مستطيل 84"/>
          <p:cNvSpPr txBox="1"/>
          <p:nvPr/>
        </p:nvSpPr>
        <p:spPr>
          <a:xfrm>
            <a:off x="1609912" y="1600145"/>
            <a:ext cx="4627776" cy="61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3200">
                <a:blipFill rotWithShape="1">
                  <a:blip r:embed="rId9"/>
                  <a:srcRect l="0" t="0" r="0" b="0"/>
                  <a:tile tx="0" ty="0" sx="100000" sy="100000" flip="none" algn="tl"/>
                </a:blipFill>
                <a:effectLst>
                  <a:outerShdw sx="100000" sy="100000" kx="0" ky="0" algn="b" rotWithShape="0" blurRad="38100" dist="19050" dir="2700000">
                    <a:srgbClr val="000000">
                      <a:alpha val="40000"/>
                    </a:srgbClr>
                  </a:outerShdw>
                </a:effectLst>
                <a:latin typeface="DecoType Naskh Extensions"/>
                <a:ea typeface="DecoType Naskh Extensions"/>
                <a:cs typeface="DecoType Naskh Extensions"/>
                <a:sym typeface="DecoType Naskh Extensions"/>
              </a:defRPr>
            </a:lvl1pPr>
          </a:lstStyle>
          <a:p>
            <a:pPr rtl="0">
              <a:defRPr/>
            </a:pPr>
            <a:r>
              <a:t>استراتيجية حل المسألة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7555;p51"/>
          <p:cNvSpPr/>
          <p:nvPr/>
        </p:nvSpPr>
        <p:spPr>
          <a:xfrm>
            <a:off x="2483150" y="985932"/>
            <a:ext cx="4180575" cy="3273622"/>
          </a:xfrm>
          <a:prstGeom prst="rect">
            <a:avLst/>
          </a:prstGeom>
          <a:solidFill>
            <a:srgbClr val="FFD400">
              <a:alpha val="1726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40" name="Google Shape;7559;p51"/>
          <p:cNvGrpSpPr/>
          <p:nvPr/>
        </p:nvGrpSpPr>
        <p:grpSpPr>
          <a:xfrm>
            <a:off x="3042229" y="3889933"/>
            <a:ext cx="3550010" cy="172301"/>
            <a:chOff x="0" y="0"/>
            <a:chExt cx="3550008" cy="172300"/>
          </a:xfrm>
        </p:grpSpPr>
        <p:sp>
          <p:nvSpPr>
            <p:cNvPr id="2901" name="Google Shape;7560;p51"/>
            <p:cNvSpPr/>
            <p:nvPr/>
          </p:nvSpPr>
          <p:spPr>
            <a:xfrm>
              <a:off x="1304547" y="-1"/>
              <a:ext cx="1558388" cy="158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272" fill="norm" stroke="1" extrusionOk="0">
                  <a:moveTo>
                    <a:pt x="1291" y="1651"/>
                  </a:moveTo>
                  <a:lnTo>
                    <a:pt x="1578" y="1721"/>
                  </a:lnTo>
                  <a:cubicBezTo>
                    <a:pt x="1611" y="2003"/>
                    <a:pt x="1633" y="2003"/>
                    <a:pt x="1666" y="1792"/>
                  </a:cubicBezTo>
                  <a:cubicBezTo>
                    <a:pt x="1920" y="1581"/>
                    <a:pt x="2174" y="1581"/>
                    <a:pt x="2417" y="1862"/>
                  </a:cubicBezTo>
                  <a:cubicBezTo>
                    <a:pt x="2450" y="2140"/>
                    <a:pt x="2461" y="2492"/>
                    <a:pt x="2494" y="2563"/>
                  </a:cubicBezTo>
                  <a:cubicBezTo>
                    <a:pt x="2583" y="2704"/>
                    <a:pt x="2594" y="2211"/>
                    <a:pt x="2605" y="1862"/>
                  </a:cubicBezTo>
                  <a:cubicBezTo>
                    <a:pt x="2947" y="1581"/>
                    <a:pt x="3300" y="1581"/>
                    <a:pt x="3642" y="1862"/>
                  </a:cubicBezTo>
                  <a:cubicBezTo>
                    <a:pt x="3830" y="3193"/>
                    <a:pt x="3918" y="3193"/>
                    <a:pt x="4106" y="1862"/>
                  </a:cubicBezTo>
                  <a:cubicBezTo>
                    <a:pt x="4536" y="1581"/>
                    <a:pt x="4978" y="1581"/>
                    <a:pt x="5419" y="1933"/>
                  </a:cubicBezTo>
                  <a:cubicBezTo>
                    <a:pt x="5441" y="2140"/>
                    <a:pt x="5452" y="2563"/>
                    <a:pt x="5486" y="2633"/>
                  </a:cubicBezTo>
                  <a:cubicBezTo>
                    <a:pt x="5574" y="2774"/>
                    <a:pt x="5585" y="2281"/>
                    <a:pt x="5607" y="1933"/>
                  </a:cubicBezTo>
                  <a:lnTo>
                    <a:pt x="5794" y="1933"/>
                  </a:lnTo>
                  <a:cubicBezTo>
                    <a:pt x="5927" y="3123"/>
                    <a:pt x="5949" y="3123"/>
                    <a:pt x="6071" y="1862"/>
                  </a:cubicBezTo>
                  <a:cubicBezTo>
                    <a:pt x="6412" y="1651"/>
                    <a:pt x="6755" y="1651"/>
                    <a:pt x="7097" y="1862"/>
                  </a:cubicBezTo>
                  <a:cubicBezTo>
                    <a:pt x="7251" y="3263"/>
                    <a:pt x="7307" y="3263"/>
                    <a:pt x="7472" y="1862"/>
                  </a:cubicBezTo>
                  <a:cubicBezTo>
                    <a:pt x="7781" y="1651"/>
                    <a:pt x="8090" y="1581"/>
                    <a:pt x="8410" y="1721"/>
                  </a:cubicBezTo>
                  <a:cubicBezTo>
                    <a:pt x="8521" y="2633"/>
                    <a:pt x="8697" y="2281"/>
                    <a:pt x="8841" y="2633"/>
                  </a:cubicBezTo>
                  <a:cubicBezTo>
                    <a:pt x="8984" y="3052"/>
                    <a:pt x="9106" y="2492"/>
                    <a:pt x="9150" y="1440"/>
                  </a:cubicBezTo>
                  <a:cubicBezTo>
                    <a:pt x="9558" y="1091"/>
                    <a:pt x="9967" y="951"/>
                    <a:pt x="10375" y="1162"/>
                  </a:cubicBezTo>
                  <a:cubicBezTo>
                    <a:pt x="10397" y="1299"/>
                    <a:pt x="10430" y="1510"/>
                    <a:pt x="10452" y="1510"/>
                  </a:cubicBezTo>
                  <a:cubicBezTo>
                    <a:pt x="11093" y="1581"/>
                    <a:pt x="11721" y="1581"/>
                    <a:pt x="12362" y="1651"/>
                  </a:cubicBezTo>
                  <a:cubicBezTo>
                    <a:pt x="12450" y="1651"/>
                    <a:pt x="12505" y="1229"/>
                    <a:pt x="12516" y="739"/>
                  </a:cubicBezTo>
                  <a:cubicBezTo>
                    <a:pt x="12704" y="458"/>
                    <a:pt x="12891" y="458"/>
                    <a:pt x="13079" y="669"/>
                  </a:cubicBezTo>
                  <a:cubicBezTo>
                    <a:pt x="13200" y="2003"/>
                    <a:pt x="13234" y="2003"/>
                    <a:pt x="13355" y="739"/>
                  </a:cubicBezTo>
                  <a:lnTo>
                    <a:pt x="13731" y="528"/>
                  </a:lnTo>
                  <a:cubicBezTo>
                    <a:pt x="14006" y="1651"/>
                    <a:pt x="14326" y="880"/>
                    <a:pt x="14613" y="1440"/>
                  </a:cubicBezTo>
                  <a:cubicBezTo>
                    <a:pt x="14702" y="1581"/>
                    <a:pt x="14746" y="739"/>
                    <a:pt x="14768" y="180"/>
                  </a:cubicBezTo>
                  <a:cubicBezTo>
                    <a:pt x="14890" y="-102"/>
                    <a:pt x="15022" y="-32"/>
                    <a:pt x="15143" y="250"/>
                  </a:cubicBezTo>
                  <a:cubicBezTo>
                    <a:pt x="15375" y="1581"/>
                    <a:pt x="15662" y="1581"/>
                    <a:pt x="15949" y="1229"/>
                  </a:cubicBezTo>
                  <a:cubicBezTo>
                    <a:pt x="15960" y="1229"/>
                    <a:pt x="15971" y="880"/>
                    <a:pt x="15982" y="739"/>
                  </a:cubicBezTo>
                  <a:lnTo>
                    <a:pt x="16258" y="739"/>
                  </a:lnTo>
                  <a:cubicBezTo>
                    <a:pt x="16457" y="2073"/>
                    <a:pt x="16578" y="2073"/>
                    <a:pt x="16810" y="810"/>
                  </a:cubicBezTo>
                  <a:lnTo>
                    <a:pt x="17361" y="1091"/>
                  </a:lnTo>
                  <a:cubicBezTo>
                    <a:pt x="17417" y="1651"/>
                    <a:pt x="17483" y="1792"/>
                    <a:pt x="17549" y="1162"/>
                  </a:cubicBezTo>
                  <a:cubicBezTo>
                    <a:pt x="18024" y="1091"/>
                    <a:pt x="18488" y="1162"/>
                    <a:pt x="18962" y="1370"/>
                  </a:cubicBezTo>
                  <a:cubicBezTo>
                    <a:pt x="18995" y="2281"/>
                    <a:pt x="19094" y="2281"/>
                    <a:pt x="19216" y="2281"/>
                  </a:cubicBezTo>
                  <a:cubicBezTo>
                    <a:pt x="19403" y="2281"/>
                    <a:pt x="19602" y="2140"/>
                    <a:pt x="19768" y="2492"/>
                  </a:cubicBezTo>
                  <a:cubicBezTo>
                    <a:pt x="19988" y="3052"/>
                    <a:pt x="19845" y="4597"/>
                    <a:pt x="19900" y="5650"/>
                  </a:cubicBezTo>
                  <a:cubicBezTo>
                    <a:pt x="19923" y="5928"/>
                    <a:pt x="19955" y="6139"/>
                    <a:pt x="20000" y="6210"/>
                  </a:cubicBezTo>
                  <a:cubicBezTo>
                    <a:pt x="20066" y="6210"/>
                    <a:pt x="20121" y="5928"/>
                    <a:pt x="20132" y="5509"/>
                  </a:cubicBezTo>
                  <a:cubicBezTo>
                    <a:pt x="20143" y="5228"/>
                    <a:pt x="20143" y="4876"/>
                    <a:pt x="20121" y="4597"/>
                  </a:cubicBezTo>
                  <a:cubicBezTo>
                    <a:pt x="20033" y="3193"/>
                    <a:pt x="20187" y="2844"/>
                    <a:pt x="20342" y="2633"/>
                  </a:cubicBezTo>
                  <a:cubicBezTo>
                    <a:pt x="20540" y="2281"/>
                    <a:pt x="20706" y="3052"/>
                    <a:pt x="20827" y="4597"/>
                  </a:cubicBezTo>
                  <a:cubicBezTo>
                    <a:pt x="20916" y="5999"/>
                    <a:pt x="21070" y="7121"/>
                    <a:pt x="21280" y="7752"/>
                  </a:cubicBezTo>
                  <a:cubicBezTo>
                    <a:pt x="21589" y="8593"/>
                    <a:pt x="21600" y="9015"/>
                    <a:pt x="21512" y="11469"/>
                  </a:cubicBezTo>
                  <a:cubicBezTo>
                    <a:pt x="20982" y="11050"/>
                    <a:pt x="20982" y="11120"/>
                    <a:pt x="21136" y="13856"/>
                  </a:cubicBezTo>
                  <a:cubicBezTo>
                    <a:pt x="20728" y="14275"/>
                    <a:pt x="20728" y="14275"/>
                    <a:pt x="20540" y="13433"/>
                  </a:cubicBezTo>
                  <a:cubicBezTo>
                    <a:pt x="20320" y="12310"/>
                    <a:pt x="20154" y="12451"/>
                    <a:pt x="19988" y="13996"/>
                  </a:cubicBezTo>
                  <a:cubicBezTo>
                    <a:pt x="19757" y="16098"/>
                    <a:pt x="19690" y="16098"/>
                    <a:pt x="19437" y="14275"/>
                  </a:cubicBezTo>
                  <a:cubicBezTo>
                    <a:pt x="19381" y="13926"/>
                    <a:pt x="19338" y="13504"/>
                    <a:pt x="19249" y="13785"/>
                  </a:cubicBezTo>
                  <a:cubicBezTo>
                    <a:pt x="19172" y="13926"/>
                    <a:pt x="19139" y="14556"/>
                    <a:pt x="19183" y="14975"/>
                  </a:cubicBezTo>
                  <a:cubicBezTo>
                    <a:pt x="19227" y="15820"/>
                    <a:pt x="19249" y="16732"/>
                    <a:pt x="19238" y="17643"/>
                  </a:cubicBezTo>
                  <a:lnTo>
                    <a:pt x="18962" y="17710"/>
                  </a:lnTo>
                  <a:cubicBezTo>
                    <a:pt x="18907" y="17221"/>
                    <a:pt x="18807" y="17010"/>
                    <a:pt x="18719" y="17221"/>
                  </a:cubicBezTo>
                  <a:cubicBezTo>
                    <a:pt x="18212" y="18062"/>
                    <a:pt x="17693" y="17643"/>
                    <a:pt x="17174" y="17781"/>
                  </a:cubicBezTo>
                  <a:cubicBezTo>
                    <a:pt x="17063" y="17781"/>
                    <a:pt x="16964" y="17781"/>
                    <a:pt x="16909" y="18555"/>
                  </a:cubicBezTo>
                  <a:lnTo>
                    <a:pt x="16722" y="18692"/>
                  </a:lnTo>
                  <a:cubicBezTo>
                    <a:pt x="16710" y="18344"/>
                    <a:pt x="16699" y="17992"/>
                    <a:pt x="16622" y="17992"/>
                  </a:cubicBezTo>
                  <a:cubicBezTo>
                    <a:pt x="16556" y="17992"/>
                    <a:pt x="16545" y="18414"/>
                    <a:pt x="16534" y="18763"/>
                  </a:cubicBezTo>
                  <a:lnTo>
                    <a:pt x="16346" y="18904"/>
                  </a:lnTo>
                  <a:cubicBezTo>
                    <a:pt x="16214" y="18133"/>
                    <a:pt x="16015" y="18133"/>
                    <a:pt x="15883" y="18904"/>
                  </a:cubicBezTo>
                  <a:lnTo>
                    <a:pt x="15695" y="18833"/>
                  </a:lnTo>
                  <a:cubicBezTo>
                    <a:pt x="15673" y="18344"/>
                    <a:pt x="15640" y="17851"/>
                    <a:pt x="15552" y="17851"/>
                  </a:cubicBezTo>
                  <a:lnTo>
                    <a:pt x="14525" y="17851"/>
                  </a:lnTo>
                  <a:cubicBezTo>
                    <a:pt x="14437" y="17851"/>
                    <a:pt x="14404" y="18344"/>
                    <a:pt x="14393" y="18904"/>
                  </a:cubicBezTo>
                  <a:cubicBezTo>
                    <a:pt x="14018" y="19534"/>
                    <a:pt x="13642" y="19745"/>
                    <a:pt x="13256" y="19467"/>
                  </a:cubicBezTo>
                  <a:cubicBezTo>
                    <a:pt x="13200" y="18904"/>
                    <a:pt x="13135" y="18904"/>
                    <a:pt x="13079" y="19467"/>
                  </a:cubicBezTo>
                  <a:cubicBezTo>
                    <a:pt x="12958" y="19604"/>
                    <a:pt x="12825" y="19604"/>
                    <a:pt x="12704" y="19396"/>
                  </a:cubicBezTo>
                  <a:cubicBezTo>
                    <a:pt x="12660" y="17781"/>
                    <a:pt x="12472" y="17362"/>
                    <a:pt x="12295" y="17992"/>
                  </a:cubicBezTo>
                  <a:cubicBezTo>
                    <a:pt x="12086" y="18763"/>
                    <a:pt x="11964" y="18273"/>
                    <a:pt x="11788" y="17710"/>
                  </a:cubicBezTo>
                  <a:cubicBezTo>
                    <a:pt x="11501" y="16869"/>
                    <a:pt x="11192" y="15820"/>
                    <a:pt x="10905" y="17851"/>
                  </a:cubicBezTo>
                  <a:cubicBezTo>
                    <a:pt x="10839" y="18344"/>
                    <a:pt x="10739" y="18344"/>
                    <a:pt x="10651" y="18344"/>
                  </a:cubicBezTo>
                  <a:cubicBezTo>
                    <a:pt x="10375" y="18485"/>
                    <a:pt x="10110" y="17502"/>
                    <a:pt x="9823" y="18203"/>
                  </a:cubicBezTo>
                  <a:cubicBezTo>
                    <a:pt x="9746" y="18414"/>
                    <a:pt x="9669" y="17781"/>
                    <a:pt x="9624" y="17221"/>
                  </a:cubicBezTo>
                  <a:cubicBezTo>
                    <a:pt x="9503" y="15749"/>
                    <a:pt x="9349" y="15887"/>
                    <a:pt x="9150" y="16520"/>
                  </a:cubicBezTo>
                  <a:cubicBezTo>
                    <a:pt x="9062" y="16869"/>
                    <a:pt x="8929" y="16869"/>
                    <a:pt x="8852" y="17291"/>
                  </a:cubicBezTo>
                  <a:cubicBezTo>
                    <a:pt x="8675" y="18133"/>
                    <a:pt x="8454" y="18344"/>
                    <a:pt x="8245" y="17851"/>
                  </a:cubicBezTo>
                  <a:cubicBezTo>
                    <a:pt x="7814" y="16939"/>
                    <a:pt x="7351" y="17010"/>
                    <a:pt x="6931" y="18133"/>
                  </a:cubicBezTo>
                  <a:cubicBezTo>
                    <a:pt x="6699" y="18692"/>
                    <a:pt x="6446" y="18904"/>
                    <a:pt x="6203" y="18622"/>
                  </a:cubicBezTo>
                  <a:cubicBezTo>
                    <a:pt x="5927" y="18414"/>
                    <a:pt x="5838" y="19185"/>
                    <a:pt x="5784" y="20586"/>
                  </a:cubicBezTo>
                  <a:lnTo>
                    <a:pt x="5507" y="20586"/>
                  </a:lnTo>
                  <a:cubicBezTo>
                    <a:pt x="5364" y="18622"/>
                    <a:pt x="5253" y="20238"/>
                    <a:pt x="5132" y="20657"/>
                  </a:cubicBezTo>
                  <a:cubicBezTo>
                    <a:pt x="4768" y="20657"/>
                    <a:pt x="4393" y="20727"/>
                    <a:pt x="4018" y="20657"/>
                  </a:cubicBezTo>
                  <a:cubicBezTo>
                    <a:pt x="3289" y="20586"/>
                    <a:pt x="2561" y="21498"/>
                    <a:pt x="1832" y="21220"/>
                  </a:cubicBezTo>
                  <a:cubicBezTo>
                    <a:pt x="1711" y="21149"/>
                    <a:pt x="1589" y="21361"/>
                    <a:pt x="1468" y="20938"/>
                  </a:cubicBezTo>
                  <a:cubicBezTo>
                    <a:pt x="1490" y="19815"/>
                    <a:pt x="1435" y="18485"/>
                    <a:pt x="1700" y="18062"/>
                  </a:cubicBezTo>
                  <a:cubicBezTo>
                    <a:pt x="1865" y="17851"/>
                    <a:pt x="1788" y="17080"/>
                    <a:pt x="1722" y="16450"/>
                  </a:cubicBezTo>
                  <a:cubicBezTo>
                    <a:pt x="1689" y="16098"/>
                    <a:pt x="1689" y="15679"/>
                    <a:pt x="1766" y="15468"/>
                  </a:cubicBezTo>
                  <a:cubicBezTo>
                    <a:pt x="1821" y="15327"/>
                    <a:pt x="1898" y="15468"/>
                    <a:pt x="1920" y="15887"/>
                  </a:cubicBezTo>
                  <a:cubicBezTo>
                    <a:pt x="1964" y="16380"/>
                    <a:pt x="1931" y="17151"/>
                    <a:pt x="2020" y="17502"/>
                  </a:cubicBezTo>
                  <a:cubicBezTo>
                    <a:pt x="2097" y="17851"/>
                    <a:pt x="2240" y="18622"/>
                    <a:pt x="2296" y="17710"/>
                  </a:cubicBezTo>
                  <a:cubicBezTo>
                    <a:pt x="2373" y="16239"/>
                    <a:pt x="2615" y="16732"/>
                    <a:pt x="2737" y="15749"/>
                  </a:cubicBezTo>
                  <a:cubicBezTo>
                    <a:pt x="2814" y="15045"/>
                    <a:pt x="2925" y="15397"/>
                    <a:pt x="3002" y="16098"/>
                  </a:cubicBezTo>
                  <a:cubicBezTo>
                    <a:pt x="3057" y="16661"/>
                    <a:pt x="3112" y="17221"/>
                    <a:pt x="3190" y="17781"/>
                  </a:cubicBezTo>
                  <a:cubicBezTo>
                    <a:pt x="3300" y="18485"/>
                    <a:pt x="3510" y="18622"/>
                    <a:pt x="3532" y="17921"/>
                  </a:cubicBezTo>
                  <a:cubicBezTo>
                    <a:pt x="3565" y="17221"/>
                    <a:pt x="3598" y="17151"/>
                    <a:pt x="3697" y="17080"/>
                  </a:cubicBezTo>
                  <a:cubicBezTo>
                    <a:pt x="3841" y="17010"/>
                    <a:pt x="3995" y="16869"/>
                    <a:pt x="4161" y="16732"/>
                  </a:cubicBezTo>
                  <a:cubicBezTo>
                    <a:pt x="4095" y="17851"/>
                    <a:pt x="3973" y="19044"/>
                    <a:pt x="4293" y="18833"/>
                  </a:cubicBezTo>
                  <a:cubicBezTo>
                    <a:pt x="4404" y="18763"/>
                    <a:pt x="4514" y="19745"/>
                    <a:pt x="4625" y="18833"/>
                  </a:cubicBezTo>
                  <a:cubicBezTo>
                    <a:pt x="4437" y="16239"/>
                    <a:pt x="4437" y="16239"/>
                    <a:pt x="4856" y="16239"/>
                  </a:cubicBezTo>
                  <a:cubicBezTo>
                    <a:pt x="4867" y="16239"/>
                    <a:pt x="4890" y="15957"/>
                    <a:pt x="4901" y="15820"/>
                  </a:cubicBezTo>
                  <a:cubicBezTo>
                    <a:pt x="4702" y="14975"/>
                    <a:pt x="4702" y="14975"/>
                    <a:pt x="4558" y="14975"/>
                  </a:cubicBezTo>
                  <a:cubicBezTo>
                    <a:pt x="4282" y="15045"/>
                    <a:pt x="4029" y="15045"/>
                    <a:pt x="3785" y="14063"/>
                  </a:cubicBezTo>
                  <a:cubicBezTo>
                    <a:pt x="3620" y="13363"/>
                    <a:pt x="3421" y="13222"/>
                    <a:pt x="3245" y="13715"/>
                  </a:cubicBezTo>
                  <a:cubicBezTo>
                    <a:pt x="3090" y="14063"/>
                    <a:pt x="2936" y="14134"/>
                    <a:pt x="2781" y="13996"/>
                  </a:cubicBezTo>
                  <a:cubicBezTo>
                    <a:pt x="2715" y="13996"/>
                    <a:pt x="2660" y="13715"/>
                    <a:pt x="2649" y="13363"/>
                  </a:cubicBezTo>
                  <a:cubicBezTo>
                    <a:pt x="2626" y="12944"/>
                    <a:pt x="2649" y="12521"/>
                    <a:pt x="2715" y="12381"/>
                  </a:cubicBezTo>
                  <a:cubicBezTo>
                    <a:pt x="2902" y="11680"/>
                    <a:pt x="3068" y="10698"/>
                    <a:pt x="3344" y="11399"/>
                  </a:cubicBezTo>
                  <a:cubicBezTo>
                    <a:pt x="3532" y="11891"/>
                    <a:pt x="3764" y="11962"/>
                    <a:pt x="3929" y="12662"/>
                  </a:cubicBezTo>
                  <a:cubicBezTo>
                    <a:pt x="4018" y="12173"/>
                    <a:pt x="4040" y="11328"/>
                    <a:pt x="3995" y="11191"/>
                  </a:cubicBezTo>
                  <a:cubicBezTo>
                    <a:pt x="3686" y="10349"/>
                    <a:pt x="3598" y="7051"/>
                    <a:pt x="3123" y="8033"/>
                  </a:cubicBezTo>
                  <a:cubicBezTo>
                    <a:pt x="2991" y="8244"/>
                    <a:pt x="2892" y="7681"/>
                    <a:pt x="2792" y="7121"/>
                  </a:cubicBezTo>
                  <a:cubicBezTo>
                    <a:pt x="2704" y="6562"/>
                    <a:pt x="2594" y="5999"/>
                    <a:pt x="2516" y="6491"/>
                  </a:cubicBezTo>
                  <a:cubicBezTo>
                    <a:pt x="2307" y="7611"/>
                    <a:pt x="2097" y="7192"/>
                    <a:pt x="1865" y="7051"/>
                  </a:cubicBezTo>
                  <a:cubicBezTo>
                    <a:pt x="1733" y="6910"/>
                    <a:pt x="905" y="5999"/>
                    <a:pt x="817" y="5580"/>
                  </a:cubicBezTo>
                  <a:cubicBezTo>
                    <a:pt x="640" y="4738"/>
                    <a:pt x="442" y="4175"/>
                    <a:pt x="220" y="3964"/>
                  </a:cubicBezTo>
                  <a:cubicBezTo>
                    <a:pt x="33" y="3826"/>
                    <a:pt x="0" y="3123"/>
                    <a:pt x="0" y="2140"/>
                  </a:cubicBezTo>
                  <a:cubicBezTo>
                    <a:pt x="232" y="2140"/>
                    <a:pt x="463" y="2211"/>
                    <a:pt x="695" y="2140"/>
                  </a:cubicBezTo>
                  <a:cubicBezTo>
                    <a:pt x="927" y="2073"/>
                    <a:pt x="1115" y="2704"/>
                    <a:pt x="1291" y="1651"/>
                  </a:cubicBezTo>
                  <a:close/>
                  <a:moveTo>
                    <a:pt x="5154" y="15957"/>
                  </a:moveTo>
                  <a:cubicBezTo>
                    <a:pt x="5132" y="16520"/>
                    <a:pt x="5176" y="17151"/>
                    <a:pt x="5276" y="17362"/>
                  </a:cubicBezTo>
                  <a:cubicBezTo>
                    <a:pt x="5342" y="17643"/>
                    <a:pt x="5441" y="17362"/>
                    <a:pt x="5463" y="16869"/>
                  </a:cubicBezTo>
                  <a:cubicBezTo>
                    <a:pt x="5518" y="15749"/>
                    <a:pt x="5596" y="15468"/>
                    <a:pt x="5794" y="15609"/>
                  </a:cubicBezTo>
                  <a:cubicBezTo>
                    <a:pt x="5993" y="15820"/>
                    <a:pt x="6170" y="14975"/>
                    <a:pt x="6192" y="13715"/>
                  </a:cubicBezTo>
                  <a:cubicBezTo>
                    <a:pt x="6203" y="13363"/>
                    <a:pt x="6247" y="12944"/>
                    <a:pt x="6192" y="12592"/>
                  </a:cubicBezTo>
                  <a:cubicBezTo>
                    <a:pt x="6148" y="12310"/>
                    <a:pt x="6071" y="12310"/>
                    <a:pt x="6026" y="12592"/>
                  </a:cubicBezTo>
                  <a:cubicBezTo>
                    <a:pt x="5872" y="13785"/>
                    <a:pt x="5706" y="13433"/>
                    <a:pt x="5529" y="13014"/>
                  </a:cubicBezTo>
                  <a:cubicBezTo>
                    <a:pt x="5375" y="12733"/>
                    <a:pt x="5253" y="13014"/>
                    <a:pt x="5231" y="14204"/>
                  </a:cubicBezTo>
                  <a:cubicBezTo>
                    <a:pt x="5210" y="14838"/>
                    <a:pt x="5188" y="15397"/>
                    <a:pt x="5154" y="15957"/>
                  </a:cubicBezTo>
                  <a:close/>
                  <a:moveTo>
                    <a:pt x="20585" y="7544"/>
                  </a:moveTo>
                  <a:cubicBezTo>
                    <a:pt x="20651" y="7473"/>
                    <a:pt x="20728" y="7403"/>
                    <a:pt x="20728" y="6910"/>
                  </a:cubicBezTo>
                  <a:cubicBezTo>
                    <a:pt x="20728" y="6421"/>
                    <a:pt x="20662" y="5999"/>
                    <a:pt x="20585" y="5999"/>
                  </a:cubicBezTo>
                  <a:cubicBezTo>
                    <a:pt x="20508" y="5928"/>
                    <a:pt x="20430" y="6351"/>
                    <a:pt x="20430" y="6840"/>
                  </a:cubicBezTo>
                  <a:cubicBezTo>
                    <a:pt x="20430" y="7473"/>
                    <a:pt x="20508" y="7544"/>
                    <a:pt x="20585" y="7544"/>
                  </a:cubicBezTo>
                  <a:close/>
                  <a:moveTo>
                    <a:pt x="10397" y="3052"/>
                  </a:moveTo>
                  <a:cubicBezTo>
                    <a:pt x="10342" y="3052"/>
                    <a:pt x="10298" y="3334"/>
                    <a:pt x="10298" y="3615"/>
                  </a:cubicBezTo>
                  <a:cubicBezTo>
                    <a:pt x="10286" y="4457"/>
                    <a:pt x="10386" y="4597"/>
                    <a:pt x="10485" y="4597"/>
                  </a:cubicBezTo>
                  <a:cubicBezTo>
                    <a:pt x="10541" y="4597"/>
                    <a:pt x="10618" y="4386"/>
                    <a:pt x="10596" y="3964"/>
                  </a:cubicBezTo>
                  <a:cubicBezTo>
                    <a:pt x="10573" y="3263"/>
                    <a:pt x="10474" y="3123"/>
                    <a:pt x="10397" y="3052"/>
                  </a:cubicBezTo>
                  <a:close/>
                  <a:moveTo>
                    <a:pt x="9613" y="6139"/>
                  </a:moveTo>
                  <a:cubicBezTo>
                    <a:pt x="9613" y="5720"/>
                    <a:pt x="9580" y="5509"/>
                    <a:pt x="9536" y="5509"/>
                  </a:cubicBezTo>
                  <a:cubicBezTo>
                    <a:pt x="9481" y="5439"/>
                    <a:pt x="9448" y="5720"/>
                    <a:pt x="9448" y="5999"/>
                  </a:cubicBezTo>
                  <a:cubicBezTo>
                    <a:pt x="9448" y="6421"/>
                    <a:pt x="9470" y="6840"/>
                    <a:pt x="9547" y="6699"/>
                  </a:cubicBezTo>
                  <a:cubicBezTo>
                    <a:pt x="9580" y="6632"/>
                    <a:pt x="9591" y="6280"/>
                    <a:pt x="9613" y="6139"/>
                  </a:cubicBezTo>
                  <a:close/>
                  <a:moveTo>
                    <a:pt x="10806" y="6210"/>
                  </a:moveTo>
                  <a:lnTo>
                    <a:pt x="10717" y="5999"/>
                  </a:lnTo>
                  <a:cubicBezTo>
                    <a:pt x="10706" y="6210"/>
                    <a:pt x="10684" y="6421"/>
                    <a:pt x="10695" y="6491"/>
                  </a:cubicBezTo>
                  <a:cubicBezTo>
                    <a:pt x="10695" y="6632"/>
                    <a:pt x="10739" y="6632"/>
                    <a:pt x="10761" y="6770"/>
                  </a:cubicBezTo>
                  <a:cubicBezTo>
                    <a:pt x="10783" y="6562"/>
                    <a:pt x="10794" y="6351"/>
                    <a:pt x="10806" y="621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7561;p51"/>
            <p:cNvSpPr/>
            <p:nvPr/>
          </p:nvSpPr>
          <p:spPr>
            <a:xfrm>
              <a:off x="357512" y="3920"/>
              <a:ext cx="1300463" cy="159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15716" y="1663"/>
                  </a:moveTo>
                  <a:cubicBezTo>
                    <a:pt x="15716" y="2632"/>
                    <a:pt x="15756" y="3257"/>
                    <a:pt x="15981" y="3462"/>
                  </a:cubicBezTo>
                  <a:cubicBezTo>
                    <a:pt x="16233" y="3601"/>
                    <a:pt x="16485" y="4157"/>
                    <a:pt x="16697" y="5057"/>
                  </a:cubicBezTo>
                  <a:cubicBezTo>
                    <a:pt x="16789" y="5401"/>
                    <a:pt x="17797" y="6370"/>
                    <a:pt x="17956" y="6440"/>
                  </a:cubicBezTo>
                  <a:cubicBezTo>
                    <a:pt x="18221" y="6648"/>
                    <a:pt x="18486" y="7062"/>
                    <a:pt x="18737" y="5887"/>
                  </a:cubicBezTo>
                  <a:cubicBezTo>
                    <a:pt x="18844" y="5401"/>
                    <a:pt x="18976" y="6093"/>
                    <a:pt x="19069" y="6579"/>
                  </a:cubicBezTo>
                  <a:cubicBezTo>
                    <a:pt x="19162" y="7062"/>
                    <a:pt x="19307" y="7687"/>
                    <a:pt x="19466" y="7409"/>
                  </a:cubicBezTo>
                  <a:cubicBezTo>
                    <a:pt x="20036" y="6509"/>
                    <a:pt x="20142" y="9695"/>
                    <a:pt x="20513" y="10595"/>
                  </a:cubicBezTo>
                  <a:cubicBezTo>
                    <a:pt x="20566" y="10731"/>
                    <a:pt x="20540" y="11495"/>
                    <a:pt x="20433" y="11978"/>
                  </a:cubicBezTo>
                  <a:cubicBezTo>
                    <a:pt x="20222" y="11356"/>
                    <a:pt x="19957" y="11217"/>
                    <a:pt x="19732" y="10800"/>
                  </a:cubicBezTo>
                  <a:cubicBezTo>
                    <a:pt x="19400" y="10109"/>
                    <a:pt x="19202" y="11009"/>
                    <a:pt x="18963" y="11700"/>
                  </a:cubicBezTo>
                  <a:cubicBezTo>
                    <a:pt x="18896" y="11909"/>
                    <a:pt x="18857" y="12325"/>
                    <a:pt x="18883" y="12669"/>
                  </a:cubicBezTo>
                  <a:cubicBezTo>
                    <a:pt x="18910" y="13086"/>
                    <a:pt x="18976" y="13295"/>
                    <a:pt x="19055" y="13295"/>
                  </a:cubicBezTo>
                  <a:cubicBezTo>
                    <a:pt x="19241" y="13500"/>
                    <a:pt x="19426" y="13430"/>
                    <a:pt x="19612" y="13086"/>
                  </a:cubicBezTo>
                  <a:cubicBezTo>
                    <a:pt x="19811" y="12600"/>
                    <a:pt x="20063" y="12739"/>
                    <a:pt x="20248" y="13430"/>
                  </a:cubicBezTo>
                  <a:cubicBezTo>
                    <a:pt x="20553" y="14400"/>
                    <a:pt x="20858" y="14330"/>
                    <a:pt x="21189" y="14261"/>
                  </a:cubicBezTo>
                  <a:cubicBezTo>
                    <a:pt x="21361" y="14261"/>
                    <a:pt x="21361" y="14195"/>
                    <a:pt x="21600" y="15161"/>
                  </a:cubicBezTo>
                  <a:cubicBezTo>
                    <a:pt x="21573" y="15300"/>
                    <a:pt x="21560" y="15578"/>
                    <a:pt x="21533" y="15578"/>
                  </a:cubicBezTo>
                  <a:cubicBezTo>
                    <a:pt x="21043" y="15508"/>
                    <a:pt x="21043" y="15508"/>
                    <a:pt x="21269" y="18138"/>
                  </a:cubicBezTo>
                  <a:cubicBezTo>
                    <a:pt x="21136" y="18899"/>
                    <a:pt x="21003" y="17999"/>
                    <a:pt x="20871" y="18138"/>
                  </a:cubicBezTo>
                  <a:cubicBezTo>
                    <a:pt x="20487" y="18347"/>
                    <a:pt x="20632" y="17169"/>
                    <a:pt x="20712" y="16061"/>
                  </a:cubicBezTo>
                  <a:cubicBezTo>
                    <a:pt x="20500" y="16199"/>
                    <a:pt x="20328" y="16338"/>
                    <a:pt x="20142" y="16338"/>
                  </a:cubicBezTo>
                  <a:cubicBezTo>
                    <a:pt x="20036" y="16338"/>
                    <a:pt x="19996" y="16338"/>
                    <a:pt x="19957" y="17238"/>
                  </a:cubicBezTo>
                  <a:cubicBezTo>
                    <a:pt x="19917" y="18069"/>
                    <a:pt x="19665" y="17725"/>
                    <a:pt x="19546" y="17030"/>
                  </a:cubicBezTo>
                  <a:cubicBezTo>
                    <a:pt x="19453" y="16547"/>
                    <a:pt x="19374" y="15994"/>
                    <a:pt x="19307" y="15439"/>
                  </a:cubicBezTo>
                  <a:cubicBezTo>
                    <a:pt x="19214" y="14747"/>
                    <a:pt x="19095" y="14400"/>
                    <a:pt x="18989" y="15094"/>
                  </a:cubicBezTo>
                  <a:cubicBezTo>
                    <a:pt x="18857" y="16061"/>
                    <a:pt x="18552" y="15508"/>
                    <a:pt x="18459" y="17030"/>
                  </a:cubicBezTo>
                  <a:cubicBezTo>
                    <a:pt x="18406" y="17860"/>
                    <a:pt x="18234" y="17169"/>
                    <a:pt x="18128" y="16755"/>
                  </a:cubicBezTo>
                  <a:cubicBezTo>
                    <a:pt x="18035" y="16408"/>
                    <a:pt x="18075" y="15716"/>
                    <a:pt x="18022" y="15161"/>
                  </a:cubicBezTo>
                  <a:cubicBezTo>
                    <a:pt x="17982" y="14817"/>
                    <a:pt x="17903" y="14608"/>
                    <a:pt x="17836" y="14817"/>
                  </a:cubicBezTo>
                  <a:cubicBezTo>
                    <a:pt x="17744" y="14956"/>
                    <a:pt x="17744" y="15369"/>
                    <a:pt x="17784" y="15786"/>
                  </a:cubicBezTo>
                  <a:cubicBezTo>
                    <a:pt x="17863" y="16338"/>
                    <a:pt x="17956" y="17099"/>
                    <a:pt x="17757" y="17377"/>
                  </a:cubicBezTo>
                  <a:cubicBezTo>
                    <a:pt x="17426" y="17794"/>
                    <a:pt x="17505" y="19038"/>
                    <a:pt x="17478" y="20146"/>
                  </a:cubicBezTo>
                  <a:lnTo>
                    <a:pt x="16485" y="20007"/>
                  </a:lnTo>
                  <a:cubicBezTo>
                    <a:pt x="16366" y="18555"/>
                    <a:pt x="16366" y="18555"/>
                    <a:pt x="16034" y="19868"/>
                  </a:cubicBezTo>
                  <a:lnTo>
                    <a:pt x="15703" y="19938"/>
                  </a:lnTo>
                  <a:cubicBezTo>
                    <a:pt x="15623" y="19316"/>
                    <a:pt x="15557" y="19316"/>
                    <a:pt x="15478" y="19938"/>
                  </a:cubicBezTo>
                  <a:lnTo>
                    <a:pt x="15252" y="19868"/>
                  </a:lnTo>
                  <a:cubicBezTo>
                    <a:pt x="15226" y="18969"/>
                    <a:pt x="15133" y="18624"/>
                    <a:pt x="14974" y="18899"/>
                  </a:cubicBezTo>
                  <a:cubicBezTo>
                    <a:pt x="14683" y="19594"/>
                    <a:pt x="14404" y="19524"/>
                    <a:pt x="14179" y="18208"/>
                  </a:cubicBezTo>
                  <a:cubicBezTo>
                    <a:pt x="14113" y="17794"/>
                    <a:pt x="14007" y="17516"/>
                    <a:pt x="13927" y="17860"/>
                  </a:cubicBezTo>
                  <a:cubicBezTo>
                    <a:pt x="13715" y="18830"/>
                    <a:pt x="13357" y="18760"/>
                    <a:pt x="13225" y="20494"/>
                  </a:cubicBezTo>
                  <a:lnTo>
                    <a:pt x="12337" y="20563"/>
                  </a:lnTo>
                  <a:cubicBezTo>
                    <a:pt x="12258" y="19938"/>
                    <a:pt x="12178" y="19938"/>
                    <a:pt x="12099" y="20563"/>
                  </a:cubicBezTo>
                  <a:lnTo>
                    <a:pt x="11887" y="20563"/>
                  </a:lnTo>
                  <a:cubicBezTo>
                    <a:pt x="11741" y="19663"/>
                    <a:pt x="11621" y="19663"/>
                    <a:pt x="11542" y="20838"/>
                  </a:cubicBezTo>
                  <a:cubicBezTo>
                    <a:pt x="11290" y="21185"/>
                    <a:pt x="11012" y="21255"/>
                    <a:pt x="10760" y="21046"/>
                  </a:cubicBezTo>
                  <a:cubicBezTo>
                    <a:pt x="10681" y="19729"/>
                    <a:pt x="10641" y="18069"/>
                    <a:pt x="10270" y="19663"/>
                  </a:cubicBezTo>
                  <a:cubicBezTo>
                    <a:pt x="10191" y="20007"/>
                    <a:pt x="10098" y="19594"/>
                    <a:pt x="10005" y="19594"/>
                  </a:cubicBezTo>
                  <a:cubicBezTo>
                    <a:pt x="9846" y="19594"/>
                    <a:pt x="9872" y="20285"/>
                    <a:pt x="9859" y="20838"/>
                  </a:cubicBezTo>
                  <a:cubicBezTo>
                    <a:pt x="9673" y="21116"/>
                    <a:pt x="9475" y="21116"/>
                    <a:pt x="9290" y="20838"/>
                  </a:cubicBezTo>
                  <a:cubicBezTo>
                    <a:pt x="9170" y="19524"/>
                    <a:pt x="9011" y="19799"/>
                    <a:pt x="8852" y="20563"/>
                  </a:cubicBezTo>
                  <a:cubicBezTo>
                    <a:pt x="8136" y="20768"/>
                    <a:pt x="7421" y="20699"/>
                    <a:pt x="6719" y="20355"/>
                  </a:cubicBezTo>
                  <a:cubicBezTo>
                    <a:pt x="6692" y="19177"/>
                    <a:pt x="6467" y="19316"/>
                    <a:pt x="6334" y="18899"/>
                  </a:cubicBezTo>
                  <a:cubicBezTo>
                    <a:pt x="5937" y="17725"/>
                    <a:pt x="5870" y="17930"/>
                    <a:pt x="5818" y="20494"/>
                  </a:cubicBezTo>
                  <a:cubicBezTo>
                    <a:pt x="5221" y="21463"/>
                    <a:pt x="4625" y="20977"/>
                    <a:pt x="4015" y="20907"/>
                  </a:cubicBezTo>
                  <a:cubicBezTo>
                    <a:pt x="4029" y="19729"/>
                    <a:pt x="4360" y="20146"/>
                    <a:pt x="4360" y="18830"/>
                  </a:cubicBezTo>
                  <a:cubicBezTo>
                    <a:pt x="4360" y="17377"/>
                    <a:pt x="4585" y="16616"/>
                    <a:pt x="4784" y="15925"/>
                  </a:cubicBezTo>
                  <a:cubicBezTo>
                    <a:pt x="4970" y="15439"/>
                    <a:pt x="5115" y="14678"/>
                    <a:pt x="5221" y="13708"/>
                  </a:cubicBezTo>
                  <a:cubicBezTo>
                    <a:pt x="5314" y="12669"/>
                    <a:pt x="5234" y="10939"/>
                    <a:pt x="5089" y="10870"/>
                  </a:cubicBezTo>
                  <a:cubicBezTo>
                    <a:pt x="4850" y="10800"/>
                    <a:pt x="4970" y="12117"/>
                    <a:pt x="4850" y="12531"/>
                  </a:cubicBezTo>
                  <a:cubicBezTo>
                    <a:pt x="4837" y="12600"/>
                    <a:pt x="4811" y="12531"/>
                    <a:pt x="4757" y="12600"/>
                  </a:cubicBezTo>
                  <a:cubicBezTo>
                    <a:pt x="4651" y="11631"/>
                    <a:pt x="4612" y="10317"/>
                    <a:pt x="4373" y="9695"/>
                  </a:cubicBezTo>
                  <a:cubicBezTo>
                    <a:pt x="4307" y="9487"/>
                    <a:pt x="4254" y="9070"/>
                    <a:pt x="4281" y="8726"/>
                  </a:cubicBezTo>
                  <a:cubicBezTo>
                    <a:pt x="4426" y="7201"/>
                    <a:pt x="4148" y="6162"/>
                    <a:pt x="4134" y="4849"/>
                  </a:cubicBezTo>
                  <a:cubicBezTo>
                    <a:pt x="4134" y="4018"/>
                    <a:pt x="4082" y="3118"/>
                    <a:pt x="3883" y="3188"/>
                  </a:cubicBezTo>
                  <a:cubicBezTo>
                    <a:pt x="3697" y="3327"/>
                    <a:pt x="3618" y="4018"/>
                    <a:pt x="3604" y="5057"/>
                  </a:cubicBezTo>
                  <a:cubicBezTo>
                    <a:pt x="3538" y="6579"/>
                    <a:pt x="3512" y="8170"/>
                    <a:pt x="3512" y="9695"/>
                  </a:cubicBezTo>
                  <a:cubicBezTo>
                    <a:pt x="2823" y="9900"/>
                    <a:pt x="2597" y="6579"/>
                    <a:pt x="2134" y="5127"/>
                  </a:cubicBezTo>
                  <a:cubicBezTo>
                    <a:pt x="2001" y="4710"/>
                    <a:pt x="1975" y="3393"/>
                    <a:pt x="1723" y="3949"/>
                  </a:cubicBezTo>
                  <a:cubicBezTo>
                    <a:pt x="1511" y="4432"/>
                    <a:pt x="1339" y="3257"/>
                    <a:pt x="1127" y="3671"/>
                  </a:cubicBezTo>
                  <a:cubicBezTo>
                    <a:pt x="1073" y="3740"/>
                    <a:pt x="1007" y="3949"/>
                    <a:pt x="1034" y="4227"/>
                  </a:cubicBezTo>
                  <a:cubicBezTo>
                    <a:pt x="1113" y="5471"/>
                    <a:pt x="1007" y="6579"/>
                    <a:pt x="928" y="7618"/>
                  </a:cubicBezTo>
                  <a:cubicBezTo>
                    <a:pt x="822" y="9001"/>
                    <a:pt x="1140" y="9695"/>
                    <a:pt x="1153" y="10870"/>
                  </a:cubicBezTo>
                  <a:cubicBezTo>
                    <a:pt x="597" y="11217"/>
                    <a:pt x="345" y="9070"/>
                    <a:pt x="0" y="7548"/>
                  </a:cubicBezTo>
                  <a:cubicBezTo>
                    <a:pt x="358" y="6026"/>
                    <a:pt x="384" y="4293"/>
                    <a:pt x="146" y="2357"/>
                  </a:cubicBezTo>
                  <a:cubicBezTo>
                    <a:pt x="120" y="1941"/>
                    <a:pt x="93" y="1593"/>
                    <a:pt x="93" y="1180"/>
                  </a:cubicBezTo>
                  <a:cubicBezTo>
                    <a:pt x="199" y="1180"/>
                    <a:pt x="331" y="1319"/>
                    <a:pt x="424" y="693"/>
                  </a:cubicBezTo>
                  <a:lnTo>
                    <a:pt x="875" y="558"/>
                  </a:lnTo>
                  <a:cubicBezTo>
                    <a:pt x="1206" y="2149"/>
                    <a:pt x="1842" y="2080"/>
                    <a:pt x="2333" y="349"/>
                  </a:cubicBezTo>
                  <a:cubicBezTo>
                    <a:pt x="2823" y="-68"/>
                    <a:pt x="3313" y="-137"/>
                    <a:pt x="3803" y="280"/>
                  </a:cubicBezTo>
                  <a:cubicBezTo>
                    <a:pt x="4002" y="1732"/>
                    <a:pt x="4227" y="1388"/>
                    <a:pt x="4466" y="627"/>
                  </a:cubicBezTo>
                  <a:lnTo>
                    <a:pt x="5036" y="832"/>
                  </a:lnTo>
                  <a:cubicBezTo>
                    <a:pt x="5194" y="2080"/>
                    <a:pt x="5221" y="2080"/>
                    <a:pt x="5367" y="832"/>
                  </a:cubicBezTo>
                  <a:lnTo>
                    <a:pt x="5606" y="693"/>
                  </a:lnTo>
                  <a:lnTo>
                    <a:pt x="6162" y="2357"/>
                  </a:lnTo>
                  <a:cubicBezTo>
                    <a:pt x="6493" y="2840"/>
                    <a:pt x="6825" y="3118"/>
                    <a:pt x="7050" y="1249"/>
                  </a:cubicBezTo>
                  <a:cubicBezTo>
                    <a:pt x="7143" y="1249"/>
                    <a:pt x="7222" y="1110"/>
                    <a:pt x="7275" y="693"/>
                  </a:cubicBezTo>
                  <a:lnTo>
                    <a:pt x="7500" y="832"/>
                  </a:lnTo>
                  <a:cubicBezTo>
                    <a:pt x="7554" y="2010"/>
                    <a:pt x="7752" y="1802"/>
                    <a:pt x="7911" y="1802"/>
                  </a:cubicBezTo>
                  <a:lnTo>
                    <a:pt x="9634" y="1802"/>
                  </a:lnTo>
                  <a:cubicBezTo>
                    <a:pt x="9661" y="2632"/>
                    <a:pt x="9568" y="3949"/>
                    <a:pt x="9713" y="4293"/>
                  </a:cubicBezTo>
                  <a:cubicBezTo>
                    <a:pt x="10005" y="4918"/>
                    <a:pt x="10270" y="6162"/>
                    <a:pt x="10628" y="5887"/>
                  </a:cubicBezTo>
                  <a:cubicBezTo>
                    <a:pt x="10708" y="5818"/>
                    <a:pt x="10787" y="5818"/>
                    <a:pt x="10813" y="5401"/>
                  </a:cubicBezTo>
                  <a:cubicBezTo>
                    <a:pt x="10840" y="4779"/>
                    <a:pt x="10760" y="4501"/>
                    <a:pt x="10668" y="4293"/>
                  </a:cubicBezTo>
                  <a:cubicBezTo>
                    <a:pt x="10601" y="4157"/>
                    <a:pt x="10522" y="4157"/>
                    <a:pt x="10455" y="4157"/>
                  </a:cubicBezTo>
                  <a:cubicBezTo>
                    <a:pt x="10151" y="4157"/>
                    <a:pt x="10071" y="3118"/>
                    <a:pt x="10084" y="1802"/>
                  </a:cubicBezTo>
                  <a:cubicBezTo>
                    <a:pt x="10350" y="1871"/>
                    <a:pt x="10614" y="1663"/>
                    <a:pt x="10880" y="1249"/>
                  </a:cubicBezTo>
                  <a:cubicBezTo>
                    <a:pt x="10853" y="2910"/>
                    <a:pt x="11065" y="3462"/>
                    <a:pt x="11317" y="3462"/>
                  </a:cubicBezTo>
                  <a:cubicBezTo>
                    <a:pt x="11582" y="3393"/>
                    <a:pt x="11847" y="3810"/>
                    <a:pt x="12059" y="4710"/>
                  </a:cubicBezTo>
                  <a:cubicBezTo>
                    <a:pt x="12032" y="3462"/>
                    <a:pt x="12019" y="2632"/>
                    <a:pt x="11993" y="1802"/>
                  </a:cubicBezTo>
                  <a:cubicBezTo>
                    <a:pt x="12125" y="1802"/>
                    <a:pt x="12258" y="1871"/>
                    <a:pt x="12337" y="1110"/>
                  </a:cubicBezTo>
                  <a:lnTo>
                    <a:pt x="12775" y="1110"/>
                  </a:lnTo>
                  <a:cubicBezTo>
                    <a:pt x="12814" y="2493"/>
                    <a:pt x="13026" y="2632"/>
                    <a:pt x="13212" y="2979"/>
                  </a:cubicBezTo>
                  <a:cubicBezTo>
                    <a:pt x="13609" y="3671"/>
                    <a:pt x="14033" y="3601"/>
                    <a:pt x="14418" y="4501"/>
                  </a:cubicBezTo>
                  <a:cubicBezTo>
                    <a:pt x="14775" y="5332"/>
                    <a:pt x="14988" y="4293"/>
                    <a:pt x="15027" y="1802"/>
                  </a:cubicBezTo>
                  <a:lnTo>
                    <a:pt x="15146" y="1041"/>
                  </a:lnTo>
                  <a:lnTo>
                    <a:pt x="15464" y="1041"/>
                  </a:lnTo>
                  <a:cubicBezTo>
                    <a:pt x="15518" y="1527"/>
                    <a:pt x="15623" y="1732"/>
                    <a:pt x="15716" y="1663"/>
                  </a:cubicBezTo>
                  <a:close/>
                  <a:moveTo>
                    <a:pt x="5831" y="12669"/>
                  </a:moveTo>
                  <a:cubicBezTo>
                    <a:pt x="5963" y="12739"/>
                    <a:pt x="6043" y="12395"/>
                    <a:pt x="6043" y="11909"/>
                  </a:cubicBezTo>
                  <a:cubicBezTo>
                    <a:pt x="6043" y="11148"/>
                    <a:pt x="5937" y="10595"/>
                    <a:pt x="5804" y="10526"/>
                  </a:cubicBezTo>
                  <a:cubicBezTo>
                    <a:pt x="5711" y="10387"/>
                    <a:pt x="5619" y="10800"/>
                    <a:pt x="5632" y="11356"/>
                  </a:cubicBezTo>
                  <a:cubicBezTo>
                    <a:pt x="5619" y="11978"/>
                    <a:pt x="5698" y="12600"/>
                    <a:pt x="5831" y="12669"/>
                  </a:cubicBezTo>
                  <a:close/>
                  <a:moveTo>
                    <a:pt x="4678" y="3532"/>
                  </a:moveTo>
                  <a:cubicBezTo>
                    <a:pt x="4678" y="3118"/>
                    <a:pt x="4599" y="2840"/>
                    <a:pt x="4532" y="2910"/>
                  </a:cubicBezTo>
                  <a:cubicBezTo>
                    <a:pt x="4453" y="2910"/>
                    <a:pt x="4386" y="3257"/>
                    <a:pt x="4400" y="3671"/>
                  </a:cubicBezTo>
                  <a:cubicBezTo>
                    <a:pt x="4386" y="4227"/>
                    <a:pt x="4479" y="4571"/>
                    <a:pt x="4585" y="4432"/>
                  </a:cubicBezTo>
                  <a:cubicBezTo>
                    <a:pt x="4664" y="4362"/>
                    <a:pt x="4691" y="4018"/>
                    <a:pt x="4678" y="3601"/>
                  </a:cubicBezTo>
                  <a:close/>
                  <a:moveTo>
                    <a:pt x="15332" y="13778"/>
                  </a:moveTo>
                  <a:cubicBezTo>
                    <a:pt x="15305" y="13708"/>
                    <a:pt x="15266" y="13569"/>
                    <a:pt x="15239" y="13569"/>
                  </a:cubicBezTo>
                  <a:cubicBezTo>
                    <a:pt x="15226" y="13639"/>
                    <a:pt x="15213" y="13917"/>
                    <a:pt x="15200" y="14056"/>
                  </a:cubicBezTo>
                  <a:cubicBezTo>
                    <a:pt x="15226" y="14125"/>
                    <a:pt x="15266" y="14261"/>
                    <a:pt x="15292" y="14261"/>
                  </a:cubicBezTo>
                  <a:cubicBezTo>
                    <a:pt x="15319" y="14195"/>
                    <a:pt x="15319" y="13986"/>
                    <a:pt x="15332" y="13847"/>
                  </a:cubicBezTo>
                  <a:close/>
                  <a:moveTo>
                    <a:pt x="13317" y="4432"/>
                  </a:moveTo>
                  <a:cubicBezTo>
                    <a:pt x="13278" y="4293"/>
                    <a:pt x="13238" y="4157"/>
                    <a:pt x="13225" y="4227"/>
                  </a:cubicBezTo>
                  <a:cubicBezTo>
                    <a:pt x="13198" y="4227"/>
                    <a:pt x="13198" y="4501"/>
                    <a:pt x="13172" y="4710"/>
                  </a:cubicBezTo>
                  <a:cubicBezTo>
                    <a:pt x="13212" y="4779"/>
                    <a:pt x="13252" y="4918"/>
                    <a:pt x="13265" y="4849"/>
                  </a:cubicBezTo>
                  <a:cubicBezTo>
                    <a:pt x="13291" y="4779"/>
                    <a:pt x="13305" y="4571"/>
                    <a:pt x="13317" y="443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7562;p51"/>
            <p:cNvSpPr/>
            <p:nvPr/>
          </p:nvSpPr>
          <p:spPr>
            <a:xfrm>
              <a:off x="2675968" y="7219"/>
              <a:ext cx="874041" cy="12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08" fill="norm" stroke="1" extrusionOk="0">
                  <a:moveTo>
                    <a:pt x="511" y="20785"/>
                  </a:moveTo>
                  <a:cubicBezTo>
                    <a:pt x="531" y="19639"/>
                    <a:pt x="491" y="18493"/>
                    <a:pt x="394" y="17524"/>
                  </a:cubicBezTo>
                  <a:cubicBezTo>
                    <a:pt x="315" y="16904"/>
                    <a:pt x="374" y="16201"/>
                    <a:pt x="511" y="15935"/>
                  </a:cubicBezTo>
                  <a:cubicBezTo>
                    <a:pt x="669" y="15670"/>
                    <a:pt x="766" y="16112"/>
                    <a:pt x="845" y="16639"/>
                  </a:cubicBezTo>
                  <a:cubicBezTo>
                    <a:pt x="1297" y="18931"/>
                    <a:pt x="1435" y="18843"/>
                    <a:pt x="1828" y="16289"/>
                  </a:cubicBezTo>
                  <a:cubicBezTo>
                    <a:pt x="2143" y="14347"/>
                    <a:pt x="2418" y="14170"/>
                    <a:pt x="2810" y="15493"/>
                  </a:cubicBezTo>
                  <a:cubicBezTo>
                    <a:pt x="3145" y="16639"/>
                    <a:pt x="3145" y="16639"/>
                    <a:pt x="3892" y="16112"/>
                  </a:cubicBezTo>
                  <a:cubicBezTo>
                    <a:pt x="3597" y="12585"/>
                    <a:pt x="3616" y="12585"/>
                    <a:pt x="4560" y="13112"/>
                  </a:cubicBezTo>
                  <a:cubicBezTo>
                    <a:pt x="4698" y="9939"/>
                    <a:pt x="4678" y="9412"/>
                    <a:pt x="4147" y="8350"/>
                  </a:cubicBezTo>
                  <a:cubicBezTo>
                    <a:pt x="3774" y="7558"/>
                    <a:pt x="3479" y="6147"/>
                    <a:pt x="3341" y="4474"/>
                  </a:cubicBezTo>
                  <a:cubicBezTo>
                    <a:pt x="3125" y="2447"/>
                    <a:pt x="2810" y="1562"/>
                    <a:pt x="2477" y="2004"/>
                  </a:cubicBezTo>
                  <a:cubicBezTo>
                    <a:pt x="2182" y="2358"/>
                    <a:pt x="1907" y="2708"/>
                    <a:pt x="2083" y="4474"/>
                  </a:cubicBezTo>
                  <a:cubicBezTo>
                    <a:pt x="2103" y="4828"/>
                    <a:pt x="2123" y="5177"/>
                    <a:pt x="2103" y="5620"/>
                  </a:cubicBezTo>
                  <a:cubicBezTo>
                    <a:pt x="2083" y="6058"/>
                    <a:pt x="1966" y="6412"/>
                    <a:pt x="1848" y="6412"/>
                  </a:cubicBezTo>
                  <a:cubicBezTo>
                    <a:pt x="1769" y="6323"/>
                    <a:pt x="1711" y="6058"/>
                    <a:pt x="1691" y="5797"/>
                  </a:cubicBezTo>
                  <a:cubicBezTo>
                    <a:pt x="1572" y="4474"/>
                    <a:pt x="1848" y="2447"/>
                    <a:pt x="1435" y="1827"/>
                  </a:cubicBezTo>
                  <a:cubicBezTo>
                    <a:pt x="1140" y="1301"/>
                    <a:pt x="786" y="1562"/>
                    <a:pt x="453" y="1562"/>
                  </a:cubicBezTo>
                  <a:cubicBezTo>
                    <a:pt x="255" y="1562"/>
                    <a:pt x="59" y="1473"/>
                    <a:pt x="0" y="416"/>
                  </a:cubicBezTo>
                  <a:cubicBezTo>
                    <a:pt x="1946" y="-23"/>
                    <a:pt x="3892" y="154"/>
                    <a:pt x="5838" y="154"/>
                  </a:cubicBezTo>
                  <a:cubicBezTo>
                    <a:pt x="6997" y="-111"/>
                    <a:pt x="8157" y="-23"/>
                    <a:pt x="9336" y="327"/>
                  </a:cubicBezTo>
                  <a:cubicBezTo>
                    <a:pt x="10633" y="947"/>
                    <a:pt x="11930" y="416"/>
                    <a:pt x="13228" y="1473"/>
                  </a:cubicBezTo>
                  <a:cubicBezTo>
                    <a:pt x="13503" y="1650"/>
                    <a:pt x="13778" y="1650"/>
                    <a:pt x="14053" y="1562"/>
                  </a:cubicBezTo>
                  <a:cubicBezTo>
                    <a:pt x="15567" y="1562"/>
                    <a:pt x="17100" y="2093"/>
                    <a:pt x="18613" y="2974"/>
                  </a:cubicBezTo>
                  <a:cubicBezTo>
                    <a:pt x="18849" y="3239"/>
                    <a:pt x="19104" y="3239"/>
                    <a:pt x="19340" y="3150"/>
                  </a:cubicBezTo>
                  <a:cubicBezTo>
                    <a:pt x="20126" y="2535"/>
                    <a:pt x="20716" y="4208"/>
                    <a:pt x="21325" y="6147"/>
                  </a:cubicBezTo>
                  <a:cubicBezTo>
                    <a:pt x="21600" y="6943"/>
                    <a:pt x="21542" y="7735"/>
                    <a:pt x="21483" y="8970"/>
                  </a:cubicBezTo>
                  <a:cubicBezTo>
                    <a:pt x="21423" y="10116"/>
                    <a:pt x="21443" y="11705"/>
                    <a:pt x="21069" y="11705"/>
                  </a:cubicBezTo>
                  <a:cubicBezTo>
                    <a:pt x="20716" y="11877"/>
                    <a:pt x="20342" y="12497"/>
                    <a:pt x="20028" y="13289"/>
                  </a:cubicBezTo>
                  <a:cubicBezTo>
                    <a:pt x="19851" y="13731"/>
                    <a:pt x="19674" y="13997"/>
                    <a:pt x="19478" y="13997"/>
                  </a:cubicBezTo>
                  <a:cubicBezTo>
                    <a:pt x="18495" y="13554"/>
                    <a:pt x="17591" y="15847"/>
                    <a:pt x="16608" y="15670"/>
                  </a:cubicBezTo>
                  <a:cubicBezTo>
                    <a:pt x="16490" y="15581"/>
                    <a:pt x="16392" y="15670"/>
                    <a:pt x="16294" y="15935"/>
                  </a:cubicBezTo>
                  <a:cubicBezTo>
                    <a:pt x="15331" y="19020"/>
                    <a:pt x="14250" y="17785"/>
                    <a:pt x="13228" y="17697"/>
                  </a:cubicBezTo>
                  <a:cubicBezTo>
                    <a:pt x="12579" y="17524"/>
                    <a:pt x="11911" y="17524"/>
                    <a:pt x="11263" y="17874"/>
                  </a:cubicBezTo>
                  <a:cubicBezTo>
                    <a:pt x="10338" y="18404"/>
                    <a:pt x="9395" y="17697"/>
                    <a:pt x="8471" y="18670"/>
                  </a:cubicBezTo>
                  <a:cubicBezTo>
                    <a:pt x="7469" y="19728"/>
                    <a:pt x="6427" y="19551"/>
                    <a:pt x="5425" y="19816"/>
                  </a:cubicBezTo>
                  <a:cubicBezTo>
                    <a:pt x="3774" y="20343"/>
                    <a:pt x="2143" y="21489"/>
                    <a:pt x="511" y="2078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7563;p51"/>
            <p:cNvSpPr/>
            <p:nvPr/>
          </p:nvSpPr>
          <p:spPr>
            <a:xfrm>
              <a:off x="-1" y="9015"/>
              <a:ext cx="675067" cy="15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552" fill="norm" stroke="1" extrusionOk="0">
                  <a:moveTo>
                    <a:pt x="11577" y="449"/>
                  </a:moveTo>
                  <a:cubicBezTo>
                    <a:pt x="11577" y="807"/>
                    <a:pt x="11627" y="1233"/>
                    <a:pt x="11678" y="1591"/>
                  </a:cubicBezTo>
                  <a:cubicBezTo>
                    <a:pt x="12135" y="3588"/>
                    <a:pt x="12084" y="5370"/>
                    <a:pt x="11425" y="6937"/>
                  </a:cubicBezTo>
                  <a:cubicBezTo>
                    <a:pt x="12084" y="8505"/>
                    <a:pt x="12542" y="10716"/>
                    <a:pt x="13608" y="10358"/>
                  </a:cubicBezTo>
                  <a:cubicBezTo>
                    <a:pt x="13583" y="9149"/>
                    <a:pt x="12972" y="8505"/>
                    <a:pt x="13176" y="7009"/>
                  </a:cubicBezTo>
                  <a:cubicBezTo>
                    <a:pt x="13328" y="5939"/>
                    <a:pt x="13532" y="4797"/>
                    <a:pt x="13379" y="3588"/>
                  </a:cubicBezTo>
                  <a:cubicBezTo>
                    <a:pt x="13353" y="3230"/>
                    <a:pt x="13455" y="3015"/>
                    <a:pt x="13557" y="2944"/>
                  </a:cubicBezTo>
                  <a:cubicBezTo>
                    <a:pt x="13962" y="2518"/>
                    <a:pt x="14318" y="3727"/>
                    <a:pt x="14724" y="3230"/>
                  </a:cubicBezTo>
                  <a:cubicBezTo>
                    <a:pt x="15181" y="2661"/>
                    <a:pt x="15232" y="4014"/>
                    <a:pt x="15486" y="4443"/>
                  </a:cubicBezTo>
                  <a:cubicBezTo>
                    <a:pt x="16374" y="5939"/>
                    <a:pt x="16806" y="9360"/>
                    <a:pt x="18151" y="9220"/>
                  </a:cubicBezTo>
                  <a:cubicBezTo>
                    <a:pt x="18126" y="7578"/>
                    <a:pt x="18177" y="5939"/>
                    <a:pt x="18303" y="4371"/>
                  </a:cubicBezTo>
                  <a:cubicBezTo>
                    <a:pt x="18354" y="3302"/>
                    <a:pt x="18532" y="2589"/>
                    <a:pt x="18862" y="2518"/>
                  </a:cubicBezTo>
                  <a:cubicBezTo>
                    <a:pt x="19166" y="2375"/>
                    <a:pt x="19293" y="3302"/>
                    <a:pt x="19318" y="4157"/>
                  </a:cubicBezTo>
                  <a:cubicBezTo>
                    <a:pt x="19344" y="5513"/>
                    <a:pt x="19877" y="6580"/>
                    <a:pt x="19598" y="8150"/>
                  </a:cubicBezTo>
                  <a:cubicBezTo>
                    <a:pt x="19547" y="8505"/>
                    <a:pt x="19648" y="9006"/>
                    <a:pt x="19775" y="9149"/>
                  </a:cubicBezTo>
                  <a:cubicBezTo>
                    <a:pt x="20233" y="9789"/>
                    <a:pt x="20308" y="11214"/>
                    <a:pt x="20512" y="12141"/>
                  </a:cubicBezTo>
                  <a:cubicBezTo>
                    <a:pt x="20612" y="12141"/>
                    <a:pt x="20663" y="12141"/>
                    <a:pt x="20689" y="12141"/>
                  </a:cubicBezTo>
                  <a:cubicBezTo>
                    <a:pt x="20918" y="11715"/>
                    <a:pt x="20689" y="10358"/>
                    <a:pt x="21146" y="10430"/>
                  </a:cubicBezTo>
                  <a:cubicBezTo>
                    <a:pt x="21425" y="10502"/>
                    <a:pt x="21578" y="12212"/>
                    <a:pt x="21400" y="13354"/>
                  </a:cubicBezTo>
                  <a:cubicBezTo>
                    <a:pt x="21197" y="14280"/>
                    <a:pt x="20918" y="15064"/>
                    <a:pt x="20563" y="15637"/>
                  </a:cubicBezTo>
                  <a:cubicBezTo>
                    <a:pt x="20182" y="16349"/>
                    <a:pt x="19750" y="17061"/>
                    <a:pt x="19750" y="18560"/>
                  </a:cubicBezTo>
                  <a:cubicBezTo>
                    <a:pt x="19750" y="19913"/>
                    <a:pt x="19115" y="19559"/>
                    <a:pt x="19115" y="20697"/>
                  </a:cubicBezTo>
                  <a:cubicBezTo>
                    <a:pt x="18836" y="20983"/>
                    <a:pt x="18532" y="21055"/>
                    <a:pt x="18253" y="20840"/>
                  </a:cubicBezTo>
                  <a:cubicBezTo>
                    <a:pt x="18253" y="19770"/>
                    <a:pt x="18253" y="18628"/>
                    <a:pt x="18202" y="17562"/>
                  </a:cubicBezTo>
                  <a:cubicBezTo>
                    <a:pt x="18177" y="17133"/>
                    <a:pt x="18024" y="16775"/>
                    <a:pt x="17872" y="16918"/>
                  </a:cubicBezTo>
                  <a:cubicBezTo>
                    <a:pt x="17719" y="16918"/>
                    <a:pt x="17643" y="17276"/>
                    <a:pt x="17617" y="17702"/>
                  </a:cubicBezTo>
                  <a:cubicBezTo>
                    <a:pt x="17517" y="18489"/>
                    <a:pt x="17796" y="19201"/>
                    <a:pt x="17668" y="20056"/>
                  </a:cubicBezTo>
                  <a:cubicBezTo>
                    <a:pt x="17313" y="20554"/>
                    <a:pt x="16882" y="20414"/>
                    <a:pt x="16578" y="19698"/>
                  </a:cubicBezTo>
                  <a:cubicBezTo>
                    <a:pt x="16018" y="18771"/>
                    <a:pt x="16120" y="20128"/>
                    <a:pt x="16095" y="20983"/>
                  </a:cubicBezTo>
                  <a:lnTo>
                    <a:pt x="15663" y="20983"/>
                  </a:lnTo>
                  <a:cubicBezTo>
                    <a:pt x="15612" y="19913"/>
                    <a:pt x="15765" y="18771"/>
                    <a:pt x="15486" y="17562"/>
                  </a:cubicBezTo>
                  <a:cubicBezTo>
                    <a:pt x="14750" y="20056"/>
                    <a:pt x="13785" y="18986"/>
                    <a:pt x="12897" y="19201"/>
                  </a:cubicBezTo>
                  <a:cubicBezTo>
                    <a:pt x="12770" y="19201"/>
                    <a:pt x="12618" y="19058"/>
                    <a:pt x="12516" y="18771"/>
                  </a:cubicBezTo>
                  <a:cubicBezTo>
                    <a:pt x="11907" y="17419"/>
                    <a:pt x="11856" y="17490"/>
                    <a:pt x="11526" y="19201"/>
                  </a:cubicBezTo>
                  <a:cubicBezTo>
                    <a:pt x="11450" y="19698"/>
                    <a:pt x="11450" y="20414"/>
                    <a:pt x="11197" y="20554"/>
                  </a:cubicBezTo>
                  <a:cubicBezTo>
                    <a:pt x="10739" y="19416"/>
                    <a:pt x="10714" y="19344"/>
                    <a:pt x="10181" y="20056"/>
                  </a:cubicBezTo>
                  <a:cubicBezTo>
                    <a:pt x="9902" y="20485"/>
                    <a:pt x="9724" y="20056"/>
                    <a:pt x="9496" y="19841"/>
                  </a:cubicBezTo>
                  <a:cubicBezTo>
                    <a:pt x="8912" y="19129"/>
                    <a:pt x="8176" y="19841"/>
                    <a:pt x="7693" y="21480"/>
                  </a:cubicBezTo>
                  <a:lnTo>
                    <a:pt x="6171" y="21552"/>
                  </a:lnTo>
                  <a:cubicBezTo>
                    <a:pt x="5739" y="20554"/>
                    <a:pt x="5155" y="21198"/>
                    <a:pt x="4673" y="20697"/>
                  </a:cubicBezTo>
                  <a:cubicBezTo>
                    <a:pt x="4546" y="20554"/>
                    <a:pt x="4495" y="21198"/>
                    <a:pt x="4470" y="21552"/>
                  </a:cubicBezTo>
                  <a:lnTo>
                    <a:pt x="4038" y="21552"/>
                  </a:lnTo>
                  <a:cubicBezTo>
                    <a:pt x="3861" y="19985"/>
                    <a:pt x="3531" y="20271"/>
                    <a:pt x="3176" y="20983"/>
                  </a:cubicBezTo>
                  <a:cubicBezTo>
                    <a:pt x="2795" y="20983"/>
                    <a:pt x="2414" y="20625"/>
                    <a:pt x="2084" y="19985"/>
                  </a:cubicBezTo>
                  <a:cubicBezTo>
                    <a:pt x="2288" y="17419"/>
                    <a:pt x="2160" y="16635"/>
                    <a:pt x="1298" y="15780"/>
                  </a:cubicBezTo>
                  <a:cubicBezTo>
                    <a:pt x="1145" y="15637"/>
                    <a:pt x="968" y="15637"/>
                    <a:pt x="790" y="15637"/>
                  </a:cubicBezTo>
                  <a:cubicBezTo>
                    <a:pt x="713" y="15422"/>
                    <a:pt x="662" y="15207"/>
                    <a:pt x="587" y="15064"/>
                  </a:cubicBezTo>
                  <a:cubicBezTo>
                    <a:pt x="790" y="14137"/>
                    <a:pt x="815" y="12999"/>
                    <a:pt x="1069" y="12072"/>
                  </a:cubicBezTo>
                  <a:cubicBezTo>
                    <a:pt x="1322" y="11146"/>
                    <a:pt x="1322" y="9933"/>
                    <a:pt x="1094" y="9006"/>
                  </a:cubicBezTo>
                  <a:cubicBezTo>
                    <a:pt x="891" y="8150"/>
                    <a:pt x="662" y="6937"/>
                    <a:pt x="181" y="8079"/>
                  </a:cubicBezTo>
                  <a:cubicBezTo>
                    <a:pt x="130" y="8222"/>
                    <a:pt x="-22" y="7864"/>
                    <a:pt x="2" y="7578"/>
                  </a:cubicBezTo>
                  <a:cubicBezTo>
                    <a:pt x="2" y="7224"/>
                    <a:pt x="53" y="6866"/>
                    <a:pt x="104" y="6794"/>
                  </a:cubicBezTo>
                  <a:cubicBezTo>
                    <a:pt x="638" y="6082"/>
                    <a:pt x="1221" y="5581"/>
                    <a:pt x="1830" y="5370"/>
                  </a:cubicBezTo>
                  <a:cubicBezTo>
                    <a:pt x="2084" y="5370"/>
                    <a:pt x="2388" y="5227"/>
                    <a:pt x="2414" y="4371"/>
                  </a:cubicBezTo>
                  <a:cubicBezTo>
                    <a:pt x="2465" y="3302"/>
                    <a:pt x="2058" y="3727"/>
                    <a:pt x="1881" y="3373"/>
                  </a:cubicBezTo>
                  <a:cubicBezTo>
                    <a:pt x="1830" y="3230"/>
                    <a:pt x="1805" y="3015"/>
                    <a:pt x="1779" y="2872"/>
                  </a:cubicBezTo>
                  <a:cubicBezTo>
                    <a:pt x="1881" y="2160"/>
                    <a:pt x="2337" y="2303"/>
                    <a:pt x="2313" y="1305"/>
                  </a:cubicBezTo>
                  <a:lnTo>
                    <a:pt x="2948" y="1162"/>
                  </a:lnTo>
                  <a:cubicBezTo>
                    <a:pt x="3278" y="2303"/>
                    <a:pt x="3937" y="1233"/>
                    <a:pt x="4242" y="2801"/>
                  </a:cubicBezTo>
                  <a:cubicBezTo>
                    <a:pt x="4470" y="3942"/>
                    <a:pt x="4774" y="3727"/>
                    <a:pt x="4876" y="2375"/>
                  </a:cubicBezTo>
                  <a:cubicBezTo>
                    <a:pt x="4953" y="1806"/>
                    <a:pt x="5028" y="1305"/>
                    <a:pt x="5079" y="736"/>
                  </a:cubicBezTo>
                  <a:cubicBezTo>
                    <a:pt x="5511" y="449"/>
                    <a:pt x="5943" y="449"/>
                    <a:pt x="6373" y="664"/>
                  </a:cubicBezTo>
                  <a:cubicBezTo>
                    <a:pt x="6501" y="2446"/>
                    <a:pt x="6501" y="2446"/>
                    <a:pt x="6958" y="1591"/>
                  </a:cubicBezTo>
                  <a:lnTo>
                    <a:pt x="7237" y="1162"/>
                  </a:lnTo>
                  <a:lnTo>
                    <a:pt x="7668" y="1162"/>
                  </a:lnTo>
                  <a:cubicBezTo>
                    <a:pt x="7795" y="2375"/>
                    <a:pt x="7871" y="3588"/>
                    <a:pt x="7440" y="4586"/>
                  </a:cubicBezTo>
                  <a:cubicBezTo>
                    <a:pt x="7161" y="5227"/>
                    <a:pt x="7135" y="6368"/>
                    <a:pt x="7363" y="7080"/>
                  </a:cubicBezTo>
                  <a:cubicBezTo>
                    <a:pt x="7542" y="7864"/>
                    <a:pt x="7770" y="8505"/>
                    <a:pt x="8150" y="8222"/>
                  </a:cubicBezTo>
                  <a:cubicBezTo>
                    <a:pt x="8658" y="7864"/>
                    <a:pt x="9317" y="9575"/>
                    <a:pt x="9673" y="7367"/>
                  </a:cubicBezTo>
                  <a:cubicBezTo>
                    <a:pt x="9673" y="7295"/>
                    <a:pt x="9877" y="7435"/>
                    <a:pt x="9977" y="7435"/>
                  </a:cubicBezTo>
                  <a:cubicBezTo>
                    <a:pt x="10358" y="7435"/>
                    <a:pt x="11222" y="5298"/>
                    <a:pt x="11273" y="4300"/>
                  </a:cubicBezTo>
                  <a:cubicBezTo>
                    <a:pt x="11297" y="3871"/>
                    <a:pt x="11273" y="3302"/>
                    <a:pt x="11146" y="3230"/>
                  </a:cubicBezTo>
                  <a:cubicBezTo>
                    <a:pt x="10307" y="3015"/>
                    <a:pt x="10637" y="1448"/>
                    <a:pt x="10688" y="235"/>
                  </a:cubicBezTo>
                  <a:cubicBezTo>
                    <a:pt x="10967" y="-48"/>
                    <a:pt x="11247" y="-48"/>
                    <a:pt x="11526" y="92"/>
                  </a:cubicBezTo>
                  <a:cubicBezTo>
                    <a:pt x="11552" y="235"/>
                    <a:pt x="11552" y="306"/>
                    <a:pt x="11577" y="449"/>
                  </a:cubicBezTo>
                  <a:close/>
                  <a:moveTo>
                    <a:pt x="14902" y="8150"/>
                  </a:moveTo>
                  <a:cubicBezTo>
                    <a:pt x="14952" y="8079"/>
                    <a:pt x="15105" y="8007"/>
                    <a:pt x="15105" y="7864"/>
                  </a:cubicBezTo>
                  <a:cubicBezTo>
                    <a:pt x="15181" y="7367"/>
                    <a:pt x="15054" y="7152"/>
                    <a:pt x="14902" y="7152"/>
                  </a:cubicBezTo>
                  <a:cubicBezTo>
                    <a:pt x="14801" y="7152"/>
                    <a:pt x="14699" y="7295"/>
                    <a:pt x="14699" y="7649"/>
                  </a:cubicBezTo>
                  <a:cubicBezTo>
                    <a:pt x="14673" y="7936"/>
                    <a:pt x="14750" y="8150"/>
                    <a:pt x="14902" y="815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7564;p51"/>
            <p:cNvSpPr/>
            <p:nvPr/>
          </p:nvSpPr>
          <p:spPr>
            <a:xfrm>
              <a:off x="1722604" y="119271"/>
              <a:ext cx="501029" cy="3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7" fill="norm" stroke="1" extrusionOk="0">
                  <a:moveTo>
                    <a:pt x="0" y="19071"/>
                  </a:moveTo>
                  <a:cubicBezTo>
                    <a:pt x="205" y="13061"/>
                    <a:pt x="515" y="10063"/>
                    <a:pt x="1341" y="10967"/>
                  </a:cubicBezTo>
                  <a:cubicBezTo>
                    <a:pt x="2098" y="11856"/>
                    <a:pt x="2888" y="11254"/>
                    <a:pt x="3612" y="8557"/>
                  </a:cubicBezTo>
                  <a:cubicBezTo>
                    <a:pt x="4918" y="4054"/>
                    <a:pt x="6362" y="3451"/>
                    <a:pt x="7703" y="7353"/>
                  </a:cubicBezTo>
                  <a:cubicBezTo>
                    <a:pt x="8357" y="9762"/>
                    <a:pt x="9044" y="8859"/>
                    <a:pt x="9595" y="5259"/>
                  </a:cubicBezTo>
                  <a:cubicBezTo>
                    <a:pt x="9837" y="3451"/>
                    <a:pt x="10215" y="3165"/>
                    <a:pt x="10524" y="1960"/>
                  </a:cubicBezTo>
                  <a:cubicBezTo>
                    <a:pt x="11109" y="-737"/>
                    <a:pt x="11625" y="-1339"/>
                    <a:pt x="11969" y="4656"/>
                  </a:cubicBezTo>
                  <a:cubicBezTo>
                    <a:pt x="12107" y="7066"/>
                    <a:pt x="12347" y="10063"/>
                    <a:pt x="12623" y="9160"/>
                  </a:cubicBezTo>
                  <a:cubicBezTo>
                    <a:pt x="13483" y="5861"/>
                    <a:pt x="14342" y="10063"/>
                    <a:pt x="15168" y="9762"/>
                  </a:cubicBezTo>
                  <a:cubicBezTo>
                    <a:pt x="15477" y="9461"/>
                    <a:pt x="15753" y="9762"/>
                    <a:pt x="15993" y="7654"/>
                  </a:cubicBezTo>
                  <a:cubicBezTo>
                    <a:pt x="16887" y="-1038"/>
                    <a:pt x="17850" y="3451"/>
                    <a:pt x="18745" y="7066"/>
                  </a:cubicBezTo>
                  <a:cubicBezTo>
                    <a:pt x="19295" y="9160"/>
                    <a:pt x="19673" y="11555"/>
                    <a:pt x="20292" y="8256"/>
                  </a:cubicBezTo>
                  <a:cubicBezTo>
                    <a:pt x="20877" y="5259"/>
                    <a:pt x="21427" y="7353"/>
                    <a:pt x="21600" y="13965"/>
                  </a:cubicBezTo>
                  <a:cubicBezTo>
                    <a:pt x="19812" y="14266"/>
                    <a:pt x="17988" y="13965"/>
                    <a:pt x="16200" y="14868"/>
                  </a:cubicBezTo>
                  <a:cubicBezTo>
                    <a:pt x="13379" y="16360"/>
                    <a:pt x="10524" y="16661"/>
                    <a:pt x="7670" y="17565"/>
                  </a:cubicBezTo>
                  <a:cubicBezTo>
                    <a:pt x="5124" y="18769"/>
                    <a:pt x="2579" y="20261"/>
                    <a:pt x="0" y="190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7565;p51"/>
            <p:cNvSpPr/>
            <p:nvPr/>
          </p:nvSpPr>
          <p:spPr>
            <a:xfrm>
              <a:off x="227681" y="7843"/>
              <a:ext cx="127709" cy="6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18994" fill="norm" stroke="1" extrusionOk="0">
                  <a:moveTo>
                    <a:pt x="18012" y="556"/>
                  </a:moveTo>
                  <a:cubicBezTo>
                    <a:pt x="17747" y="3239"/>
                    <a:pt x="16035" y="6706"/>
                    <a:pt x="20385" y="7181"/>
                  </a:cubicBezTo>
                  <a:cubicBezTo>
                    <a:pt x="21040" y="7181"/>
                    <a:pt x="21172" y="8597"/>
                    <a:pt x="21040" y="9547"/>
                  </a:cubicBezTo>
                  <a:cubicBezTo>
                    <a:pt x="20782" y="11755"/>
                    <a:pt x="16299" y="16488"/>
                    <a:pt x="14322" y="16488"/>
                  </a:cubicBezTo>
                  <a:cubicBezTo>
                    <a:pt x="13800" y="16488"/>
                    <a:pt x="12874" y="16172"/>
                    <a:pt x="12874" y="16330"/>
                  </a:cubicBezTo>
                  <a:cubicBezTo>
                    <a:pt x="10898" y="21372"/>
                    <a:pt x="7473" y="17589"/>
                    <a:pt x="4841" y="18222"/>
                  </a:cubicBezTo>
                  <a:cubicBezTo>
                    <a:pt x="2865" y="18847"/>
                    <a:pt x="1681" y="17430"/>
                    <a:pt x="756" y="15697"/>
                  </a:cubicBezTo>
                  <a:cubicBezTo>
                    <a:pt x="-428" y="14122"/>
                    <a:pt x="-164" y="11597"/>
                    <a:pt x="1152" y="10180"/>
                  </a:cubicBezTo>
                  <a:cubicBezTo>
                    <a:pt x="3526" y="7972"/>
                    <a:pt x="2997" y="5289"/>
                    <a:pt x="2336" y="2606"/>
                  </a:cubicBezTo>
                  <a:cubicBezTo>
                    <a:pt x="3393" y="2606"/>
                    <a:pt x="4313" y="2139"/>
                    <a:pt x="4577" y="714"/>
                  </a:cubicBezTo>
                  <a:cubicBezTo>
                    <a:pt x="6025" y="-70"/>
                    <a:pt x="7605" y="-228"/>
                    <a:pt x="9053" y="398"/>
                  </a:cubicBezTo>
                  <a:cubicBezTo>
                    <a:pt x="10640" y="3239"/>
                    <a:pt x="10898" y="3239"/>
                    <a:pt x="12352" y="398"/>
                  </a:cubicBezTo>
                  <a:cubicBezTo>
                    <a:pt x="14190" y="-228"/>
                    <a:pt x="16167" y="-70"/>
                    <a:pt x="18012" y="55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7566;p51"/>
            <p:cNvSpPr/>
            <p:nvPr/>
          </p:nvSpPr>
          <p:spPr>
            <a:xfrm>
              <a:off x="241826" y="137336"/>
              <a:ext cx="250515" cy="3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18623" fill="norm" stroke="1" extrusionOk="0">
                  <a:moveTo>
                    <a:pt x="0" y="17733"/>
                  </a:moveTo>
                  <a:cubicBezTo>
                    <a:pt x="1360" y="10307"/>
                    <a:pt x="3331" y="7087"/>
                    <a:pt x="4892" y="10307"/>
                  </a:cubicBezTo>
                  <a:cubicBezTo>
                    <a:pt x="5502" y="11601"/>
                    <a:pt x="5911" y="13219"/>
                    <a:pt x="6726" y="11601"/>
                  </a:cubicBezTo>
                  <a:cubicBezTo>
                    <a:pt x="8083" y="8058"/>
                    <a:pt x="8151" y="8381"/>
                    <a:pt x="9375" y="13542"/>
                  </a:cubicBezTo>
                  <a:cubicBezTo>
                    <a:pt x="10053" y="12895"/>
                    <a:pt x="10053" y="9660"/>
                    <a:pt x="10326" y="7411"/>
                  </a:cubicBezTo>
                  <a:cubicBezTo>
                    <a:pt x="11141" y="-647"/>
                    <a:pt x="11277" y="-647"/>
                    <a:pt x="12907" y="5469"/>
                  </a:cubicBezTo>
                  <a:cubicBezTo>
                    <a:pt x="13244" y="6764"/>
                    <a:pt x="13585" y="7411"/>
                    <a:pt x="13994" y="7411"/>
                  </a:cubicBezTo>
                  <a:cubicBezTo>
                    <a:pt x="16302" y="6440"/>
                    <a:pt x="18951" y="11278"/>
                    <a:pt x="20853" y="0"/>
                  </a:cubicBezTo>
                  <a:cubicBezTo>
                    <a:pt x="21600" y="5469"/>
                    <a:pt x="21191" y="10631"/>
                    <a:pt x="21327" y="15468"/>
                  </a:cubicBezTo>
                  <a:cubicBezTo>
                    <a:pt x="15556" y="20953"/>
                    <a:pt x="9781" y="17409"/>
                    <a:pt x="4009" y="18365"/>
                  </a:cubicBezTo>
                  <a:cubicBezTo>
                    <a:pt x="2649" y="18365"/>
                    <a:pt x="1360" y="18041"/>
                    <a:pt x="0" y="1773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7567;p51"/>
            <p:cNvSpPr/>
            <p:nvPr/>
          </p:nvSpPr>
          <p:spPr>
            <a:xfrm>
              <a:off x="1127433" y="8064"/>
              <a:ext cx="135629" cy="3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84" fill="norm" stroke="1" extrusionOk="0">
                  <a:moveTo>
                    <a:pt x="21600" y="5113"/>
                  </a:moveTo>
                  <a:cubicBezTo>
                    <a:pt x="21090" y="16240"/>
                    <a:pt x="19183" y="21006"/>
                    <a:pt x="15752" y="17181"/>
                  </a:cubicBezTo>
                  <a:cubicBezTo>
                    <a:pt x="11939" y="13371"/>
                    <a:pt x="8004" y="13690"/>
                    <a:pt x="4190" y="10517"/>
                  </a:cubicBezTo>
                  <a:cubicBezTo>
                    <a:pt x="2283" y="8923"/>
                    <a:pt x="249" y="8301"/>
                    <a:pt x="0" y="1941"/>
                  </a:cubicBezTo>
                  <a:cubicBezTo>
                    <a:pt x="887" y="-275"/>
                    <a:pt x="2283" y="-594"/>
                    <a:pt x="3303" y="985"/>
                  </a:cubicBezTo>
                  <a:cubicBezTo>
                    <a:pt x="3935" y="6388"/>
                    <a:pt x="5842" y="4795"/>
                    <a:pt x="7366" y="4795"/>
                  </a:cubicBezTo>
                  <a:cubicBezTo>
                    <a:pt x="12066" y="5751"/>
                    <a:pt x="16894" y="2897"/>
                    <a:pt x="21600" y="511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7568;p51"/>
            <p:cNvSpPr/>
            <p:nvPr/>
          </p:nvSpPr>
          <p:spPr>
            <a:xfrm>
              <a:off x="1155344" y="137179"/>
              <a:ext cx="121254" cy="2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4" fill="norm" stroke="1" extrusionOk="0">
                  <a:moveTo>
                    <a:pt x="0" y="16742"/>
                  </a:moveTo>
                  <a:cubicBezTo>
                    <a:pt x="1277" y="6359"/>
                    <a:pt x="5115" y="6756"/>
                    <a:pt x="7533" y="959"/>
                  </a:cubicBezTo>
                  <a:cubicBezTo>
                    <a:pt x="8382" y="-1126"/>
                    <a:pt x="9523" y="542"/>
                    <a:pt x="10087" y="2606"/>
                  </a:cubicBezTo>
                  <a:cubicBezTo>
                    <a:pt x="12648" y="10925"/>
                    <a:pt x="15494" y="10925"/>
                    <a:pt x="18761" y="7173"/>
                  </a:cubicBezTo>
                  <a:cubicBezTo>
                    <a:pt x="20323" y="5108"/>
                    <a:pt x="21457" y="7589"/>
                    <a:pt x="21600" y="12573"/>
                  </a:cubicBezTo>
                  <a:cubicBezTo>
                    <a:pt x="15629" y="17973"/>
                    <a:pt x="9380" y="17159"/>
                    <a:pt x="3267" y="19223"/>
                  </a:cubicBezTo>
                  <a:cubicBezTo>
                    <a:pt x="2133" y="20474"/>
                    <a:pt x="849" y="19223"/>
                    <a:pt x="0" y="1674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7569;p51"/>
            <p:cNvSpPr/>
            <p:nvPr/>
          </p:nvSpPr>
          <p:spPr>
            <a:xfrm>
              <a:off x="2527566" y="127067"/>
              <a:ext cx="148403" cy="15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92" fill="norm" stroke="1" extrusionOk="0">
                  <a:moveTo>
                    <a:pt x="0" y="10870"/>
                  </a:moveTo>
                  <a:cubicBezTo>
                    <a:pt x="583" y="4551"/>
                    <a:pt x="1626" y="5054"/>
                    <a:pt x="2792" y="4551"/>
                  </a:cubicBezTo>
                  <a:cubicBezTo>
                    <a:pt x="8247" y="4022"/>
                    <a:pt x="13703" y="7169"/>
                    <a:pt x="19047" y="321"/>
                  </a:cubicBezTo>
                  <a:cubicBezTo>
                    <a:pt x="19974" y="-736"/>
                    <a:pt x="21023" y="850"/>
                    <a:pt x="21600" y="4551"/>
                  </a:cubicBezTo>
                  <a:cubicBezTo>
                    <a:pt x="17421" y="10870"/>
                    <a:pt x="13475" y="20864"/>
                    <a:pt x="8713" y="13488"/>
                  </a:cubicBezTo>
                  <a:cubicBezTo>
                    <a:pt x="6044" y="9284"/>
                    <a:pt x="2908" y="14545"/>
                    <a:pt x="0" y="108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7570;p51"/>
            <p:cNvSpPr/>
            <p:nvPr/>
          </p:nvSpPr>
          <p:spPr>
            <a:xfrm>
              <a:off x="1012511" y="7536"/>
              <a:ext cx="71836" cy="3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90" fill="norm" stroke="1" extrusionOk="0">
                  <a:moveTo>
                    <a:pt x="10" y="3287"/>
                  </a:moveTo>
                  <a:lnTo>
                    <a:pt x="10" y="774"/>
                  </a:lnTo>
                  <a:cubicBezTo>
                    <a:pt x="3323" y="-310"/>
                    <a:pt x="6885" y="-310"/>
                    <a:pt x="10209" y="1119"/>
                  </a:cubicBezTo>
                  <a:cubicBezTo>
                    <a:pt x="12115" y="9776"/>
                    <a:pt x="16857" y="4733"/>
                    <a:pt x="20181" y="6161"/>
                  </a:cubicBezTo>
                  <a:cubicBezTo>
                    <a:pt x="20657" y="10481"/>
                    <a:pt x="20896" y="14819"/>
                    <a:pt x="21372" y="21290"/>
                  </a:cubicBezTo>
                  <a:cubicBezTo>
                    <a:pt x="17572" y="16970"/>
                    <a:pt x="12818" y="14819"/>
                    <a:pt x="8076" y="15163"/>
                  </a:cubicBezTo>
                  <a:cubicBezTo>
                    <a:pt x="3561" y="15163"/>
                    <a:pt x="-228" y="11927"/>
                    <a:pt x="10" y="3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7571;p51"/>
            <p:cNvSpPr/>
            <p:nvPr/>
          </p:nvSpPr>
          <p:spPr>
            <a:xfrm>
              <a:off x="505914" y="132863"/>
              <a:ext cx="67834" cy="3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0123" fill="norm" stroke="1" extrusionOk="0">
                  <a:moveTo>
                    <a:pt x="0" y="17695"/>
                  </a:moveTo>
                  <a:cubicBezTo>
                    <a:pt x="246" y="14254"/>
                    <a:pt x="-739" y="8301"/>
                    <a:pt x="4667" y="12369"/>
                  </a:cubicBezTo>
                  <a:cubicBezTo>
                    <a:pt x="7610" y="15511"/>
                    <a:pt x="11773" y="15825"/>
                    <a:pt x="15209" y="13940"/>
                  </a:cubicBezTo>
                  <a:cubicBezTo>
                    <a:pt x="16686" y="10185"/>
                    <a:pt x="13743" y="7059"/>
                    <a:pt x="14716" y="3604"/>
                  </a:cubicBezTo>
                  <a:cubicBezTo>
                    <a:pt x="15209" y="1734"/>
                    <a:pt x="15701" y="163"/>
                    <a:pt x="17425" y="163"/>
                  </a:cubicBezTo>
                  <a:cubicBezTo>
                    <a:pt x="18891" y="-465"/>
                    <a:pt x="20122" y="792"/>
                    <a:pt x="20368" y="2676"/>
                  </a:cubicBezTo>
                  <a:cubicBezTo>
                    <a:pt x="20615" y="7672"/>
                    <a:pt x="20615" y="12369"/>
                    <a:pt x="20861" y="17380"/>
                  </a:cubicBezTo>
                  <a:cubicBezTo>
                    <a:pt x="14236" y="20821"/>
                    <a:pt x="6625" y="21135"/>
                    <a:pt x="0" y="1769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7572;p51"/>
            <p:cNvSpPr/>
            <p:nvPr/>
          </p:nvSpPr>
          <p:spPr>
            <a:xfrm>
              <a:off x="93462" y="12301"/>
              <a:ext cx="67796" cy="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37" fill="norm" stroke="1" extrusionOk="0">
                  <a:moveTo>
                    <a:pt x="21600" y="812"/>
                  </a:moveTo>
                  <a:cubicBezTo>
                    <a:pt x="20835" y="4007"/>
                    <a:pt x="20069" y="7221"/>
                    <a:pt x="19571" y="10416"/>
                  </a:cubicBezTo>
                  <a:cubicBezTo>
                    <a:pt x="18040" y="17227"/>
                    <a:pt x="15246" y="18815"/>
                    <a:pt x="13218" y="12827"/>
                  </a:cubicBezTo>
                  <a:cubicBezTo>
                    <a:pt x="9913" y="4007"/>
                    <a:pt x="3304" y="9613"/>
                    <a:pt x="0" y="3203"/>
                  </a:cubicBezTo>
                  <a:cubicBezTo>
                    <a:pt x="6852" y="-2785"/>
                    <a:pt x="14226" y="1615"/>
                    <a:pt x="21600" y="8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7573;p51"/>
            <p:cNvSpPr/>
            <p:nvPr/>
          </p:nvSpPr>
          <p:spPr>
            <a:xfrm>
              <a:off x="2344886" y="129661"/>
              <a:ext cx="949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4" y="11557"/>
                    <a:pt x="911" y="0"/>
                    <a:pt x="2360" y="0"/>
                  </a:cubicBezTo>
                  <a:lnTo>
                    <a:pt x="19058" y="0"/>
                  </a:lnTo>
                  <a:cubicBezTo>
                    <a:pt x="20507" y="0"/>
                    <a:pt x="21236" y="10112"/>
                    <a:pt x="21600" y="20155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7574;p51"/>
            <p:cNvSpPr/>
            <p:nvPr/>
          </p:nvSpPr>
          <p:spPr>
            <a:xfrm>
              <a:off x="708575" y="140497"/>
              <a:ext cx="54222" cy="1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96" fill="norm" stroke="1" extrusionOk="0">
                  <a:moveTo>
                    <a:pt x="0" y="17796"/>
                  </a:moveTo>
                  <a:cubicBezTo>
                    <a:pt x="1261" y="-2178"/>
                    <a:pt x="2856" y="-3804"/>
                    <a:pt x="12395" y="5357"/>
                  </a:cubicBezTo>
                  <a:cubicBezTo>
                    <a:pt x="15570" y="8609"/>
                    <a:pt x="20977" y="7525"/>
                    <a:pt x="21600" y="1671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7575;p51"/>
            <p:cNvSpPr/>
            <p:nvPr/>
          </p:nvSpPr>
          <p:spPr>
            <a:xfrm>
              <a:off x="951882" y="146940"/>
              <a:ext cx="54260" cy="1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14544" fill="norm" stroke="1" extrusionOk="0">
                  <a:moveTo>
                    <a:pt x="0" y="12287"/>
                  </a:moveTo>
                  <a:cubicBezTo>
                    <a:pt x="314" y="8939"/>
                    <a:pt x="-314" y="3665"/>
                    <a:pt x="3456" y="3665"/>
                  </a:cubicBezTo>
                  <a:cubicBezTo>
                    <a:pt x="5639" y="3665"/>
                    <a:pt x="7823" y="7013"/>
                    <a:pt x="9708" y="4628"/>
                  </a:cubicBezTo>
                  <a:cubicBezTo>
                    <a:pt x="18788" y="-6424"/>
                    <a:pt x="19416" y="4628"/>
                    <a:pt x="21286" y="13731"/>
                  </a:cubicBezTo>
                  <a:cubicBezTo>
                    <a:pt x="14091" y="15176"/>
                    <a:pt x="6896" y="14694"/>
                    <a:pt x="0" y="12287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7576;p51"/>
            <p:cNvSpPr/>
            <p:nvPr/>
          </p:nvSpPr>
          <p:spPr>
            <a:xfrm>
              <a:off x="140514" y="159600"/>
              <a:ext cx="542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15" fill="norm" stroke="1" extrusionOk="0">
                  <a:moveTo>
                    <a:pt x="0" y="9899"/>
                  </a:moveTo>
                  <a:cubicBezTo>
                    <a:pt x="319" y="5444"/>
                    <a:pt x="956" y="-1257"/>
                    <a:pt x="2535" y="204"/>
                  </a:cubicBezTo>
                  <a:cubicBezTo>
                    <a:pt x="8576" y="6193"/>
                    <a:pt x="15877" y="-1257"/>
                    <a:pt x="21600" y="9899"/>
                  </a:cubicBezTo>
                  <a:cubicBezTo>
                    <a:pt x="14299" y="20343"/>
                    <a:pt x="6982" y="16636"/>
                    <a:pt x="0" y="989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7577;p51"/>
            <p:cNvSpPr/>
            <p:nvPr/>
          </p:nvSpPr>
          <p:spPr>
            <a:xfrm>
              <a:off x="1676314" y="145417"/>
              <a:ext cx="2631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72" fill="norm" stroke="1" extrusionOk="0">
                  <a:moveTo>
                    <a:pt x="0" y="7863"/>
                  </a:moveTo>
                  <a:cubicBezTo>
                    <a:pt x="6543" y="4637"/>
                    <a:pt x="13743" y="-7776"/>
                    <a:pt x="21600" y="7321"/>
                  </a:cubicBezTo>
                  <a:cubicBezTo>
                    <a:pt x="16372" y="13282"/>
                    <a:pt x="5228" y="13824"/>
                    <a:pt x="0" y="786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7578;p51"/>
            <p:cNvSpPr/>
            <p:nvPr/>
          </p:nvSpPr>
          <p:spPr>
            <a:xfrm>
              <a:off x="1323688" y="145672"/>
              <a:ext cx="2791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68" fill="norm" stroke="1" extrusionOk="0">
                  <a:moveTo>
                    <a:pt x="0" y="10068"/>
                  </a:moveTo>
                  <a:cubicBezTo>
                    <a:pt x="15433" y="-3587"/>
                    <a:pt x="15433" y="-3587"/>
                    <a:pt x="21600" y="11512"/>
                  </a:cubicBezTo>
                  <a:cubicBezTo>
                    <a:pt x="15433" y="18013"/>
                    <a:pt x="5548" y="17291"/>
                    <a:pt x="0" y="1006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7579;p51"/>
            <p:cNvSpPr/>
            <p:nvPr/>
          </p:nvSpPr>
          <p:spPr>
            <a:xfrm>
              <a:off x="2453404" y="133783"/>
              <a:ext cx="3347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7746"/>
                  </a:moveTo>
                  <a:cubicBezTo>
                    <a:pt x="6175" y="-2582"/>
                    <a:pt x="15425" y="-2582"/>
                    <a:pt x="21600" y="7746"/>
                  </a:cubicBezTo>
                  <a:cubicBezTo>
                    <a:pt x="15425" y="19018"/>
                    <a:pt x="6175" y="19018"/>
                    <a:pt x="0" y="774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7580;p51"/>
            <p:cNvSpPr/>
            <p:nvPr/>
          </p:nvSpPr>
          <p:spPr>
            <a:xfrm>
              <a:off x="201141" y="11131"/>
              <a:ext cx="27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66" fill="norm" stroke="1" extrusionOk="0">
                  <a:moveTo>
                    <a:pt x="21600" y="7468"/>
                  </a:moveTo>
                  <a:lnTo>
                    <a:pt x="15229" y="11951"/>
                  </a:lnTo>
                  <a:cubicBezTo>
                    <a:pt x="3185" y="20883"/>
                    <a:pt x="3185" y="20883"/>
                    <a:pt x="0" y="2272"/>
                  </a:cubicBezTo>
                  <a:cubicBezTo>
                    <a:pt x="6978" y="30"/>
                    <a:pt x="14592" y="-717"/>
                    <a:pt x="21600" y="77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7581;p51"/>
            <p:cNvSpPr/>
            <p:nvPr/>
          </p:nvSpPr>
          <p:spPr>
            <a:xfrm>
              <a:off x="891256" y="151714"/>
              <a:ext cx="2714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661" fill="norm" stroke="1" extrusionOk="0">
                  <a:moveTo>
                    <a:pt x="0" y="7670"/>
                  </a:moveTo>
                  <a:cubicBezTo>
                    <a:pt x="7615" y="-1366"/>
                    <a:pt x="15866" y="-4937"/>
                    <a:pt x="21600" y="11241"/>
                  </a:cubicBezTo>
                  <a:cubicBezTo>
                    <a:pt x="14592" y="16663"/>
                    <a:pt x="5703" y="15759"/>
                    <a:pt x="0" y="767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7582;p51"/>
            <p:cNvSpPr/>
            <p:nvPr/>
          </p:nvSpPr>
          <p:spPr>
            <a:xfrm>
              <a:off x="1053232" y="151600"/>
              <a:ext cx="207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86" fill="norm" stroke="1" extrusionOk="0">
                  <a:moveTo>
                    <a:pt x="0" y="13823"/>
                  </a:moveTo>
                  <a:cubicBezTo>
                    <a:pt x="4963" y="-3644"/>
                    <a:pt x="12428" y="-3644"/>
                    <a:pt x="21600" y="8706"/>
                  </a:cubicBezTo>
                  <a:cubicBezTo>
                    <a:pt x="15763" y="16923"/>
                    <a:pt x="7465" y="17956"/>
                    <a:pt x="0" y="13823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7583;p51"/>
            <p:cNvSpPr/>
            <p:nvPr/>
          </p:nvSpPr>
          <p:spPr>
            <a:xfrm>
              <a:off x="2500456" y="130262"/>
              <a:ext cx="13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3" fill="norm" stroke="1" extrusionOk="0">
                  <a:moveTo>
                    <a:pt x="0" y="16782"/>
                  </a:moveTo>
                  <a:cubicBezTo>
                    <a:pt x="1274" y="8523"/>
                    <a:pt x="2548" y="185"/>
                    <a:pt x="10133" y="185"/>
                  </a:cubicBezTo>
                  <a:cubicBezTo>
                    <a:pt x="19052" y="-1483"/>
                    <a:pt x="20326" y="8523"/>
                    <a:pt x="21600" y="15193"/>
                  </a:cubicBezTo>
                  <a:cubicBezTo>
                    <a:pt x="15229" y="20117"/>
                    <a:pt x="7645" y="20117"/>
                    <a:pt x="0" y="1678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7584;p51"/>
            <p:cNvSpPr/>
            <p:nvPr/>
          </p:nvSpPr>
          <p:spPr>
            <a:xfrm>
              <a:off x="1087511" y="151802"/>
              <a:ext cx="13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29" fill="norm" stroke="1" extrusionOk="0">
                  <a:moveTo>
                    <a:pt x="0" y="8129"/>
                  </a:moveTo>
                  <a:cubicBezTo>
                    <a:pt x="6371" y="-3338"/>
                    <a:pt x="14016" y="-2064"/>
                    <a:pt x="21600" y="8129"/>
                  </a:cubicBezTo>
                  <a:cubicBezTo>
                    <a:pt x="14016" y="18262"/>
                    <a:pt x="6371" y="18262"/>
                    <a:pt x="0" y="8129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7585;p51"/>
            <p:cNvSpPr/>
            <p:nvPr/>
          </p:nvSpPr>
          <p:spPr>
            <a:xfrm>
              <a:off x="1290172" y="147262"/>
              <a:ext cx="135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351" fill="norm" stroke="1" extrusionOk="0">
                  <a:moveTo>
                    <a:pt x="0" y="7502"/>
                  </a:moveTo>
                  <a:cubicBezTo>
                    <a:pt x="7584" y="-3269"/>
                    <a:pt x="15229" y="-2066"/>
                    <a:pt x="21600" y="8706"/>
                  </a:cubicBezTo>
                  <a:cubicBezTo>
                    <a:pt x="13955" y="18331"/>
                    <a:pt x="7584" y="17128"/>
                    <a:pt x="0" y="7502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7586;p51"/>
            <p:cNvSpPr/>
            <p:nvPr/>
          </p:nvSpPr>
          <p:spPr>
            <a:xfrm>
              <a:off x="2250743" y="138302"/>
              <a:ext cx="12774" cy="12701"/>
            </a:xfrm>
            <a:prstGeom prst="ellipse">
              <a:avLst/>
            </a:pr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7587;p51"/>
            <p:cNvSpPr/>
            <p:nvPr/>
          </p:nvSpPr>
          <p:spPr>
            <a:xfrm>
              <a:off x="1676707" y="91943"/>
              <a:ext cx="77365" cy="38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0714" fill="norm" stroke="1" extrusionOk="0">
                  <a:moveTo>
                    <a:pt x="109" y="14700"/>
                  </a:moveTo>
                  <a:cubicBezTo>
                    <a:pt x="539" y="12433"/>
                    <a:pt x="1183" y="9881"/>
                    <a:pt x="1387" y="7600"/>
                  </a:cubicBezTo>
                  <a:cubicBezTo>
                    <a:pt x="1816" y="2495"/>
                    <a:pt x="4168" y="1355"/>
                    <a:pt x="7163" y="2780"/>
                  </a:cubicBezTo>
                  <a:cubicBezTo>
                    <a:pt x="10802" y="4192"/>
                    <a:pt x="14012" y="5903"/>
                    <a:pt x="17007" y="1070"/>
                  </a:cubicBezTo>
                  <a:cubicBezTo>
                    <a:pt x="17866" y="-356"/>
                    <a:pt x="19358" y="-356"/>
                    <a:pt x="20217" y="1070"/>
                  </a:cubicBezTo>
                  <a:cubicBezTo>
                    <a:pt x="21280" y="2495"/>
                    <a:pt x="20432" y="3907"/>
                    <a:pt x="20217" y="5332"/>
                  </a:cubicBezTo>
                  <a:cubicBezTo>
                    <a:pt x="19788" y="10451"/>
                    <a:pt x="16148" y="14144"/>
                    <a:pt x="12509" y="13288"/>
                  </a:cubicBezTo>
                  <a:cubicBezTo>
                    <a:pt x="8666" y="12718"/>
                    <a:pt x="7163" y="13573"/>
                    <a:pt x="5885" y="18108"/>
                  </a:cubicBezTo>
                  <a:cubicBezTo>
                    <a:pt x="5456" y="20389"/>
                    <a:pt x="3749" y="21244"/>
                    <a:pt x="2246" y="20389"/>
                  </a:cubicBezTo>
                  <a:cubicBezTo>
                    <a:pt x="539" y="19248"/>
                    <a:pt x="-320" y="16981"/>
                    <a:pt x="109" y="147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7588;p51"/>
            <p:cNvSpPr/>
            <p:nvPr/>
          </p:nvSpPr>
          <p:spPr>
            <a:xfrm>
              <a:off x="2781207" y="43886"/>
              <a:ext cx="2082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4" h="21600" fill="norm" stroke="1" extrusionOk="0">
                  <a:moveTo>
                    <a:pt x="11278" y="21600"/>
                  </a:moveTo>
                  <a:cubicBezTo>
                    <a:pt x="5697" y="21600"/>
                    <a:pt x="-726" y="20659"/>
                    <a:pt x="77" y="12189"/>
                  </a:cubicBezTo>
                  <a:cubicBezTo>
                    <a:pt x="-726" y="4705"/>
                    <a:pt x="4894" y="0"/>
                    <a:pt x="10475" y="0"/>
                  </a:cubicBezTo>
                  <a:cubicBezTo>
                    <a:pt x="16898" y="0"/>
                    <a:pt x="20874" y="5646"/>
                    <a:pt x="20874" y="13130"/>
                  </a:cubicBezTo>
                  <a:cubicBezTo>
                    <a:pt x="20874" y="20659"/>
                    <a:pt x="16095" y="20659"/>
                    <a:pt x="11278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7589;p51"/>
            <p:cNvSpPr/>
            <p:nvPr/>
          </p:nvSpPr>
          <p:spPr>
            <a:xfrm>
              <a:off x="2048821" y="22174"/>
              <a:ext cx="2188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43" h="21600" fill="norm" stroke="1" extrusionOk="0">
                  <a:moveTo>
                    <a:pt x="6556" y="0"/>
                  </a:moveTo>
                  <a:cubicBezTo>
                    <a:pt x="11578" y="984"/>
                    <a:pt x="18044" y="3936"/>
                    <a:pt x="19488" y="12744"/>
                  </a:cubicBezTo>
                  <a:cubicBezTo>
                    <a:pt x="20933" y="18648"/>
                    <a:pt x="15911" y="21600"/>
                    <a:pt x="12300" y="21600"/>
                  </a:cubicBezTo>
                  <a:cubicBezTo>
                    <a:pt x="5834" y="21600"/>
                    <a:pt x="-667" y="19632"/>
                    <a:pt x="55" y="7872"/>
                  </a:cubicBezTo>
                  <a:cubicBezTo>
                    <a:pt x="55" y="3936"/>
                    <a:pt x="2944" y="0"/>
                    <a:pt x="6556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7590;p51"/>
            <p:cNvSpPr/>
            <p:nvPr/>
          </p:nvSpPr>
          <p:spPr>
            <a:xfrm>
              <a:off x="1987091" y="387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4" fill="norm" stroke="1" extrusionOk="0">
                  <a:moveTo>
                    <a:pt x="21600" y="11371"/>
                  </a:moveTo>
                  <a:cubicBezTo>
                    <a:pt x="18711" y="13656"/>
                    <a:pt x="17266" y="19369"/>
                    <a:pt x="13001" y="19369"/>
                  </a:cubicBezTo>
                  <a:cubicBezTo>
                    <a:pt x="2889" y="21600"/>
                    <a:pt x="1445" y="14799"/>
                    <a:pt x="0" y="9086"/>
                  </a:cubicBezTo>
                  <a:cubicBezTo>
                    <a:pt x="0" y="4570"/>
                    <a:pt x="4334" y="0"/>
                    <a:pt x="11557" y="0"/>
                  </a:cubicBezTo>
                  <a:cubicBezTo>
                    <a:pt x="17266" y="1143"/>
                    <a:pt x="20155" y="4570"/>
                    <a:pt x="21600" y="1137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7591;p51"/>
            <p:cNvSpPr/>
            <p:nvPr/>
          </p:nvSpPr>
          <p:spPr>
            <a:xfrm>
              <a:off x="2075185" y="409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0" h="21600" fill="norm" stroke="1" extrusionOk="0">
                  <a:moveTo>
                    <a:pt x="20030" y="6511"/>
                  </a:moveTo>
                  <a:cubicBezTo>
                    <a:pt x="18058" y="10852"/>
                    <a:pt x="16086" y="17363"/>
                    <a:pt x="14113" y="21600"/>
                  </a:cubicBezTo>
                  <a:cubicBezTo>
                    <a:pt x="8197" y="19533"/>
                    <a:pt x="2280" y="19533"/>
                    <a:pt x="402" y="15192"/>
                  </a:cubicBezTo>
                  <a:cubicBezTo>
                    <a:pt x="-1570" y="10852"/>
                    <a:pt x="4253" y="4341"/>
                    <a:pt x="6225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7592;p51"/>
            <p:cNvSpPr/>
            <p:nvPr/>
          </p:nvSpPr>
          <p:spPr>
            <a:xfrm>
              <a:off x="938019" y="16486"/>
              <a:ext cx="71641" cy="31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0" h="20421" fill="norm" stroke="1" extrusionOk="0">
                  <a:moveTo>
                    <a:pt x="92" y="0"/>
                  </a:moveTo>
                  <a:lnTo>
                    <a:pt x="7962" y="0"/>
                  </a:lnTo>
                  <a:cubicBezTo>
                    <a:pt x="7736" y="6518"/>
                    <a:pt x="9091" y="11316"/>
                    <a:pt x="14037" y="11316"/>
                  </a:cubicBezTo>
                  <a:cubicBezTo>
                    <a:pt x="15381" y="11316"/>
                    <a:pt x="16510" y="11660"/>
                    <a:pt x="17864" y="12348"/>
                  </a:cubicBezTo>
                  <a:cubicBezTo>
                    <a:pt x="19208" y="13019"/>
                    <a:pt x="20563" y="14738"/>
                    <a:pt x="20111" y="17473"/>
                  </a:cubicBezTo>
                  <a:cubicBezTo>
                    <a:pt x="19660" y="19881"/>
                    <a:pt x="18305" y="19881"/>
                    <a:pt x="17187" y="20224"/>
                  </a:cubicBezTo>
                  <a:cubicBezTo>
                    <a:pt x="10887" y="21600"/>
                    <a:pt x="6392" y="15426"/>
                    <a:pt x="1436" y="12004"/>
                  </a:cubicBezTo>
                  <a:cubicBezTo>
                    <a:pt x="-1037" y="10628"/>
                    <a:pt x="533" y="4110"/>
                    <a:pt x="92" y="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7593;p51"/>
            <p:cNvSpPr/>
            <p:nvPr/>
          </p:nvSpPr>
          <p:spPr>
            <a:xfrm>
              <a:off x="728517" y="11416"/>
              <a:ext cx="542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991" fill="norm" stroke="1" extrusionOk="0">
                  <a:moveTo>
                    <a:pt x="0" y="12151"/>
                  </a:moveTo>
                  <a:cubicBezTo>
                    <a:pt x="0" y="4714"/>
                    <a:pt x="2854" y="-1264"/>
                    <a:pt x="6026" y="231"/>
                  </a:cubicBezTo>
                  <a:lnTo>
                    <a:pt x="21600" y="231"/>
                  </a:lnTo>
                  <a:cubicBezTo>
                    <a:pt x="16196" y="20336"/>
                    <a:pt x="8257" y="17347"/>
                    <a:pt x="0" y="12151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7594;p51"/>
            <p:cNvSpPr/>
            <p:nvPr/>
          </p:nvSpPr>
          <p:spPr>
            <a:xfrm>
              <a:off x="696515" y="83780"/>
              <a:ext cx="24083" cy="1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19985" fill="norm" stroke="1" extrusionOk="0">
                  <a:moveTo>
                    <a:pt x="10212" y="19886"/>
                  </a:moveTo>
                  <a:cubicBezTo>
                    <a:pt x="3432" y="19228"/>
                    <a:pt x="-604" y="13343"/>
                    <a:pt x="74" y="7458"/>
                  </a:cubicBezTo>
                  <a:cubicBezTo>
                    <a:pt x="-604" y="2856"/>
                    <a:pt x="4110" y="-1057"/>
                    <a:pt x="8856" y="258"/>
                  </a:cubicBezTo>
                  <a:cubicBezTo>
                    <a:pt x="15604" y="258"/>
                    <a:pt x="20996" y="6143"/>
                    <a:pt x="20318" y="12686"/>
                  </a:cubicBezTo>
                  <a:cubicBezTo>
                    <a:pt x="20996" y="17913"/>
                    <a:pt x="16960" y="20543"/>
                    <a:pt x="10212" y="19886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7595;p51"/>
            <p:cNvSpPr/>
            <p:nvPr/>
          </p:nvSpPr>
          <p:spPr>
            <a:xfrm>
              <a:off x="622299" y="25743"/>
              <a:ext cx="1703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8954" fill="norm" stroke="1" extrusionOk="0">
                  <a:moveTo>
                    <a:pt x="19835" y="7898"/>
                  </a:moveTo>
                  <a:cubicBezTo>
                    <a:pt x="20778" y="13102"/>
                    <a:pt x="18892" y="17397"/>
                    <a:pt x="13279" y="18264"/>
                  </a:cubicBezTo>
                  <a:cubicBezTo>
                    <a:pt x="5734" y="20866"/>
                    <a:pt x="-822" y="15703"/>
                    <a:pt x="121" y="9632"/>
                  </a:cubicBezTo>
                  <a:cubicBezTo>
                    <a:pt x="-822" y="4470"/>
                    <a:pt x="3893" y="133"/>
                    <a:pt x="9506" y="133"/>
                  </a:cubicBezTo>
                  <a:cubicBezTo>
                    <a:pt x="14222" y="-734"/>
                    <a:pt x="19835" y="2735"/>
                    <a:pt x="19835" y="789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7596;p51"/>
            <p:cNvSpPr/>
            <p:nvPr/>
          </p:nvSpPr>
          <p:spPr>
            <a:xfrm>
              <a:off x="1270267" y="1030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599" fill="norm" stroke="1" extrusionOk="0">
                  <a:moveTo>
                    <a:pt x="21600" y="6314"/>
                  </a:moveTo>
                  <a:cubicBezTo>
                    <a:pt x="19430" y="10258"/>
                    <a:pt x="19430" y="18053"/>
                    <a:pt x="15089" y="18053"/>
                  </a:cubicBezTo>
                  <a:cubicBezTo>
                    <a:pt x="10748" y="20025"/>
                    <a:pt x="4237" y="16175"/>
                    <a:pt x="0" y="14202"/>
                  </a:cubicBezTo>
                  <a:cubicBezTo>
                    <a:pt x="2170" y="8286"/>
                    <a:pt x="4237" y="2369"/>
                    <a:pt x="6408" y="397"/>
                  </a:cubicBezTo>
                  <a:cubicBezTo>
                    <a:pt x="10748" y="-1575"/>
                    <a:pt x="17259" y="4342"/>
                    <a:pt x="21600" y="6314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7597;p51"/>
            <p:cNvSpPr/>
            <p:nvPr/>
          </p:nvSpPr>
          <p:spPr>
            <a:xfrm>
              <a:off x="1148975" y="321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408"/>
                  </a:moveTo>
                  <a:cubicBezTo>
                    <a:pt x="19533" y="10748"/>
                    <a:pt x="17363" y="19430"/>
                    <a:pt x="13022" y="21600"/>
                  </a:cubicBezTo>
                  <a:cubicBezTo>
                    <a:pt x="10852" y="21600"/>
                    <a:pt x="4341" y="17259"/>
                    <a:pt x="0" y="15089"/>
                  </a:cubicBezTo>
                  <a:cubicBezTo>
                    <a:pt x="2170" y="10748"/>
                    <a:pt x="2170" y="2067"/>
                    <a:pt x="6511" y="0"/>
                  </a:cubicBezTo>
                  <a:cubicBezTo>
                    <a:pt x="10852" y="0"/>
                    <a:pt x="15192" y="4237"/>
                    <a:pt x="21600" y="6408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7598;p51"/>
            <p:cNvSpPr/>
            <p:nvPr/>
          </p:nvSpPr>
          <p:spPr>
            <a:xfrm>
              <a:off x="461875" y="58799"/>
              <a:ext cx="1364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6" h="21600" fill="norm" stroke="1" extrusionOk="0">
                  <a:moveTo>
                    <a:pt x="8866" y="21600"/>
                  </a:moveTo>
                  <a:cubicBezTo>
                    <a:pt x="2371" y="20052"/>
                    <a:pt x="-877" y="16956"/>
                    <a:pt x="206" y="10763"/>
                  </a:cubicBezTo>
                  <a:cubicBezTo>
                    <a:pt x="206" y="3096"/>
                    <a:pt x="4536" y="0"/>
                    <a:pt x="8866" y="0"/>
                  </a:cubicBezTo>
                  <a:cubicBezTo>
                    <a:pt x="15310" y="0"/>
                    <a:pt x="20723" y="4644"/>
                    <a:pt x="17475" y="15408"/>
                  </a:cubicBezTo>
                  <a:cubicBezTo>
                    <a:pt x="17475" y="18504"/>
                    <a:pt x="10980" y="21600"/>
                    <a:pt x="8866" y="21600"/>
                  </a:cubicBezTo>
                  <a:close/>
                </a:path>
              </a:pathLst>
            </a:custGeom>
            <a:solidFill>
              <a:srgbClr val="FF7884">
                <a:alpha val="339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41" name="Google Shape;7599;p51"/>
          <p:cNvSpPr/>
          <p:nvPr/>
        </p:nvSpPr>
        <p:spPr>
          <a:xfrm flipH="1">
            <a:off x="6004485" y="769270"/>
            <a:ext cx="985391" cy="1030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32" y="0"/>
                </a:moveTo>
                <a:lnTo>
                  <a:pt x="0" y="15727"/>
                </a:lnTo>
                <a:lnTo>
                  <a:pt x="55" y="15832"/>
                </a:lnTo>
                <a:lnTo>
                  <a:pt x="165" y="16095"/>
                </a:lnTo>
                <a:lnTo>
                  <a:pt x="384" y="16147"/>
                </a:lnTo>
                <a:lnTo>
                  <a:pt x="603" y="16253"/>
                </a:lnTo>
                <a:lnTo>
                  <a:pt x="713" y="16461"/>
                </a:lnTo>
                <a:lnTo>
                  <a:pt x="823" y="16671"/>
                </a:lnTo>
                <a:lnTo>
                  <a:pt x="1042" y="16777"/>
                </a:lnTo>
                <a:lnTo>
                  <a:pt x="1262" y="16829"/>
                </a:lnTo>
                <a:lnTo>
                  <a:pt x="1371" y="17038"/>
                </a:lnTo>
                <a:lnTo>
                  <a:pt x="1425" y="17301"/>
                </a:lnTo>
                <a:lnTo>
                  <a:pt x="1480" y="17301"/>
                </a:lnTo>
                <a:lnTo>
                  <a:pt x="1700" y="17353"/>
                </a:lnTo>
                <a:lnTo>
                  <a:pt x="1920" y="17458"/>
                </a:lnTo>
                <a:lnTo>
                  <a:pt x="2028" y="17667"/>
                </a:lnTo>
                <a:lnTo>
                  <a:pt x="2083" y="17877"/>
                </a:lnTo>
                <a:lnTo>
                  <a:pt x="2138" y="17877"/>
                </a:lnTo>
                <a:lnTo>
                  <a:pt x="2358" y="17982"/>
                </a:lnTo>
                <a:lnTo>
                  <a:pt x="2578" y="18035"/>
                </a:lnTo>
                <a:lnTo>
                  <a:pt x="2632" y="18245"/>
                </a:lnTo>
                <a:lnTo>
                  <a:pt x="2741" y="18454"/>
                </a:lnTo>
                <a:lnTo>
                  <a:pt x="2741" y="18506"/>
                </a:lnTo>
                <a:lnTo>
                  <a:pt x="3016" y="18559"/>
                </a:lnTo>
                <a:lnTo>
                  <a:pt x="3235" y="18611"/>
                </a:lnTo>
                <a:lnTo>
                  <a:pt x="3290" y="18874"/>
                </a:lnTo>
                <a:lnTo>
                  <a:pt x="3399" y="19083"/>
                </a:lnTo>
                <a:lnTo>
                  <a:pt x="3619" y="19135"/>
                </a:lnTo>
                <a:lnTo>
                  <a:pt x="3893" y="19240"/>
                </a:lnTo>
                <a:lnTo>
                  <a:pt x="3948" y="19450"/>
                </a:lnTo>
                <a:lnTo>
                  <a:pt x="4058" y="19659"/>
                </a:lnTo>
                <a:lnTo>
                  <a:pt x="4058" y="19712"/>
                </a:lnTo>
                <a:lnTo>
                  <a:pt x="4276" y="19764"/>
                </a:lnTo>
                <a:lnTo>
                  <a:pt x="4551" y="19817"/>
                </a:lnTo>
                <a:lnTo>
                  <a:pt x="4606" y="20079"/>
                </a:lnTo>
                <a:lnTo>
                  <a:pt x="4716" y="20288"/>
                </a:lnTo>
                <a:lnTo>
                  <a:pt x="4934" y="20341"/>
                </a:lnTo>
                <a:lnTo>
                  <a:pt x="5154" y="20446"/>
                </a:lnTo>
                <a:lnTo>
                  <a:pt x="5373" y="20866"/>
                </a:lnTo>
                <a:lnTo>
                  <a:pt x="5592" y="20970"/>
                </a:lnTo>
                <a:lnTo>
                  <a:pt x="5812" y="21022"/>
                </a:lnTo>
                <a:lnTo>
                  <a:pt x="5921" y="21232"/>
                </a:lnTo>
                <a:lnTo>
                  <a:pt x="6031" y="21495"/>
                </a:lnTo>
                <a:lnTo>
                  <a:pt x="6250" y="21547"/>
                </a:lnTo>
                <a:lnTo>
                  <a:pt x="6360" y="21600"/>
                </a:lnTo>
                <a:lnTo>
                  <a:pt x="6469" y="21495"/>
                </a:lnTo>
                <a:lnTo>
                  <a:pt x="21600" y="5871"/>
                </a:lnTo>
                <a:lnTo>
                  <a:pt x="21545" y="5819"/>
                </a:lnTo>
                <a:lnTo>
                  <a:pt x="21491" y="5558"/>
                </a:lnTo>
                <a:lnTo>
                  <a:pt x="21436" y="5558"/>
                </a:lnTo>
                <a:lnTo>
                  <a:pt x="21217" y="5505"/>
                </a:lnTo>
                <a:lnTo>
                  <a:pt x="20997" y="5400"/>
                </a:lnTo>
                <a:lnTo>
                  <a:pt x="20887" y="5190"/>
                </a:lnTo>
                <a:lnTo>
                  <a:pt x="20832" y="4980"/>
                </a:lnTo>
                <a:lnTo>
                  <a:pt x="20779" y="4980"/>
                </a:lnTo>
                <a:lnTo>
                  <a:pt x="20559" y="4876"/>
                </a:lnTo>
                <a:lnTo>
                  <a:pt x="20339" y="4823"/>
                </a:lnTo>
                <a:lnTo>
                  <a:pt x="20284" y="4613"/>
                </a:lnTo>
                <a:lnTo>
                  <a:pt x="20175" y="4351"/>
                </a:lnTo>
                <a:lnTo>
                  <a:pt x="19901" y="4298"/>
                </a:lnTo>
                <a:lnTo>
                  <a:pt x="19682" y="4246"/>
                </a:lnTo>
                <a:lnTo>
                  <a:pt x="19627" y="3984"/>
                </a:lnTo>
                <a:lnTo>
                  <a:pt x="19517" y="3774"/>
                </a:lnTo>
                <a:lnTo>
                  <a:pt x="19298" y="3669"/>
                </a:lnTo>
                <a:lnTo>
                  <a:pt x="19024" y="3617"/>
                </a:lnTo>
                <a:lnTo>
                  <a:pt x="18969" y="3408"/>
                </a:lnTo>
                <a:lnTo>
                  <a:pt x="18859" y="3198"/>
                </a:lnTo>
                <a:lnTo>
                  <a:pt x="18859" y="3145"/>
                </a:lnTo>
                <a:lnTo>
                  <a:pt x="18641" y="3093"/>
                </a:lnTo>
                <a:lnTo>
                  <a:pt x="18421" y="3040"/>
                </a:lnTo>
                <a:lnTo>
                  <a:pt x="18311" y="2779"/>
                </a:lnTo>
                <a:lnTo>
                  <a:pt x="18201" y="2569"/>
                </a:lnTo>
                <a:lnTo>
                  <a:pt x="17983" y="2516"/>
                </a:lnTo>
                <a:lnTo>
                  <a:pt x="17763" y="2411"/>
                </a:lnTo>
                <a:lnTo>
                  <a:pt x="17653" y="2202"/>
                </a:lnTo>
                <a:lnTo>
                  <a:pt x="17543" y="1992"/>
                </a:lnTo>
                <a:lnTo>
                  <a:pt x="17325" y="1887"/>
                </a:lnTo>
                <a:lnTo>
                  <a:pt x="17105" y="1835"/>
                </a:lnTo>
                <a:lnTo>
                  <a:pt x="16995" y="1625"/>
                </a:lnTo>
                <a:lnTo>
                  <a:pt x="16940" y="1363"/>
                </a:lnTo>
                <a:lnTo>
                  <a:pt x="16886" y="1363"/>
                </a:lnTo>
                <a:lnTo>
                  <a:pt x="16666" y="1311"/>
                </a:lnTo>
                <a:lnTo>
                  <a:pt x="16447" y="1206"/>
                </a:lnTo>
                <a:lnTo>
                  <a:pt x="16338" y="995"/>
                </a:lnTo>
                <a:lnTo>
                  <a:pt x="16283" y="787"/>
                </a:lnTo>
                <a:lnTo>
                  <a:pt x="16228" y="787"/>
                </a:lnTo>
                <a:lnTo>
                  <a:pt x="16008" y="682"/>
                </a:lnTo>
                <a:lnTo>
                  <a:pt x="15790" y="629"/>
                </a:lnTo>
                <a:lnTo>
                  <a:pt x="15680" y="419"/>
                </a:lnTo>
                <a:lnTo>
                  <a:pt x="15625" y="158"/>
                </a:lnTo>
                <a:lnTo>
                  <a:pt x="15350" y="105"/>
                </a:lnTo>
                <a:lnTo>
                  <a:pt x="1513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42" name="Google Shape;7600;p51"/>
          <p:cNvSpPr/>
          <p:nvPr/>
        </p:nvSpPr>
        <p:spPr>
          <a:xfrm flipH="1">
            <a:off x="2252160" y="3461596"/>
            <a:ext cx="985392" cy="1030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32" y="0"/>
                </a:moveTo>
                <a:lnTo>
                  <a:pt x="0" y="15727"/>
                </a:lnTo>
                <a:lnTo>
                  <a:pt x="55" y="15832"/>
                </a:lnTo>
                <a:lnTo>
                  <a:pt x="165" y="16095"/>
                </a:lnTo>
                <a:lnTo>
                  <a:pt x="384" y="16147"/>
                </a:lnTo>
                <a:lnTo>
                  <a:pt x="603" y="16253"/>
                </a:lnTo>
                <a:lnTo>
                  <a:pt x="713" y="16461"/>
                </a:lnTo>
                <a:lnTo>
                  <a:pt x="823" y="16671"/>
                </a:lnTo>
                <a:lnTo>
                  <a:pt x="1042" y="16777"/>
                </a:lnTo>
                <a:lnTo>
                  <a:pt x="1262" y="16829"/>
                </a:lnTo>
                <a:lnTo>
                  <a:pt x="1371" y="17038"/>
                </a:lnTo>
                <a:lnTo>
                  <a:pt x="1425" y="17301"/>
                </a:lnTo>
                <a:lnTo>
                  <a:pt x="1480" y="17301"/>
                </a:lnTo>
                <a:lnTo>
                  <a:pt x="1700" y="17353"/>
                </a:lnTo>
                <a:lnTo>
                  <a:pt x="1920" y="17458"/>
                </a:lnTo>
                <a:lnTo>
                  <a:pt x="2028" y="17667"/>
                </a:lnTo>
                <a:lnTo>
                  <a:pt x="2083" y="17877"/>
                </a:lnTo>
                <a:lnTo>
                  <a:pt x="2138" y="17877"/>
                </a:lnTo>
                <a:lnTo>
                  <a:pt x="2358" y="17982"/>
                </a:lnTo>
                <a:lnTo>
                  <a:pt x="2578" y="18035"/>
                </a:lnTo>
                <a:lnTo>
                  <a:pt x="2632" y="18245"/>
                </a:lnTo>
                <a:lnTo>
                  <a:pt x="2741" y="18454"/>
                </a:lnTo>
                <a:lnTo>
                  <a:pt x="2741" y="18506"/>
                </a:lnTo>
                <a:lnTo>
                  <a:pt x="3016" y="18559"/>
                </a:lnTo>
                <a:lnTo>
                  <a:pt x="3235" y="18611"/>
                </a:lnTo>
                <a:lnTo>
                  <a:pt x="3290" y="18874"/>
                </a:lnTo>
                <a:lnTo>
                  <a:pt x="3399" y="19083"/>
                </a:lnTo>
                <a:lnTo>
                  <a:pt x="3619" y="19135"/>
                </a:lnTo>
                <a:lnTo>
                  <a:pt x="3893" y="19240"/>
                </a:lnTo>
                <a:lnTo>
                  <a:pt x="3948" y="19450"/>
                </a:lnTo>
                <a:lnTo>
                  <a:pt x="4058" y="19659"/>
                </a:lnTo>
                <a:lnTo>
                  <a:pt x="4058" y="19712"/>
                </a:lnTo>
                <a:lnTo>
                  <a:pt x="4276" y="19764"/>
                </a:lnTo>
                <a:lnTo>
                  <a:pt x="4551" y="19817"/>
                </a:lnTo>
                <a:lnTo>
                  <a:pt x="4606" y="20079"/>
                </a:lnTo>
                <a:lnTo>
                  <a:pt x="4716" y="20288"/>
                </a:lnTo>
                <a:lnTo>
                  <a:pt x="4934" y="20341"/>
                </a:lnTo>
                <a:lnTo>
                  <a:pt x="5154" y="20446"/>
                </a:lnTo>
                <a:lnTo>
                  <a:pt x="5373" y="20866"/>
                </a:lnTo>
                <a:lnTo>
                  <a:pt x="5592" y="20970"/>
                </a:lnTo>
                <a:lnTo>
                  <a:pt x="5812" y="21022"/>
                </a:lnTo>
                <a:lnTo>
                  <a:pt x="5921" y="21232"/>
                </a:lnTo>
                <a:lnTo>
                  <a:pt x="6031" y="21495"/>
                </a:lnTo>
                <a:lnTo>
                  <a:pt x="6250" y="21547"/>
                </a:lnTo>
                <a:lnTo>
                  <a:pt x="6360" y="21600"/>
                </a:lnTo>
                <a:lnTo>
                  <a:pt x="6469" y="21495"/>
                </a:lnTo>
                <a:lnTo>
                  <a:pt x="21600" y="5871"/>
                </a:lnTo>
                <a:lnTo>
                  <a:pt x="21545" y="5819"/>
                </a:lnTo>
                <a:lnTo>
                  <a:pt x="21491" y="5558"/>
                </a:lnTo>
                <a:lnTo>
                  <a:pt x="21436" y="5558"/>
                </a:lnTo>
                <a:lnTo>
                  <a:pt x="21217" y="5505"/>
                </a:lnTo>
                <a:lnTo>
                  <a:pt x="20997" y="5400"/>
                </a:lnTo>
                <a:lnTo>
                  <a:pt x="20887" y="5190"/>
                </a:lnTo>
                <a:lnTo>
                  <a:pt x="20832" y="4980"/>
                </a:lnTo>
                <a:lnTo>
                  <a:pt x="20779" y="4980"/>
                </a:lnTo>
                <a:lnTo>
                  <a:pt x="20559" y="4876"/>
                </a:lnTo>
                <a:lnTo>
                  <a:pt x="20339" y="4823"/>
                </a:lnTo>
                <a:lnTo>
                  <a:pt x="20284" y="4613"/>
                </a:lnTo>
                <a:lnTo>
                  <a:pt x="20175" y="4351"/>
                </a:lnTo>
                <a:lnTo>
                  <a:pt x="19901" y="4298"/>
                </a:lnTo>
                <a:lnTo>
                  <a:pt x="19682" y="4246"/>
                </a:lnTo>
                <a:lnTo>
                  <a:pt x="19627" y="3984"/>
                </a:lnTo>
                <a:lnTo>
                  <a:pt x="19517" y="3774"/>
                </a:lnTo>
                <a:lnTo>
                  <a:pt x="19298" y="3669"/>
                </a:lnTo>
                <a:lnTo>
                  <a:pt x="19024" y="3617"/>
                </a:lnTo>
                <a:lnTo>
                  <a:pt x="18969" y="3408"/>
                </a:lnTo>
                <a:lnTo>
                  <a:pt x="18859" y="3198"/>
                </a:lnTo>
                <a:lnTo>
                  <a:pt x="18859" y="3145"/>
                </a:lnTo>
                <a:lnTo>
                  <a:pt x="18641" y="3093"/>
                </a:lnTo>
                <a:lnTo>
                  <a:pt x="18421" y="3040"/>
                </a:lnTo>
                <a:lnTo>
                  <a:pt x="18311" y="2779"/>
                </a:lnTo>
                <a:lnTo>
                  <a:pt x="18201" y="2569"/>
                </a:lnTo>
                <a:lnTo>
                  <a:pt x="17983" y="2516"/>
                </a:lnTo>
                <a:lnTo>
                  <a:pt x="17763" y="2411"/>
                </a:lnTo>
                <a:lnTo>
                  <a:pt x="17653" y="2202"/>
                </a:lnTo>
                <a:lnTo>
                  <a:pt x="17543" y="1992"/>
                </a:lnTo>
                <a:lnTo>
                  <a:pt x="17325" y="1887"/>
                </a:lnTo>
                <a:lnTo>
                  <a:pt x="17105" y="1835"/>
                </a:lnTo>
                <a:lnTo>
                  <a:pt x="16995" y="1625"/>
                </a:lnTo>
                <a:lnTo>
                  <a:pt x="16940" y="1363"/>
                </a:lnTo>
                <a:lnTo>
                  <a:pt x="16886" y="1363"/>
                </a:lnTo>
                <a:lnTo>
                  <a:pt x="16666" y="1311"/>
                </a:lnTo>
                <a:lnTo>
                  <a:pt x="16447" y="1206"/>
                </a:lnTo>
                <a:lnTo>
                  <a:pt x="16338" y="995"/>
                </a:lnTo>
                <a:lnTo>
                  <a:pt x="16283" y="787"/>
                </a:lnTo>
                <a:lnTo>
                  <a:pt x="16228" y="787"/>
                </a:lnTo>
                <a:lnTo>
                  <a:pt x="16008" y="682"/>
                </a:lnTo>
                <a:lnTo>
                  <a:pt x="15790" y="629"/>
                </a:lnTo>
                <a:lnTo>
                  <a:pt x="15680" y="419"/>
                </a:lnTo>
                <a:lnTo>
                  <a:pt x="15625" y="158"/>
                </a:lnTo>
                <a:lnTo>
                  <a:pt x="15350" y="105"/>
                </a:lnTo>
                <a:lnTo>
                  <a:pt x="15132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45" name="سهم مسنن إلى اليمين 45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7656900" y="4739047"/>
            <a:ext cx="1068393" cy="404454"/>
            <a:chOff x="0" y="0"/>
            <a:chExt cx="1068391" cy="404453"/>
          </a:xfrm>
        </p:grpSpPr>
        <p:sp>
          <p:nvSpPr>
            <p:cNvPr id="2943" name="الشكل"/>
            <p:cNvSpPr/>
            <p:nvPr/>
          </p:nvSpPr>
          <p:spPr>
            <a:xfrm>
              <a:off x="0" y="-1"/>
              <a:ext cx="1068392" cy="40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lnTo>
                    <a:pt x="17512" y="5400"/>
                  </a:lnTo>
                  <a:lnTo>
                    <a:pt x="17512" y="0"/>
                  </a:lnTo>
                  <a:lnTo>
                    <a:pt x="21600" y="10800"/>
                  </a:lnTo>
                  <a:lnTo>
                    <a:pt x="17512" y="21600"/>
                  </a:lnTo>
                  <a:lnTo>
                    <a:pt x="17512" y="16200"/>
                  </a:lnTo>
                  <a:lnTo>
                    <a:pt x="0" y="16200"/>
                  </a:lnTo>
                  <a:lnTo>
                    <a:pt x="2044" y="108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/>
              </a:pPr>
            </a:p>
          </p:txBody>
        </p:sp>
        <p:sp>
          <p:nvSpPr>
            <p:cNvPr id="2944" name="عودة"/>
            <p:cNvSpPr txBox="1"/>
            <p:nvPr/>
          </p:nvSpPr>
          <p:spPr>
            <a:xfrm>
              <a:off x="168238" y="30877"/>
              <a:ext cx="731916" cy="3426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425" tIns="54425" rIns="54425" bIns="54425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rtl="0">
                <a:defRPr>
                  <a:latin typeface="+mj-lt"/>
                  <a:ea typeface="+mj-ea"/>
                  <a:cs typeface="+mj-cs"/>
                  <a:sym typeface="Arial"/>
                </a:defRPr>
              </a:pPr>
              <a:r>
                <a:rPr>
                  <a:latin typeface="+mn-lt"/>
                  <a:ea typeface="+mn-ea"/>
                  <a:cs typeface="+mn-cs"/>
                  <a:sym typeface="Helvetica"/>
                </a:rPr>
                <a:t>عودة </a:t>
              </a:r>
            </a:p>
          </p:txBody>
        </p:sp>
      </p:grpSp>
      <p:sp>
        <p:nvSpPr>
          <p:cNvPr id="2946" name="مربع نص 46"/>
          <p:cNvSpPr txBox="1"/>
          <p:nvPr/>
        </p:nvSpPr>
        <p:spPr>
          <a:xfrm>
            <a:off x="2306528" y="1573056"/>
            <a:ext cx="4448136" cy="952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425" tIns="54425" rIns="54425" bIns="54425">
            <a:spAutoFit/>
          </a:bodyPr>
          <a:lstStyle/>
          <a:p>
            <a:pPr algn="ctr" rtl="0">
              <a:defRPr b="1" sz="2000">
                <a:solidFill>
                  <a:srgbClr val="436378"/>
                </a:solidFill>
              </a:defRPr>
            </a:pPr>
            <a:r>
              <a:t>فكرة الدرس:</a:t>
            </a:r>
          </a:p>
          <a:p>
            <a:pPr algn="ctr" rtl="0">
              <a:defRPr b="1" sz="2000">
                <a:solidFill>
                  <a:srgbClr val="436378"/>
                </a:solidFill>
              </a:defRPr>
            </a:pPr>
          </a:p>
          <a:p>
            <a:pPr algn="ctr" rtl="0">
              <a:defRPr b="1" sz="1800"/>
            </a:pPr>
            <a:r>
              <a:t>أحل المسائل باستعمال استراتيجية  إنشاء جدول </a:t>
            </a:r>
          </a:p>
        </p:txBody>
      </p:sp>
      <p:pic>
        <p:nvPicPr>
          <p:cNvPr id="2947" name="صورة 47" descr="صورة 4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4143352" y="2620759"/>
            <a:ext cx="1197730" cy="1621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8" name="صورة 86" descr="صورة 86"/>
          <p:cNvPicPr>
            <a:picLocks noChangeAspect="1"/>
          </p:cNvPicPr>
          <p:nvPr/>
        </p:nvPicPr>
        <p:blipFill>
          <a:blip r:embed="rId4">
            <a:extLst/>
          </a:blip>
          <a:srcRect l="18385" t="0" r="18385" b="0"/>
          <a:stretch>
            <a:fillRect/>
          </a:stretch>
        </p:blipFill>
        <p:spPr>
          <a:xfrm>
            <a:off x="7339527" y="558500"/>
            <a:ext cx="1287523" cy="8541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75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مجموعة 16"/>
          <p:cNvGrpSpPr/>
          <p:nvPr/>
        </p:nvGrpSpPr>
        <p:grpSpPr>
          <a:xfrm>
            <a:off x="2854123" y="184751"/>
            <a:ext cx="2441744" cy="1095021"/>
            <a:chOff x="0" y="0"/>
            <a:chExt cx="2441743" cy="1095020"/>
          </a:xfrm>
        </p:grpSpPr>
        <p:sp>
          <p:nvSpPr>
            <p:cNvPr id="2950" name="مربع نص 17"/>
            <p:cNvSpPr txBox="1"/>
            <p:nvPr/>
          </p:nvSpPr>
          <p:spPr>
            <a:xfrm>
              <a:off x="703655" y="168442"/>
              <a:ext cx="1738089" cy="926579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rtl="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مثال </a:t>
              </a:r>
            </a:p>
            <a:p>
              <a:pPr algn="ctr" rtl="0">
                <a:defRPr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(استعمال انشاء جدول  )</a:t>
              </a:r>
            </a:p>
          </p:txBody>
        </p:sp>
        <p:pic>
          <p:nvPicPr>
            <p:cNvPr id="2951" name="صورة 18" descr="صورة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06969" cy="781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55" name="Google Shape;249;p17"/>
          <p:cNvGrpSpPr/>
          <p:nvPr/>
        </p:nvGrpSpPr>
        <p:grpSpPr>
          <a:xfrm>
            <a:off x="7546010" y="147506"/>
            <a:ext cx="1010043" cy="3598678"/>
            <a:chOff x="0" y="0"/>
            <a:chExt cx="1010041" cy="3598676"/>
          </a:xfrm>
        </p:grpSpPr>
        <p:sp>
          <p:nvSpPr>
            <p:cNvPr id="2953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2954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pic>
        <p:nvPicPr>
          <p:cNvPr id="2956" name="صورة 31" descr="صورة 3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5655" y="3902838"/>
            <a:ext cx="774260" cy="570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7" name="IMG_3079.png" descr="IMG_3079.png"/>
          <p:cNvPicPr>
            <a:picLocks noChangeAspect="1"/>
          </p:cNvPicPr>
          <p:nvPr/>
        </p:nvPicPr>
        <p:blipFill>
          <a:blip r:embed="rId4">
            <a:extLst/>
          </a:blip>
          <a:srcRect l="26249" t="20928" r="26250" b="19128"/>
          <a:stretch>
            <a:fillRect/>
          </a:stretch>
        </p:blipFill>
        <p:spPr>
          <a:xfrm>
            <a:off x="3307510" y="862556"/>
            <a:ext cx="4099323" cy="3879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92" fill="norm" stroke="1" extrusionOk="0">
                <a:moveTo>
                  <a:pt x="3434" y="0"/>
                </a:moveTo>
                <a:cubicBezTo>
                  <a:pt x="3330" y="20"/>
                  <a:pt x="3223" y="50"/>
                  <a:pt x="3112" y="94"/>
                </a:cubicBezTo>
                <a:cubicBezTo>
                  <a:pt x="2884" y="183"/>
                  <a:pt x="2638" y="237"/>
                  <a:pt x="2461" y="237"/>
                </a:cubicBezTo>
                <a:cubicBezTo>
                  <a:pt x="2238" y="237"/>
                  <a:pt x="2144" y="265"/>
                  <a:pt x="2026" y="370"/>
                </a:cubicBezTo>
                <a:lnTo>
                  <a:pt x="1876" y="505"/>
                </a:lnTo>
                <a:lnTo>
                  <a:pt x="1851" y="1718"/>
                </a:lnTo>
                <a:cubicBezTo>
                  <a:pt x="1828" y="2741"/>
                  <a:pt x="1811" y="2934"/>
                  <a:pt x="1744" y="2934"/>
                </a:cubicBezTo>
                <a:cubicBezTo>
                  <a:pt x="1684" y="2934"/>
                  <a:pt x="1669" y="2877"/>
                  <a:pt x="1681" y="2703"/>
                </a:cubicBezTo>
                <a:cubicBezTo>
                  <a:pt x="1702" y="2407"/>
                  <a:pt x="1623" y="2360"/>
                  <a:pt x="1399" y="2537"/>
                </a:cubicBezTo>
                <a:cubicBezTo>
                  <a:pt x="1244" y="2661"/>
                  <a:pt x="1211" y="2669"/>
                  <a:pt x="1154" y="2598"/>
                </a:cubicBezTo>
                <a:cubicBezTo>
                  <a:pt x="1118" y="2553"/>
                  <a:pt x="1110" y="2516"/>
                  <a:pt x="1136" y="2516"/>
                </a:cubicBezTo>
                <a:cubicBezTo>
                  <a:pt x="1161" y="2515"/>
                  <a:pt x="1146" y="2491"/>
                  <a:pt x="1102" y="2461"/>
                </a:cubicBezTo>
                <a:cubicBezTo>
                  <a:pt x="1058" y="2432"/>
                  <a:pt x="572" y="2408"/>
                  <a:pt x="0" y="2407"/>
                </a:cubicBezTo>
                <a:lnTo>
                  <a:pt x="0" y="21292"/>
                </a:lnTo>
                <a:lnTo>
                  <a:pt x="21600" y="21292"/>
                </a:lnTo>
                <a:lnTo>
                  <a:pt x="21600" y="2409"/>
                </a:lnTo>
                <a:lnTo>
                  <a:pt x="21408" y="2409"/>
                </a:lnTo>
                <a:lnTo>
                  <a:pt x="21408" y="11582"/>
                </a:lnTo>
                <a:cubicBezTo>
                  <a:pt x="21408" y="21600"/>
                  <a:pt x="21428" y="20943"/>
                  <a:pt x="21102" y="21172"/>
                </a:cubicBezTo>
                <a:cubicBezTo>
                  <a:pt x="20957" y="21275"/>
                  <a:pt x="20709" y="21276"/>
                  <a:pt x="11784" y="21268"/>
                </a:cubicBezTo>
                <a:cubicBezTo>
                  <a:pt x="2668" y="21260"/>
                  <a:pt x="2613" y="21259"/>
                  <a:pt x="2401" y="21146"/>
                </a:cubicBezTo>
                <a:cubicBezTo>
                  <a:pt x="2153" y="21014"/>
                  <a:pt x="1868" y="20699"/>
                  <a:pt x="1763" y="20436"/>
                </a:cubicBezTo>
                <a:cubicBezTo>
                  <a:pt x="1702" y="20285"/>
                  <a:pt x="1690" y="19312"/>
                  <a:pt x="1690" y="14876"/>
                </a:cubicBezTo>
                <a:cubicBezTo>
                  <a:pt x="1690" y="10912"/>
                  <a:pt x="1673" y="9515"/>
                  <a:pt x="1629" y="9561"/>
                </a:cubicBezTo>
                <a:cubicBezTo>
                  <a:pt x="1567" y="9626"/>
                  <a:pt x="1219" y="9596"/>
                  <a:pt x="1138" y="9520"/>
                </a:cubicBezTo>
                <a:cubicBezTo>
                  <a:pt x="1072" y="9458"/>
                  <a:pt x="1205" y="9230"/>
                  <a:pt x="1288" y="9263"/>
                </a:cubicBezTo>
                <a:cubicBezTo>
                  <a:pt x="1327" y="9278"/>
                  <a:pt x="1402" y="9258"/>
                  <a:pt x="1455" y="9217"/>
                </a:cubicBezTo>
                <a:cubicBezTo>
                  <a:pt x="1509" y="9177"/>
                  <a:pt x="1584" y="9157"/>
                  <a:pt x="1625" y="9174"/>
                </a:cubicBezTo>
                <a:cubicBezTo>
                  <a:pt x="1680" y="9196"/>
                  <a:pt x="1695" y="9155"/>
                  <a:pt x="1683" y="9012"/>
                </a:cubicBezTo>
                <a:cubicBezTo>
                  <a:pt x="1666" y="8802"/>
                  <a:pt x="1730" y="8649"/>
                  <a:pt x="1803" y="8725"/>
                </a:cubicBezTo>
                <a:cubicBezTo>
                  <a:pt x="1829" y="8752"/>
                  <a:pt x="1856" y="11312"/>
                  <a:pt x="1863" y="14525"/>
                </a:cubicBezTo>
                <a:lnTo>
                  <a:pt x="1876" y="20277"/>
                </a:lnTo>
                <a:lnTo>
                  <a:pt x="1997" y="20512"/>
                </a:lnTo>
                <a:cubicBezTo>
                  <a:pt x="2064" y="20642"/>
                  <a:pt x="2220" y="20818"/>
                  <a:pt x="2342" y="20902"/>
                </a:cubicBezTo>
                <a:lnTo>
                  <a:pt x="2564" y="21054"/>
                </a:lnTo>
                <a:lnTo>
                  <a:pt x="11742" y="21070"/>
                </a:lnTo>
                <a:lnTo>
                  <a:pt x="20918" y="21083"/>
                </a:lnTo>
                <a:lnTo>
                  <a:pt x="21069" y="20950"/>
                </a:lnTo>
                <a:lnTo>
                  <a:pt x="21219" y="20815"/>
                </a:lnTo>
                <a:lnTo>
                  <a:pt x="21236" y="10790"/>
                </a:lnTo>
                <a:cubicBezTo>
                  <a:pt x="21247" y="3916"/>
                  <a:pt x="21235" y="702"/>
                  <a:pt x="21196" y="564"/>
                </a:cubicBezTo>
                <a:cubicBezTo>
                  <a:pt x="21157" y="424"/>
                  <a:pt x="21095" y="344"/>
                  <a:pt x="20994" y="303"/>
                </a:cubicBezTo>
                <a:cubicBezTo>
                  <a:pt x="20893" y="262"/>
                  <a:pt x="18232" y="237"/>
                  <a:pt x="12612" y="220"/>
                </a:cubicBezTo>
                <a:cubicBezTo>
                  <a:pt x="5002" y="197"/>
                  <a:pt x="4365" y="187"/>
                  <a:pt x="4203" y="100"/>
                </a:cubicBezTo>
                <a:cubicBezTo>
                  <a:pt x="4115" y="53"/>
                  <a:pt x="4022" y="21"/>
                  <a:pt x="3925" y="0"/>
                </a:cubicBezTo>
                <a:lnTo>
                  <a:pt x="343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58" name="IMG_3079.png" descr="IMG_3079.png"/>
          <p:cNvPicPr>
            <a:picLocks noChangeAspect="1"/>
          </p:cNvPicPr>
          <p:nvPr/>
        </p:nvPicPr>
        <p:blipFill>
          <a:blip r:embed="rId4">
            <a:extLst/>
          </a:blip>
          <a:srcRect l="50515" t="81410" r="26249" b="9960"/>
          <a:stretch>
            <a:fillRect/>
          </a:stretch>
        </p:blipFill>
        <p:spPr>
          <a:xfrm>
            <a:off x="876301" y="2538788"/>
            <a:ext cx="2791261" cy="777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2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2960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٤</a:t>
              </a:r>
            </a:p>
          </p:txBody>
        </p:sp>
        <p:pic>
          <p:nvPicPr>
            <p:cNvPr id="2961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66" name="مجموعة 2"/>
          <p:cNvGrpSpPr/>
          <p:nvPr/>
        </p:nvGrpSpPr>
        <p:grpSpPr>
          <a:xfrm>
            <a:off x="383099" y="561269"/>
            <a:ext cx="5944477" cy="3184249"/>
            <a:chOff x="0" y="0"/>
            <a:chExt cx="5944475" cy="3184247"/>
          </a:xfrm>
        </p:grpSpPr>
        <p:pic>
          <p:nvPicPr>
            <p:cNvPr id="2963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62602"/>
              <a:ext cx="831928" cy="46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4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907" y="762482"/>
              <a:ext cx="682114" cy="6661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5" name="IMG_3080.png" descr="IMG_3080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8802" t="19225" r="29355" b="56787"/>
            <a:stretch>
              <a:fillRect/>
            </a:stretch>
          </p:blipFill>
          <p:spPr>
            <a:xfrm>
              <a:off x="2078356" y="0"/>
              <a:ext cx="3866120" cy="31842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99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2967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2" name="Google Shape;249;p17"/>
          <p:cNvGrpSpPr/>
          <p:nvPr/>
        </p:nvGrpSpPr>
        <p:grpSpPr>
          <a:xfrm>
            <a:off x="7400290" y="655282"/>
            <a:ext cx="1010043" cy="3598678"/>
            <a:chOff x="0" y="0"/>
            <a:chExt cx="1010041" cy="3598676"/>
          </a:xfrm>
        </p:grpSpPr>
        <p:sp>
          <p:nvSpPr>
            <p:cNvPr id="3000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001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003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004" name="Google Shape;1432;p41"/>
          <p:cNvSpPr/>
          <p:nvPr/>
        </p:nvSpPr>
        <p:spPr>
          <a:xfrm>
            <a:off x="5825232" y="2875039"/>
            <a:ext cx="773449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10" name="Google Shape;1436;p41"/>
          <p:cNvGrpSpPr/>
          <p:nvPr/>
        </p:nvGrpSpPr>
        <p:grpSpPr>
          <a:xfrm>
            <a:off x="5831823" y="2931141"/>
            <a:ext cx="760266" cy="750282"/>
            <a:chOff x="0" y="0"/>
            <a:chExt cx="760265" cy="750281"/>
          </a:xfrm>
        </p:grpSpPr>
        <p:sp>
          <p:nvSpPr>
            <p:cNvPr id="3005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011" name="IMG_7824.jpeg" descr="IMG_78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3629" y="4518408"/>
            <a:ext cx="2472547" cy="2093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5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013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حل مثال ٤</a:t>
              </a:r>
            </a:p>
          </p:txBody>
        </p:sp>
        <p:pic>
          <p:nvPicPr>
            <p:cNvPr id="3014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18" name="مجموعة 2"/>
          <p:cNvGrpSpPr/>
          <p:nvPr/>
        </p:nvGrpSpPr>
        <p:grpSpPr>
          <a:xfrm>
            <a:off x="383099" y="1323752"/>
            <a:ext cx="831929" cy="1167985"/>
            <a:chOff x="0" y="0"/>
            <a:chExt cx="831927" cy="1167983"/>
          </a:xfrm>
        </p:grpSpPr>
        <p:pic>
          <p:nvPicPr>
            <p:cNvPr id="3016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00119"/>
              <a:ext cx="831928" cy="46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7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907" y="0"/>
              <a:ext cx="682114" cy="666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51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019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54" name="Google Shape;249;p17"/>
          <p:cNvGrpSpPr/>
          <p:nvPr/>
        </p:nvGrpSpPr>
        <p:grpSpPr>
          <a:xfrm>
            <a:off x="7714691" y="604572"/>
            <a:ext cx="1010043" cy="3598678"/>
            <a:chOff x="0" y="0"/>
            <a:chExt cx="1010041" cy="3598676"/>
          </a:xfrm>
        </p:grpSpPr>
        <p:sp>
          <p:nvSpPr>
            <p:cNvPr id="3052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053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055" name="الخلف"/>
          <p:cNvSpPr txBox="1"/>
          <p:nvPr/>
        </p:nvSpPr>
        <p:spPr>
          <a:xfrm>
            <a:off x="1962685" y="4581407"/>
            <a:ext cx="552634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الخلف</a:t>
            </a:r>
            <a:r>
              <a:t>  </a:t>
            </a:r>
          </a:p>
        </p:txBody>
      </p:sp>
      <p:pic>
        <p:nvPicPr>
          <p:cNvPr id="3056" name="IMG_3080.png" descr="IMG_3080.png"/>
          <p:cNvPicPr>
            <a:picLocks noChangeAspect="1"/>
          </p:cNvPicPr>
          <p:nvPr/>
        </p:nvPicPr>
        <p:blipFill>
          <a:blip r:embed="rId6">
            <a:extLst/>
          </a:blip>
          <a:srcRect l="51283" t="33536" r="31836" b="56787"/>
          <a:stretch>
            <a:fillRect/>
          </a:stretch>
        </p:blipFill>
        <p:spPr>
          <a:xfrm>
            <a:off x="3056956" y="307195"/>
            <a:ext cx="2759328" cy="1186280"/>
          </a:xfrm>
          <a:prstGeom prst="rect">
            <a:avLst/>
          </a:prstGeom>
          <a:ln w="12700">
            <a:miter lim="400000"/>
          </a:ln>
        </p:spPr>
      </p:pic>
      <p:sp>
        <p:nvSpPr>
          <p:cNvPr id="3057" name="أفهم :…"/>
          <p:cNvSpPr/>
          <p:nvPr/>
        </p:nvSpPr>
        <p:spPr>
          <a:xfrm>
            <a:off x="6380174" y="1653764"/>
            <a:ext cx="1285304" cy="2035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أفهم :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المعطيات/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rPr>
                <a:solidFill>
                  <a:schemeClr val="accent3">
                    <a:lumOff val="-4313"/>
                  </a:schemeClr>
                </a:solidFill>
              </a:rPr>
              <a:t>الاوقات التي وصل فيها الموظفين</a:t>
            </a:r>
            <a:r>
              <a:t>  </a:t>
            </a:r>
          </a:p>
          <a:p>
            <a:pPr algn="r" rtl="0">
              <a:defRPr b="1">
                <a:solidFill>
                  <a:schemeClr val="accent3"/>
                </a:solidFill>
              </a:defRPr>
            </a:pPr>
            <a:r>
              <a:rPr>
                <a:solidFill>
                  <a:schemeClr val="accent4">
                    <a:satOff val="-15844"/>
                    <a:lumOff val="-12862"/>
                  </a:schemeClr>
                </a:solidFill>
              </a:rPr>
              <a:t>المطلوب</a:t>
            </a:r>
            <a:r>
              <a:rPr>
                <a:solidFill>
                  <a:schemeClr val="accent1">
                    <a:satOff val="-63275"/>
                    <a:lumOff val="-17098"/>
                  </a:schemeClr>
                </a:solidFill>
              </a:rPr>
              <a:t> </a:t>
            </a:r>
            <a:endParaRPr>
              <a:solidFill>
                <a:schemeClr val="accent1">
                  <a:satOff val="-63275"/>
                  <a:lumOff val="-17098"/>
                </a:schemeClr>
              </a:solidFill>
            </a:endParaRPr>
          </a:p>
          <a:p>
            <a:pPr algn="r" rtl="0">
              <a:defRPr b="1">
                <a:solidFill>
                  <a:schemeClr val="accent3"/>
                </a:solidFill>
              </a:defRPr>
            </a:pPr>
            <a:r>
              <a:rPr>
                <a:solidFill>
                  <a:schemeClr val="accent1">
                    <a:satOff val="-63275"/>
                    <a:lumOff val="-17098"/>
                  </a:schemeClr>
                </a:solidFill>
              </a:rPr>
              <a:t>الفترة الزمنية التي وصل لها اكبر عدد من الموظفين </a:t>
            </a:r>
          </a:p>
        </p:txBody>
      </p:sp>
      <p:sp>
        <p:nvSpPr>
          <p:cNvPr id="3058" name="أخطط…"/>
          <p:cNvSpPr/>
          <p:nvPr/>
        </p:nvSpPr>
        <p:spPr>
          <a:xfrm>
            <a:off x="5141529" y="1653764"/>
            <a:ext cx="1176732" cy="2035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أخطط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انشاء جدول لتنظيم البيانات </a:t>
            </a:r>
          </a:p>
        </p:txBody>
      </p:sp>
      <p:graphicFrame>
        <p:nvGraphicFramePr>
          <p:cNvPr id="3059" name="الجدول ١"/>
          <p:cNvGraphicFramePr/>
          <p:nvPr/>
        </p:nvGraphicFramePr>
        <p:xfrm>
          <a:off x="5085966" y="1666609"/>
          <a:ext cx="2602132" cy="20221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916119"/>
                <a:gridCol w="971900"/>
                <a:gridCol w="1003171"/>
              </a:tblGrid>
              <a:tr h="401890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الفئات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الاشارات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التكرار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٧:٠٠-٧:١٤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 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٧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٧:١٥-٧:٢٩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 |||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٨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٧:٣٠-٧:٤٤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 ||||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٩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٧:٤٤-٧:٥٩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sp>
        <p:nvSpPr>
          <p:cNvPr id="3060" name="خط"/>
          <p:cNvSpPr/>
          <p:nvPr/>
        </p:nvSpPr>
        <p:spPr>
          <a:xfrm flipV="1">
            <a:off x="3680836" y="2103764"/>
            <a:ext cx="220830" cy="220831"/>
          </a:xfrm>
          <a:prstGeom prst="line">
            <a:avLst/>
          </a:prstGeom>
          <a:ln w="25400">
            <a:solidFill>
              <a:schemeClr val="accent5">
                <a:lumOff val="-415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61" name="خط"/>
          <p:cNvSpPr/>
          <p:nvPr/>
        </p:nvSpPr>
        <p:spPr>
          <a:xfrm flipV="1">
            <a:off x="3680836" y="2514353"/>
            <a:ext cx="220830" cy="220830"/>
          </a:xfrm>
          <a:prstGeom prst="line">
            <a:avLst/>
          </a:prstGeom>
          <a:ln w="25400">
            <a:solidFill>
              <a:schemeClr val="accent5">
                <a:lumOff val="-415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62" name="خط"/>
          <p:cNvSpPr/>
          <p:nvPr/>
        </p:nvSpPr>
        <p:spPr>
          <a:xfrm flipV="1">
            <a:off x="3680836" y="2900063"/>
            <a:ext cx="220830" cy="220830"/>
          </a:xfrm>
          <a:prstGeom prst="line">
            <a:avLst/>
          </a:prstGeom>
          <a:ln w="25400">
            <a:solidFill>
              <a:schemeClr val="accent5">
                <a:lumOff val="-4156"/>
              </a:schemeClr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63" name="اكبر عدد من الموظفين وصلوا في الفترة الزمنية بين الساعة ٧:٣٠ - ٧:٤٤"/>
          <p:cNvSpPr/>
          <p:nvPr/>
        </p:nvSpPr>
        <p:spPr>
          <a:xfrm>
            <a:off x="2353378" y="3768781"/>
            <a:ext cx="5312101" cy="614216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r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lvl1pPr>
          </a:lstStyle>
          <a:p>
            <a:pPr rtl="0">
              <a:defRPr/>
            </a:pPr>
            <a:r>
              <a:t>اكبر عدد من الموظفين وصلوا في الفترة الزمنية بين الساعة ٧:٣٠ - ٧:٤٤</a:t>
            </a:r>
          </a:p>
        </p:txBody>
      </p:sp>
      <p:pic>
        <p:nvPicPr>
          <p:cNvPr id="3064" name="IMG_7824.jpeg" descr="IMG_782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3629" y="4518408"/>
            <a:ext cx="2472547" cy="2093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20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5" presetID="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34" dur="1000"/>
                                        <p:tgtEl>
                                          <p:spTgt spid="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60" grpId="5"/>
      <p:bldP build="whole" bldLvl="1" animBg="1" rev="0" advAuto="0" spid="3061" grpId="4"/>
      <p:bldP build="whole" bldLvl="1" animBg="1" rev="0" advAuto="0" spid="3058" grpId="2"/>
      <p:bldP build="whole" bldLvl="1" animBg="1" rev="0" advAuto="0" spid="3062" grpId="6"/>
      <p:bldP build="whole" bldLvl="1" animBg="1" rev="0" advAuto="0" spid="3059" grpId="3"/>
      <p:bldP build="whole" bldLvl="1" animBg="1" rev="0" advAuto="0" spid="3063" grpId="7"/>
      <p:bldP build="whole" bldLvl="1" animBg="1" rev="0" advAuto="0" spid="30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8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066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٥</a:t>
              </a:r>
            </a:p>
          </p:txBody>
        </p:sp>
        <p:pic>
          <p:nvPicPr>
            <p:cNvPr id="3067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71" name="مجموعة 2"/>
          <p:cNvGrpSpPr/>
          <p:nvPr/>
        </p:nvGrpSpPr>
        <p:grpSpPr>
          <a:xfrm>
            <a:off x="383099" y="1323752"/>
            <a:ext cx="831929" cy="1167985"/>
            <a:chOff x="0" y="0"/>
            <a:chExt cx="831927" cy="1167983"/>
          </a:xfrm>
        </p:grpSpPr>
        <p:pic>
          <p:nvPicPr>
            <p:cNvPr id="3069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00119"/>
              <a:ext cx="831928" cy="46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0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907" y="0"/>
              <a:ext cx="682114" cy="666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04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072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0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1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2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3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4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5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6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7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8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9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0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1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2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03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07" name="Google Shape;249;p17"/>
          <p:cNvGrpSpPr/>
          <p:nvPr/>
        </p:nvGrpSpPr>
        <p:grpSpPr>
          <a:xfrm>
            <a:off x="7187309" y="949399"/>
            <a:ext cx="1010043" cy="3598678"/>
            <a:chOff x="0" y="0"/>
            <a:chExt cx="1010041" cy="3598676"/>
          </a:xfrm>
        </p:grpSpPr>
        <p:sp>
          <p:nvSpPr>
            <p:cNvPr id="3105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106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108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109" name="IMG_3080.png" descr="IMG_3080.png"/>
          <p:cNvPicPr>
            <a:picLocks noChangeAspect="1"/>
          </p:cNvPicPr>
          <p:nvPr/>
        </p:nvPicPr>
        <p:blipFill>
          <a:blip r:embed="rId5">
            <a:extLst/>
          </a:blip>
          <a:srcRect l="48989" t="44245" r="29952" b="39489"/>
          <a:stretch>
            <a:fillRect/>
          </a:stretch>
        </p:blipFill>
        <p:spPr>
          <a:xfrm>
            <a:off x="2097929" y="689338"/>
            <a:ext cx="4206431" cy="2436912"/>
          </a:xfrm>
          <a:prstGeom prst="rect">
            <a:avLst/>
          </a:prstGeom>
          <a:ln w="12700">
            <a:miter lim="400000"/>
          </a:ln>
        </p:spPr>
      </p:pic>
      <p:sp>
        <p:nvSpPr>
          <p:cNvPr id="3110" name="Google Shape;1432;p41"/>
          <p:cNvSpPr/>
          <p:nvPr/>
        </p:nvSpPr>
        <p:spPr>
          <a:xfrm>
            <a:off x="6311158" y="4246900"/>
            <a:ext cx="773448" cy="64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116" name="Google Shape;1436;p41"/>
          <p:cNvGrpSpPr/>
          <p:nvPr/>
        </p:nvGrpSpPr>
        <p:grpSpPr>
          <a:xfrm>
            <a:off x="6317749" y="4195724"/>
            <a:ext cx="760266" cy="750282"/>
            <a:chOff x="0" y="0"/>
            <a:chExt cx="760265" cy="750281"/>
          </a:xfrm>
        </p:grpSpPr>
        <p:sp>
          <p:nvSpPr>
            <p:cNvPr id="3111" name="Google Shape;1437;p41"/>
            <p:cNvSpPr/>
            <p:nvPr/>
          </p:nvSpPr>
          <p:spPr>
            <a:xfrm>
              <a:off x="-1" y="0"/>
              <a:ext cx="689359" cy="63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2" name="Google Shape;1438;p41"/>
            <p:cNvSpPr/>
            <p:nvPr/>
          </p:nvSpPr>
          <p:spPr>
            <a:xfrm>
              <a:off x="435714" y="551898"/>
              <a:ext cx="324552" cy="19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3" name="Google Shape;1439;p41"/>
            <p:cNvSpPr/>
            <p:nvPr/>
          </p:nvSpPr>
          <p:spPr>
            <a:xfrm>
              <a:off x="461893" y="623165"/>
              <a:ext cx="170855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4" name="Google Shape;1440;p41"/>
            <p:cNvSpPr/>
            <p:nvPr/>
          </p:nvSpPr>
          <p:spPr>
            <a:xfrm>
              <a:off x="609822" y="632756"/>
              <a:ext cx="133103" cy="6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5" name="Google Shape;1441;p41"/>
            <p:cNvSpPr/>
            <p:nvPr/>
          </p:nvSpPr>
          <p:spPr>
            <a:xfrm>
              <a:off x="194851" y="232916"/>
              <a:ext cx="453214" cy="39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117" name="IMG_7824.jpeg" descr="IMG_78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3629" y="4518408"/>
            <a:ext cx="2472547" cy="2093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1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119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حل مثال ٤</a:t>
              </a:r>
            </a:p>
          </p:txBody>
        </p:sp>
        <p:pic>
          <p:nvPicPr>
            <p:cNvPr id="3120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24" name="مجموعة 2"/>
          <p:cNvGrpSpPr/>
          <p:nvPr/>
        </p:nvGrpSpPr>
        <p:grpSpPr>
          <a:xfrm>
            <a:off x="383099" y="1323752"/>
            <a:ext cx="831929" cy="1167985"/>
            <a:chOff x="0" y="0"/>
            <a:chExt cx="831927" cy="1167983"/>
          </a:xfrm>
        </p:grpSpPr>
        <p:pic>
          <p:nvPicPr>
            <p:cNvPr id="3122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00119"/>
              <a:ext cx="831928" cy="4678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23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4907" y="0"/>
              <a:ext cx="682114" cy="6661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57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125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6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7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8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29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0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1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2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3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4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5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6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7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8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39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0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1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2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3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4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5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6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7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8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49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0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1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2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3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4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5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56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160" name="Google Shape;249;p17"/>
          <p:cNvGrpSpPr/>
          <p:nvPr/>
        </p:nvGrpSpPr>
        <p:grpSpPr>
          <a:xfrm>
            <a:off x="7714691" y="604572"/>
            <a:ext cx="1010043" cy="3598678"/>
            <a:chOff x="0" y="0"/>
            <a:chExt cx="1010041" cy="3598676"/>
          </a:xfrm>
        </p:grpSpPr>
        <p:sp>
          <p:nvSpPr>
            <p:cNvPr id="3158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159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161" name="الخلف"/>
          <p:cNvSpPr txBox="1"/>
          <p:nvPr/>
        </p:nvSpPr>
        <p:spPr>
          <a:xfrm>
            <a:off x="1962685" y="4581407"/>
            <a:ext cx="552634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b="1">
                <a:blipFill rotWithShape="1">
                  <a:blip r:embed="rId5"/>
                  <a:srcRect l="0" t="0" r="0" b="0"/>
                  <a:tile tx="0" ty="0" sx="100000" sy="100000" flip="none" algn="tl"/>
                </a:blipFill>
              </a:rPr>
              <a:t>الخلف</a:t>
            </a:r>
            <a:r>
              <a:t>  </a:t>
            </a:r>
          </a:p>
        </p:txBody>
      </p:sp>
      <p:sp>
        <p:nvSpPr>
          <p:cNvPr id="3162" name="أفهم :…"/>
          <p:cNvSpPr/>
          <p:nvPr/>
        </p:nvSpPr>
        <p:spPr>
          <a:xfrm>
            <a:off x="6380174" y="1653764"/>
            <a:ext cx="1285304" cy="2035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أفهم :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المعطيات/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rPr>
                <a:solidFill>
                  <a:schemeClr val="accent3">
                    <a:lumOff val="-4313"/>
                  </a:schemeClr>
                </a:solidFill>
              </a:rPr>
              <a:t>عدد الاهداف</a:t>
            </a:r>
            <a:r>
              <a:t>  </a:t>
            </a:r>
          </a:p>
          <a:p>
            <a:pPr algn="r" rtl="0">
              <a:defRPr b="1">
                <a:solidFill>
                  <a:schemeClr val="accent3"/>
                </a:solidFill>
              </a:defRPr>
            </a:pPr>
            <a:r>
              <a:rPr>
                <a:solidFill>
                  <a:schemeClr val="accent4">
                    <a:satOff val="-15844"/>
                    <a:lumOff val="-12862"/>
                  </a:schemeClr>
                </a:solidFill>
              </a:rPr>
              <a:t>المطلوب</a:t>
            </a:r>
            <a:r>
              <a:rPr>
                <a:solidFill>
                  <a:schemeClr val="accent1">
                    <a:satOff val="-63275"/>
                    <a:lumOff val="-17098"/>
                  </a:schemeClr>
                </a:solidFill>
              </a:rPr>
              <a:t> </a:t>
            </a:r>
            <a:endParaRPr>
              <a:solidFill>
                <a:schemeClr val="accent1">
                  <a:satOff val="-63275"/>
                  <a:lumOff val="-17098"/>
                </a:schemeClr>
              </a:solidFill>
            </a:endParaRPr>
          </a:p>
          <a:p>
            <a:pPr algn="r" rtl="0">
              <a:defRPr b="1">
                <a:solidFill>
                  <a:schemeClr val="accent3"/>
                </a:solidFill>
              </a:defRPr>
            </a:pPr>
            <a:r>
              <a:rPr>
                <a:solidFill>
                  <a:schemeClr val="accent1">
                    <a:satOff val="-63275"/>
                    <a:lumOff val="-17098"/>
                  </a:schemeClr>
                </a:solidFill>
              </a:rPr>
              <a:t>عدد الاهداف الذي له أكبر تكرار</a:t>
            </a:r>
          </a:p>
        </p:txBody>
      </p:sp>
      <p:sp>
        <p:nvSpPr>
          <p:cNvPr id="3163" name="أخطط…"/>
          <p:cNvSpPr/>
          <p:nvPr/>
        </p:nvSpPr>
        <p:spPr>
          <a:xfrm>
            <a:off x="5141529" y="1653764"/>
            <a:ext cx="1176732" cy="2035142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أخطط </a:t>
            </a:r>
          </a:p>
          <a:p>
            <a:pPr algn="r" rtl="0">
              <a:defRPr b="1">
                <a:solidFill>
                  <a:schemeClr val="accent4">
                    <a:satOff val="-15844"/>
                    <a:lumOff val="-12862"/>
                  </a:schemeClr>
                </a:solidFill>
              </a:defRPr>
            </a:pPr>
            <a:r>
              <a:t>انشاء جدول لتنظيم البيانات </a:t>
            </a:r>
          </a:p>
        </p:txBody>
      </p:sp>
      <p:graphicFrame>
        <p:nvGraphicFramePr>
          <p:cNvPr id="3164" name="الجدول ١"/>
          <p:cNvGraphicFramePr/>
          <p:nvPr/>
        </p:nvGraphicFramePr>
        <p:xfrm>
          <a:off x="4397065" y="763244"/>
          <a:ext cx="2602132" cy="202215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1">
                <a:tableStyleId>{4C3C2611-4C71-4FC5-86AE-919BDF0F9419}</a:tableStyleId>
              </a:tblPr>
              <a:tblGrid>
                <a:gridCol w="916119"/>
                <a:gridCol w="971900"/>
                <a:gridCol w="1003171"/>
              </a:tblGrid>
              <a:tr h="401890"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الفئات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الاشارات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التكرار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٠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 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٤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٢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 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٦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 |||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٨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٤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٣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٥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||||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٥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٦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defRPr>
                      </a:pP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٠</a:t>
                      </a:r>
                    </a:p>
                  </a:txBody>
                  <a:tcPr marL="0" marR="0" marT="0" marB="0" anchor="t" anchorCtr="0" horzOverflow="overflow"/>
                </a:tc>
              </a:tr>
              <a:tr h="401890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rgbClr val="B92D5D"/>
                          </a:solidFill>
                        </a:rPr>
                        <a:t>٧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|</a:t>
                      </a:r>
                    </a:p>
                  </a:txBody>
                  <a:tcPr marL="0" marR="0" marT="0" marB="0" anchor="t" anchorCtr="0" horzOverflow="overflow"/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b="1" sz="1400">
                          <a:solidFill>
                            <a:schemeClr val="accent5">
                              <a:lumOff val="-4156"/>
                            </a:schemeClr>
                          </a:solidFill>
                        </a:rPr>
                        <a:t>١</a:t>
                      </a:r>
                    </a:p>
                  </a:txBody>
                  <a:tcPr marL="0" marR="0" marT="0" marB="0" anchor="t" anchorCtr="0" horzOverflow="overflow"/>
                </a:tc>
              </a:tr>
            </a:tbl>
          </a:graphicData>
        </a:graphic>
      </p:graphicFrame>
      <p:pic>
        <p:nvPicPr>
          <p:cNvPr id="3165" name="IMG_3080.png" descr="IMG_3080.png"/>
          <p:cNvPicPr>
            <a:picLocks noChangeAspect="1"/>
          </p:cNvPicPr>
          <p:nvPr/>
        </p:nvPicPr>
        <p:blipFill>
          <a:blip r:embed="rId6">
            <a:extLst/>
          </a:blip>
          <a:srcRect l="48989" t="51923" r="31160" b="39489"/>
          <a:stretch>
            <a:fillRect/>
          </a:stretch>
        </p:blipFill>
        <p:spPr>
          <a:xfrm>
            <a:off x="4470594" y="674269"/>
            <a:ext cx="2122403" cy="688636"/>
          </a:xfrm>
          <a:prstGeom prst="rect">
            <a:avLst/>
          </a:prstGeom>
          <a:ln w="12700">
            <a:miter lim="400000"/>
          </a:ln>
        </p:spPr>
      </p:pic>
      <p:sp>
        <p:nvSpPr>
          <p:cNvPr id="3166" name="خط"/>
          <p:cNvSpPr/>
          <p:nvPr/>
        </p:nvSpPr>
        <p:spPr>
          <a:xfrm flipV="1">
            <a:off x="2954234" y="1995592"/>
            <a:ext cx="204326" cy="204326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67" name="خط"/>
          <p:cNvSpPr/>
          <p:nvPr/>
        </p:nvSpPr>
        <p:spPr>
          <a:xfrm flipV="1">
            <a:off x="3001706" y="2393387"/>
            <a:ext cx="204326" cy="204326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grpSp>
        <p:nvGrpSpPr>
          <p:cNvPr id="3170" name="تجميع"/>
          <p:cNvGrpSpPr/>
          <p:nvPr/>
        </p:nvGrpSpPr>
        <p:grpSpPr>
          <a:xfrm>
            <a:off x="5294549" y="3764198"/>
            <a:ext cx="2370930" cy="532592"/>
            <a:chOff x="0" y="0"/>
            <a:chExt cx="2370928" cy="532591"/>
          </a:xfrm>
        </p:grpSpPr>
        <p:sp>
          <p:nvSpPr>
            <p:cNvPr id="3168" name="ثلاثة اهداف"/>
            <p:cNvSpPr/>
            <p:nvPr/>
          </p:nvSpPr>
          <p:spPr>
            <a:xfrm>
              <a:off x="0" y="0"/>
              <a:ext cx="2370929" cy="532592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>
                  <a:solidFill>
                    <a:schemeClr val="accent4">
                      <a:satOff val="-15844"/>
                      <a:lumOff val="-12862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ثلاثة اهداف</a:t>
              </a:r>
            </a:p>
          </p:txBody>
        </p:sp>
        <p:sp>
          <p:nvSpPr>
            <p:cNvPr id="3169" name="كرة قدم"/>
            <p:cNvSpPr/>
            <p:nvPr/>
          </p:nvSpPr>
          <p:spPr>
            <a:xfrm>
              <a:off x="1683970" y="23733"/>
              <a:ext cx="485126" cy="48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8380" y="1007"/>
                  </a:moveTo>
                  <a:lnTo>
                    <a:pt x="7597" y="2254"/>
                  </a:lnTo>
                  <a:lnTo>
                    <a:pt x="3645" y="5118"/>
                  </a:lnTo>
                  <a:lnTo>
                    <a:pt x="2239" y="5471"/>
                  </a:lnTo>
                  <a:cubicBezTo>
                    <a:pt x="3610" y="3277"/>
                    <a:pt x="5802" y="1645"/>
                    <a:pt x="8380" y="1007"/>
                  </a:cubicBezTo>
                  <a:close/>
                  <a:moveTo>
                    <a:pt x="13220" y="1007"/>
                  </a:moveTo>
                  <a:cubicBezTo>
                    <a:pt x="15798" y="1645"/>
                    <a:pt x="17990" y="3277"/>
                    <a:pt x="19361" y="5471"/>
                  </a:cubicBezTo>
                  <a:lnTo>
                    <a:pt x="17936" y="5113"/>
                  </a:lnTo>
                  <a:lnTo>
                    <a:pt x="13993" y="2239"/>
                  </a:lnTo>
                  <a:lnTo>
                    <a:pt x="13220" y="1007"/>
                  </a:lnTo>
                  <a:close/>
                  <a:moveTo>
                    <a:pt x="14077" y="2789"/>
                  </a:moveTo>
                  <a:lnTo>
                    <a:pt x="17407" y="5216"/>
                  </a:lnTo>
                  <a:lnTo>
                    <a:pt x="17342" y="8466"/>
                  </a:lnTo>
                  <a:lnTo>
                    <a:pt x="14101" y="9519"/>
                  </a:lnTo>
                  <a:lnTo>
                    <a:pt x="10997" y="7265"/>
                  </a:lnTo>
                  <a:lnTo>
                    <a:pt x="10997" y="3856"/>
                  </a:lnTo>
                  <a:lnTo>
                    <a:pt x="14077" y="2789"/>
                  </a:lnTo>
                  <a:close/>
                  <a:moveTo>
                    <a:pt x="7530" y="2791"/>
                  </a:moveTo>
                  <a:lnTo>
                    <a:pt x="10603" y="3856"/>
                  </a:lnTo>
                  <a:lnTo>
                    <a:pt x="10603" y="7265"/>
                  </a:lnTo>
                  <a:lnTo>
                    <a:pt x="7499" y="9519"/>
                  </a:lnTo>
                  <a:lnTo>
                    <a:pt x="4258" y="8466"/>
                  </a:lnTo>
                  <a:lnTo>
                    <a:pt x="4193" y="5208"/>
                  </a:lnTo>
                  <a:lnTo>
                    <a:pt x="7530" y="2791"/>
                  </a:lnTo>
                  <a:close/>
                  <a:moveTo>
                    <a:pt x="4134" y="8842"/>
                  </a:moveTo>
                  <a:lnTo>
                    <a:pt x="7388" y="9899"/>
                  </a:lnTo>
                  <a:lnTo>
                    <a:pt x="8569" y="13534"/>
                  </a:lnTo>
                  <a:lnTo>
                    <a:pt x="6559" y="16301"/>
                  </a:lnTo>
                  <a:lnTo>
                    <a:pt x="3441" y="15355"/>
                  </a:lnTo>
                  <a:lnTo>
                    <a:pt x="2173" y="11435"/>
                  </a:lnTo>
                  <a:lnTo>
                    <a:pt x="4134" y="8842"/>
                  </a:lnTo>
                  <a:close/>
                  <a:moveTo>
                    <a:pt x="17466" y="8842"/>
                  </a:moveTo>
                  <a:lnTo>
                    <a:pt x="19432" y="11441"/>
                  </a:lnTo>
                  <a:lnTo>
                    <a:pt x="18152" y="15358"/>
                  </a:lnTo>
                  <a:lnTo>
                    <a:pt x="15041" y="16301"/>
                  </a:lnTo>
                  <a:lnTo>
                    <a:pt x="13031" y="13534"/>
                  </a:lnTo>
                  <a:lnTo>
                    <a:pt x="14212" y="9899"/>
                  </a:lnTo>
                  <a:lnTo>
                    <a:pt x="17466" y="8842"/>
                  </a:lnTo>
                  <a:close/>
                  <a:moveTo>
                    <a:pt x="739" y="10076"/>
                  </a:moveTo>
                  <a:lnTo>
                    <a:pt x="1684" y="11205"/>
                  </a:lnTo>
                  <a:lnTo>
                    <a:pt x="3186" y="15849"/>
                  </a:lnTo>
                  <a:lnTo>
                    <a:pt x="3086" y="17292"/>
                  </a:lnTo>
                  <a:cubicBezTo>
                    <a:pt x="1606" y="15536"/>
                    <a:pt x="712" y="13271"/>
                    <a:pt x="712" y="10800"/>
                  </a:cubicBezTo>
                  <a:cubicBezTo>
                    <a:pt x="712" y="10557"/>
                    <a:pt x="722" y="10315"/>
                    <a:pt x="739" y="10076"/>
                  </a:cubicBezTo>
                  <a:close/>
                  <a:moveTo>
                    <a:pt x="20861" y="10076"/>
                  </a:moveTo>
                  <a:cubicBezTo>
                    <a:pt x="20878" y="10315"/>
                    <a:pt x="20888" y="10557"/>
                    <a:pt x="20888" y="10800"/>
                  </a:cubicBezTo>
                  <a:cubicBezTo>
                    <a:pt x="20888" y="13271"/>
                    <a:pt x="19994" y="15536"/>
                    <a:pt x="18514" y="17292"/>
                  </a:cubicBezTo>
                  <a:lnTo>
                    <a:pt x="18414" y="15830"/>
                  </a:lnTo>
                  <a:lnTo>
                    <a:pt x="19928" y="11192"/>
                  </a:lnTo>
                  <a:lnTo>
                    <a:pt x="20861" y="10076"/>
                  </a:lnTo>
                  <a:close/>
                  <a:moveTo>
                    <a:pt x="8893" y="13762"/>
                  </a:moveTo>
                  <a:lnTo>
                    <a:pt x="12707" y="13762"/>
                  </a:lnTo>
                  <a:lnTo>
                    <a:pt x="14722" y="16534"/>
                  </a:lnTo>
                  <a:lnTo>
                    <a:pt x="12859" y="19207"/>
                  </a:lnTo>
                  <a:lnTo>
                    <a:pt x="8738" y="19200"/>
                  </a:lnTo>
                  <a:lnTo>
                    <a:pt x="6878" y="16534"/>
                  </a:lnTo>
                  <a:lnTo>
                    <a:pt x="8893" y="13762"/>
                  </a:lnTo>
                  <a:close/>
                  <a:moveTo>
                    <a:pt x="8368" y="19595"/>
                  </a:moveTo>
                  <a:lnTo>
                    <a:pt x="13249" y="19602"/>
                  </a:lnTo>
                  <a:lnTo>
                    <a:pt x="14597" y="20145"/>
                  </a:lnTo>
                  <a:cubicBezTo>
                    <a:pt x="13424" y="20623"/>
                    <a:pt x="12142" y="20888"/>
                    <a:pt x="10800" y="20888"/>
                  </a:cubicBezTo>
                  <a:cubicBezTo>
                    <a:pt x="9458" y="20888"/>
                    <a:pt x="8176" y="20623"/>
                    <a:pt x="7003" y="20145"/>
                  </a:cubicBezTo>
                  <a:lnTo>
                    <a:pt x="8368" y="19595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171" name="IMG_7824.jpeg" descr="IMG_782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3629" y="4518408"/>
            <a:ext cx="2472547" cy="2093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0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0" grpId="6"/>
      <p:bldP build="whole" bldLvl="1" animBg="1" rev="0" advAuto="0" spid="3162" grpId="1"/>
      <p:bldP build="whole" bldLvl="1" animBg="1" rev="0" advAuto="0" spid="3166" grpId="5"/>
      <p:bldP build="whole" bldLvl="1" animBg="1" rev="0" advAuto="0" spid="3164" grpId="3"/>
      <p:bldP build="whole" bldLvl="1" animBg="1" rev="0" advAuto="0" spid="3163" grpId="2"/>
      <p:bldP build="whole" bldLvl="1" animBg="1" rev="0" advAuto="0" spid="3167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" name="مجموعة 37"/>
          <p:cNvGrpSpPr/>
          <p:nvPr/>
        </p:nvGrpSpPr>
        <p:grpSpPr>
          <a:xfrm>
            <a:off x="6483998" y="413555"/>
            <a:ext cx="2080297" cy="828792"/>
            <a:chOff x="0" y="0"/>
            <a:chExt cx="2080296" cy="828790"/>
          </a:xfrm>
        </p:grpSpPr>
        <p:sp>
          <p:nvSpPr>
            <p:cNvPr id="3173" name="مربع نص 39"/>
            <p:cNvSpPr txBox="1"/>
            <p:nvPr/>
          </p:nvSpPr>
          <p:spPr>
            <a:xfrm>
              <a:off x="599493" y="228241"/>
              <a:ext cx="1480804" cy="342614"/>
            </a:xfrm>
            <a:prstGeom prst="rect">
              <a:avLst/>
            </a:prstGeom>
            <a:noFill/>
            <a:ln w="9525" cap="flat">
              <a:solidFill>
                <a:srgbClr val="92D05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rtl="0">
                <a:defRPr/>
              </a:pPr>
              <a:r>
                <a:t>مثال ٩</a:t>
              </a:r>
            </a:p>
          </p:txBody>
        </p:sp>
        <p:pic>
          <p:nvPicPr>
            <p:cNvPr id="3174" name="صورة 40" descr="صورة 4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43108" cy="8287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178" name="مجموعة 2"/>
          <p:cNvGrpSpPr/>
          <p:nvPr/>
        </p:nvGrpSpPr>
        <p:grpSpPr>
          <a:xfrm>
            <a:off x="363223" y="1210764"/>
            <a:ext cx="860667" cy="1471963"/>
            <a:chOff x="0" y="0"/>
            <a:chExt cx="860666" cy="1471962"/>
          </a:xfrm>
        </p:grpSpPr>
        <p:pic>
          <p:nvPicPr>
            <p:cNvPr id="3176" name="Picture 2" descr="Picture 2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987936"/>
              <a:ext cx="860668" cy="4840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7" name="Picture 8" descr="Picture 8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899" y="0"/>
              <a:ext cx="705677" cy="689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211" name="Google Shape;7322;p46"/>
          <p:cNvGrpSpPr/>
          <p:nvPr/>
        </p:nvGrpSpPr>
        <p:grpSpPr>
          <a:xfrm>
            <a:off x="5974830" y="400433"/>
            <a:ext cx="2320556" cy="173326"/>
            <a:chOff x="0" y="0"/>
            <a:chExt cx="2320554" cy="173325"/>
          </a:xfrm>
        </p:grpSpPr>
        <p:sp>
          <p:nvSpPr>
            <p:cNvPr id="3179" name="Google Shape;7323;p46"/>
            <p:cNvSpPr/>
            <p:nvPr/>
          </p:nvSpPr>
          <p:spPr>
            <a:xfrm>
              <a:off x="-1" y="0"/>
              <a:ext cx="1112625" cy="167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53" fill="norm" stroke="1" extrusionOk="0">
                  <a:moveTo>
                    <a:pt x="4408" y="561"/>
                  </a:moveTo>
                  <a:lnTo>
                    <a:pt x="4580" y="494"/>
                  </a:lnTo>
                  <a:cubicBezTo>
                    <a:pt x="4641" y="1162"/>
                    <a:pt x="4782" y="1162"/>
                    <a:pt x="4833" y="494"/>
                  </a:cubicBezTo>
                  <a:lnTo>
                    <a:pt x="5277" y="494"/>
                  </a:lnTo>
                  <a:cubicBezTo>
                    <a:pt x="5338" y="1162"/>
                    <a:pt x="5449" y="1095"/>
                    <a:pt x="5531" y="1363"/>
                  </a:cubicBezTo>
                  <a:cubicBezTo>
                    <a:pt x="5722" y="1897"/>
                    <a:pt x="5833" y="1363"/>
                    <a:pt x="5864" y="91"/>
                  </a:cubicBezTo>
                  <a:lnTo>
                    <a:pt x="6036" y="91"/>
                  </a:lnTo>
                  <a:cubicBezTo>
                    <a:pt x="6258" y="2635"/>
                    <a:pt x="6470" y="2635"/>
                    <a:pt x="6723" y="91"/>
                  </a:cubicBezTo>
                  <a:cubicBezTo>
                    <a:pt x="6814" y="-40"/>
                    <a:pt x="6895" y="-40"/>
                    <a:pt x="6976" y="158"/>
                  </a:cubicBezTo>
                  <a:cubicBezTo>
                    <a:pt x="6996" y="628"/>
                    <a:pt x="7057" y="960"/>
                    <a:pt x="7128" y="1028"/>
                  </a:cubicBezTo>
                  <a:cubicBezTo>
                    <a:pt x="7390" y="1430"/>
                    <a:pt x="7673" y="1229"/>
                    <a:pt x="7916" y="494"/>
                  </a:cubicBezTo>
                  <a:cubicBezTo>
                    <a:pt x="8087" y="427"/>
                    <a:pt x="8259" y="494"/>
                    <a:pt x="8431" y="695"/>
                  </a:cubicBezTo>
                  <a:cubicBezTo>
                    <a:pt x="8543" y="1897"/>
                    <a:pt x="8815" y="1964"/>
                    <a:pt x="8856" y="3770"/>
                  </a:cubicBezTo>
                  <a:cubicBezTo>
                    <a:pt x="8937" y="2833"/>
                    <a:pt x="9017" y="1964"/>
                    <a:pt x="9109" y="1095"/>
                  </a:cubicBezTo>
                  <a:cubicBezTo>
                    <a:pt x="9260" y="896"/>
                    <a:pt x="9412" y="960"/>
                    <a:pt x="9563" y="1296"/>
                  </a:cubicBezTo>
                  <a:cubicBezTo>
                    <a:pt x="9654" y="1766"/>
                    <a:pt x="9766" y="2233"/>
                    <a:pt x="9877" y="2568"/>
                  </a:cubicBezTo>
                  <a:cubicBezTo>
                    <a:pt x="10048" y="2833"/>
                    <a:pt x="10230" y="3035"/>
                    <a:pt x="10230" y="1229"/>
                  </a:cubicBezTo>
                  <a:cubicBezTo>
                    <a:pt x="10513" y="896"/>
                    <a:pt x="10807" y="896"/>
                    <a:pt x="11080" y="1229"/>
                  </a:cubicBezTo>
                  <a:cubicBezTo>
                    <a:pt x="11080" y="2699"/>
                    <a:pt x="11251" y="3569"/>
                    <a:pt x="11322" y="4773"/>
                  </a:cubicBezTo>
                  <a:cubicBezTo>
                    <a:pt x="11454" y="4307"/>
                    <a:pt x="11454" y="3569"/>
                    <a:pt x="11484" y="3035"/>
                  </a:cubicBezTo>
                  <a:cubicBezTo>
                    <a:pt x="11504" y="2367"/>
                    <a:pt x="11514" y="1766"/>
                    <a:pt x="11514" y="1095"/>
                  </a:cubicBezTo>
                  <a:cubicBezTo>
                    <a:pt x="11686" y="896"/>
                    <a:pt x="11858" y="960"/>
                    <a:pt x="12020" y="1229"/>
                  </a:cubicBezTo>
                  <a:cubicBezTo>
                    <a:pt x="12029" y="1699"/>
                    <a:pt x="12020" y="2501"/>
                    <a:pt x="12121" y="2501"/>
                  </a:cubicBezTo>
                  <a:cubicBezTo>
                    <a:pt x="12282" y="2501"/>
                    <a:pt x="12474" y="2501"/>
                    <a:pt x="12535" y="1028"/>
                  </a:cubicBezTo>
                  <a:lnTo>
                    <a:pt x="13566" y="1095"/>
                  </a:lnTo>
                  <a:cubicBezTo>
                    <a:pt x="13586" y="1964"/>
                    <a:pt x="13677" y="2098"/>
                    <a:pt x="13788" y="2098"/>
                  </a:cubicBezTo>
                  <a:cubicBezTo>
                    <a:pt x="14112" y="2233"/>
                    <a:pt x="14435" y="1897"/>
                    <a:pt x="14769" y="2300"/>
                  </a:cubicBezTo>
                  <a:cubicBezTo>
                    <a:pt x="14890" y="2501"/>
                    <a:pt x="14931" y="1766"/>
                    <a:pt x="14940" y="1028"/>
                  </a:cubicBezTo>
                  <a:cubicBezTo>
                    <a:pt x="15052" y="896"/>
                    <a:pt x="15173" y="960"/>
                    <a:pt x="15274" y="1296"/>
                  </a:cubicBezTo>
                  <a:cubicBezTo>
                    <a:pt x="15305" y="1830"/>
                    <a:pt x="15385" y="2165"/>
                    <a:pt x="15466" y="2098"/>
                  </a:cubicBezTo>
                  <a:lnTo>
                    <a:pt x="15880" y="2098"/>
                  </a:lnTo>
                  <a:cubicBezTo>
                    <a:pt x="15880" y="2833"/>
                    <a:pt x="15880" y="3636"/>
                    <a:pt x="16032" y="3770"/>
                  </a:cubicBezTo>
                  <a:cubicBezTo>
                    <a:pt x="16133" y="3904"/>
                    <a:pt x="16224" y="3569"/>
                    <a:pt x="16275" y="2968"/>
                  </a:cubicBezTo>
                  <a:cubicBezTo>
                    <a:pt x="16295" y="2568"/>
                    <a:pt x="16305" y="2098"/>
                    <a:pt x="16305" y="1699"/>
                  </a:cubicBezTo>
                  <a:cubicBezTo>
                    <a:pt x="16447" y="1564"/>
                    <a:pt x="16598" y="1632"/>
                    <a:pt x="16730" y="1897"/>
                  </a:cubicBezTo>
                  <a:cubicBezTo>
                    <a:pt x="16730" y="2233"/>
                    <a:pt x="16770" y="2568"/>
                    <a:pt x="16820" y="2699"/>
                  </a:cubicBezTo>
                  <a:cubicBezTo>
                    <a:pt x="16790" y="3770"/>
                    <a:pt x="16932" y="4773"/>
                    <a:pt x="16851" y="5911"/>
                  </a:cubicBezTo>
                  <a:cubicBezTo>
                    <a:pt x="16820" y="6378"/>
                    <a:pt x="16881" y="6848"/>
                    <a:pt x="16952" y="6982"/>
                  </a:cubicBezTo>
                  <a:cubicBezTo>
                    <a:pt x="17033" y="7113"/>
                    <a:pt x="17124" y="6982"/>
                    <a:pt x="17175" y="6512"/>
                  </a:cubicBezTo>
                  <a:cubicBezTo>
                    <a:pt x="17245" y="6180"/>
                    <a:pt x="17215" y="5777"/>
                    <a:pt x="17175" y="5307"/>
                  </a:cubicBezTo>
                  <a:cubicBezTo>
                    <a:pt x="17053" y="3971"/>
                    <a:pt x="17114" y="3102"/>
                    <a:pt x="17336" y="2699"/>
                  </a:cubicBezTo>
                  <a:cubicBezTo>
                    <a:pt x="17457" y="2766"/>
                    <a:pt x="17589" y="2434"/>
                    <a:pt x="17680" y="3236"/>
                  </a:cubicBezTo>
                  <a:cubicBezTo>
                    <a:pt x="17528" y="3703"/>
                    <a:pt x="17498" y="4572"/>
                    <a:pt x="17508" y="5509"/>
                  </a:cubicBezTo>
                  <a:lnTo>
                    <a:pt x="17477" y="5643"/>
                  </a:lnTo>
                  <a:lnTo>
                    <a:pt x="17488" y="5777"/>
                  </a:lnTo>
                  <a:lnTo>
                    <a:pt x="17508" y="5509"/>
                  </a:lnTo>
                  <a:cubicBezTo>
                    <a:pt x="17639" y="5374"/>
                    <a:pt x="17760" y="6512"/>
                    <a:pt x="17902" y="5710"/>
                  </a:cubicBezTo>
                  <a:cubicBezTo>
                    <a:pt x="17872" y="4841"/>
                    <a:pt x="17730" y="4240"/>
                    <a:pt x="17771" y="3236"/>
                  </a:cubicBezTo>
                  <a:cubicBezTo>
                    <a:pt x="17922" y="3169"/>
                    <a:pt x="18064" y="2766"/>
                    <a:pt x="18195" y="2165"/>
                  </a:cubicBezTo>
                  <a:lnTo>
                    <a:pt x="18367" y="2165"/>
                  </a:lnTo>
                  <a:lnTo>
                    <a:pt x="18448" y="2699"/>
                  </a:lnTo>
                  <a:cubicBezTo>
                    <a:pt x="18600" y="3703"/>
                    <a:pt x="18630" y="5176"/>
                    <a:pt x="18741" y="6445"/>
                  </a:cubicBezTo>
                  <a:cubicBezTo>
                    <a:pt x="18711" y="4572"/>
                    <a:pt x="18984" y="4038"/>
                    <a:pt x="19054" y="2699"/>
                  </a:cubicBezTo>
                  <a:lnTo>
                    <a:pt x="19226" y="2699"/>
                  </a:lnTo>
                  <a:cubicBezTo>
                    <a:pt x="19246" y="4374"/>
                    <a:pt x="19590" y="4105"/>
                    <a:pt x="19620" y="5777"/>
                  </a:cubicBezTo>
                  <a:cubicBezTo>
                    <a:pt x="19641" y="5777"/>
                    <a:pt x="19671" y="5777"/>
                    <a:pt x="19691" y="5777"/>
                  </a:cubicBezTo>
                  <a:cubicBezTo>
                    <a:pt x="20004" y="5710"/>
                    <a:pt x="20298" y="4841"/>
                    <a:pt x="20510" y="3236"/>
                  </a:cubicBezTo>
                  <a:cubicBezTo>
                    <a:pt x="20651" y="3370"/>
                    <a:pt x="20783" y="3505"/>
                    <a:pt x="20924" y="3636"/>
                  </a:cubicBezTo>
                  <a:cubicBezTo>
                    <a:pt x="20965" y="3636"/>
                    <a:pt x="21005" y="3703"/>
                    <a:pt x="21005" y="4038"/>
                  </a:cubicBezTo>
                  <a:cubicBezTo>
                    <a:pt x="21005" y="4307"/>
                    <a:pt x="20985" y="4572"/>
                    <a:pt x="20955" y="4706"/>
                  </a:cubicBezTo>
                  <a:cubicBezTo>
                    <a:pt x="20914" y="4908"/>
                    <a:pt x="20854" y="5042"/>
                    <a:pt x="20803" y="5109"/>
                  </a:cubicBezTo>
                  <a:cubicBezTo>
                    <a:pt x="20571" y="5442"/>
                    <a:pt x="20459" y="6180"/>
                    <a:pt x="20571" y="7851"/>
                  </a:cubicBezTo>
                  <a:cubicBezTo>
                    <a:pt x="20591" y="8184"/>
                    <a:pt x="20510" y="8654"/>
                    <a:pt x="20581" y="9187"/>
                  </a:cubicBezTo>
                  <a:cubicBezTo>
                    <a:pt x="20702" y="9120"/>
                    <a:pt x="20783" y="8050"/>
                    <a:pt x="20934" y="8385"/>
                  </a:cubicBezTo>
                  <a:cubicBezTo>
                    <a:pt x="20955" y="9590"/>
                    <a:pt x="21116" y="9657"/>
                    <a:pt x="21238" y="10124"/>
                  </a:cubicBezTo>
                  <a:cubicBezTo>
                    <a:pt x="21349" y="10591"/>
                    <a:pt x="21541" y="11060"/>
                    <a:pt x="21490" y="12665"/>
                  </a:cubicBezTo>
                  <a:cubicBezTo>
                    <a:pt x="21399" y="14937"/>
                    <a:pt x="21359" y="15340"/>
                    <a:pt x="21005" y="15139"/>
                  </a:cubicBezTo>
                  <a:cubicBezTo>
                    <a:pt x="20823" y="15005"/>
                    <a:pt x="20641" y="14806"/>
                    <a:pt x="20470" y="14404"/>
                  </a:cubicBezTo>
                  <a:cubicBezTo>
                    <a:pt x="20156" y="13736"/>
                    <a:pt x="19823" y="14135"/>
                    <a:pt x="19560" y="15340"/>
                  </a:cubicBezTo>
                  <a:cubicBezTo>
                    <a:pt x="19327" y="16679"/>
                    <a:pt x="19307" y="16679"/>
                    <a:pt x="19115" y="14874"/>
                  </a:cubicBezTo>
                  <a:cubicBezTo>
                    <a:pt x="19074" y="14404"/>
                    <a:pt x="19034" y="13534"/>
                    <a:pt x="18953" y="13736"/>
                  </a:cubicBezTo>
                  <a:cubicBezTo>
                    <a:pt x="18650" y="14672"/>
                    <a:pt x="18508" y="13400"/>
                    <a:pt x="18387" y="11728"/>
                  </a:cubicBezTo>
                  <a:cubicBezTo>
                    <a:pt x="18175" y="12799"/>
                    <a:pt x="18003" y="14068"/>
                    <a:pt x="17730" y="13068"/>
                  </a:cubicBezTo>
                  <a:cubicBezTo>
                    <a:pt x="17730" y="15005"/>
                    <a:pt x="17730" y="15005"/>
                    <a:pt x="17518" y="16878"/>
                  </a:cubicBezTo>
                  <a:cubicBezTo>
                    <a:pt x="17488" y="17146"/>
                    <a:pt x="17457" y="17482"/>
                    <a:pt x="17427" y="17814"/>
                  </a:cubicBezTo>
                  <a:cubicBezTo>
                    <a:pt x="17255" y="19287"/>
                    <a:pt x="17245" y="19220"/>
                    <a:pt x="17033" y="18150"/>
                  </a:cubicBezTo>
                  <a:cubicBezTo>
                    <a:pt x="16952" y="17747"/>
                    <a:pt x="16932" y="17213"/>
                    <a:pt x="16881" y="16810"/>
                  </a:cubicBezTo>
                  <a:cubicBezTo>
                    <a:pt x="16760" y="15941"/>
                    <a:pt x="16527" y="16277"/>
                    <a:pt x="16487" y="17482"/>
                  </a:cubicBezTo>
                  <a:cubicBezTo>
                    <a:pt x="16386" y="19419"/>
                    <a:pt x="16275" y="19553"/>
                    <a:pt x="16002" y="18549"/>
                  </a:cubicBezTo>
                  <a:cubicBezTo>
                    <a:pt x="15840" y="17948"/>
                    <a:pt x="15810" y="16743"/>
                    <a:pt x="15668" y="16075"/>
                  </a:cubicBezTo>
                  <a:cubicBezTo>
                    <a:pt x="15618" y="15810"/>
                    <a:pt x="15588" y="15206"/>
                    <a:pt x="15496" y="15609"/>
                  </a:cubicBezTo>
                  <a:cubicBezTo>
                    <a:pt x="15446" y="15874"/>
                    <a:pt x="15476" y="16277"/>
                    <a:pt x="15496" y="16679"/>
                  </a:cubicBezTo>
                  <a:cubicBezTo>
                    <a:pt x="15597" y="18549"/>
                    <a:pt x="15588" y="18549"/>
                    <a:pt x="15325" y="19351"/>
                  </a:cubicBezTo>
                  <a:cubicBezTo>
                    <a:pt x="15223" y="19687"/>
                    <a:pt x="15122" y="20023"/>
                    <a:pt x="15032" y="20489"/>
                  </a:cubicBezTo>
                  <a:cubicBezTo>
                    <a:pt x="14931" y="20892"/>
                    <a:pt x="14779" y="21157"/>
                    <a:pt x="14708" y="20691"/>
                  </a:cubicBezTo>
                  <a:cubicBezTo>
                    <a:pt x="14496" y="19486"/>
                    <a:pt x="14385" y="20489"/>
                    <a:pt x="14264" y="21359"/>
                  </a:cubicBezTo>
                  <a:cubicBezTo>
                    <a:pt x="13889" y="21560"/>
                    <a:pt x="13515" y="21426"/>
                    <a:pt x="13141" y="21090"/>
                  </a:cubicBezTo>
                  <a:cubicBezTo>
                    <a:pt x="13121" y="20892"/>
                    <a:pt x="13101" y="20556"/>
                    <a:pt x="13071" y="20489"/>
                  </a:cubicBezTo>
                  <a:cubicBezTo>
                    <a:pt x="13000" y="20422"/>
                    <a:pt x="12980" y="20825"/>
                    <a:pt x="12969" y="21157"/>
                  </a:cubicBezTo>
                  <a:cubicBezTo>
                    <a:pt x="12889" y="21359"/>
                    <a:pt x="12798" y="21292"/>
                    <a:pt x="12717" y="21026"/>
                  </a:cubicBezTo>
                  <a:cubicBezTo>
                    <a:pt x="12646" y="19019"/>
                    <a:pt x="12606" y="18751"/>
                    <a:pt x="12383" y="19486"/>
                  </a:cubicBezTo>
                  <a:cubicBezTo>
                    <a:pt x="12262" y="19888"/>
                    <a:pt x="12161" y="20489"/>
                    <a:pt x="12029" y="20157"/>
                  </a:cubicBezTo>
                  <a:cubicBezTo>
                    <a:pt x="11767" y="19553"/>
                    <a:pt x="11454" y="19956"/>
                    <a:pt x="11231" y="18549"/>
                  </a:cubicBezTo>
                  <a:cubicBezTo>
                    <a:pt x="11181" y="18150"/>
                    <a:pt x="11099" y="18083"/>
                    <a:pt x="11029" y="18217"/>
                  </a:cubicBezTo>
                  <a:cubicBezTo>
                    <a:pt x="10827" y="18952"/>
                    <a:pt x="10766" y="18150"/>
                    <a:pt x="10705" y="17012"/>
                  </a:cubicBezTo>
                  <a:cubicBezTo>
                    <a:pt x="10675" y="16478"/>
                    <a:pt x="10696" y="15609"/>
                    <a:pt x="10513" y="15474"/>
                  </a:cubicBezTo>
                  <a:cubicBezTo>
                    <a:pt x="10554" y="17948"/>
                    <a:pt x="10331" y="19086"/>
                    <a:pt x="10028" y="19956"/>
                  </a:cubicBezTo>
                  <a:cubicBezTo>
                    <a:pt x="9998" y="20023"/>
                    <a:pt x="9988" y="20422"/>
                    <a:pt x="9968" y="20691"/>
                  </a:cubicBezTo>
                  <a:lnTo>
                    <a:pt x="9806" y="20691"/>
                  </a:lnTo>
                  <a:cubicBezTo>
                    <a:pt x="9674" y="19486"/>
                    <a:pt x="9654" y="19486"/>
                    <a:pt x="9553" y="20758"/>
                  </a:cubicBezTo>
                  <a:cubicBezTo>
                    <a:pt x="9321" y="20959"/>
                    <a:pt x="9088" y="20959"/>
                    <a:pt x="8866" y="20758"/>
                  </a:cubicBezTo>
                  <a:cubicBezTo>
                    <a:pt x="8856" y="20556"/>
                    <a:pt x="8846" y="20221"/>
                    <a:pt x="8836" y="20221"/>
                  </a:cubicBezTo>
                  <a:cubicBezTo>
                    <a:pt x="8442" y="19821"/>
                    <a:pt x="8067" y="18751"/>
                    <a:pt x="7744" y="17213"/>
                  </a:cubicBezTo>
                  <a:cubicBezTo>
                    <a:pt x="7663" y="16810"/>
                    <a:pt x="7542" y="16945"/>
                    <a:pt x="7471" y="17415"/>
                  </a:cubicBezTo>
                  <a:cubicBezTo>
                    <a:pt x="7390" y="17948"/>
                    <a:pt x="7319" y="18482"/>
                    <a:pt x="7239" y="19086"/>
                  </a:cubicBezTo>
                  <a:cubicBezTo>
                    <a:pt x="7158" y="19220"/>
                    <a:pt x="7067" y="19220"/>
                    <a:pt x="6976" y="19086"/>
                  </a:cubicBezTo>
                  <a:cubicBezTo>
                    <a:pt x="6804" y="17747"/>
                    <a:pt x="6723" y="17747"/>
                    <a:pt x="6551" y="19086"/>
                  </a:cubicBezTo>
                  <a:cubicBezTo>
                    <a:pt x="6461" y="19220"/>
                    <a:pt x="6379" y="19153"/>
                    <a:pt x="6299" y="18885"/>
                  </a:cubicBezTo>
                  <a:cubicBezTo>
                    <a:pt x="6238" y="17881"/>
                    <a:pt x="6147" y="17881"/>
                    <a:pt x="6046" y="18616"/>
                  </a:cubicBezTo>
                  <a:lnTo>
                    <a:pt x="5520" y="18549"/>
                  </a:lnTo>
                  <a:cubicBezTo>
                    <a:pt x="5470" y="17948"/>
                    <a:pt x="5328" y="17948"/>
                    <a:pt x="5268" y="18549"/>
                  </a:cubicBezTo>
                  <a:cubicBezTo>
                    <a:pt x="5156" y="18683"/>
                    <a:pt x="5035" y="18683"/>
                    <a:pt x="4924" y="18549"/>
                  </a:cubicBezTo>
                  <a:cubicBezTo>
                    <a:pt x="4772" y="17213"/>
                    <a:pt x="4692" y="17146"/>
                    <a:pt x="4499" y="18351"/>
                  </a:cubicBezTo>
                  <a:cubicBezTo>
                    <a:pt x="4125" y="18885"/>
                    <a:pt x="3751" y="18549"/>
                    <a:pt x="3378" y="18549"/>
                  </a:cubicBezTo>
                  <a:cubicBezTo>
                    <a:pt x="3277" y="17881"/>
                    <a:pt x="3185" y="17881"/>
                    <a:pt x="3125" y="18818"/>
                  </a:cubicBezTo>
                  <a:cubicBezTo>
                    <a:pt x="3014" y="19153"/>
                    <a:pt x="2902" y="19220"/>
                    <a:pt x="2781" y="19153"/>
                  </a:cubicBezTo>
                  <a:cubicBezTo>
                    <a:pt x="2579" y="17814"/>
                    <a:pt x="2245" y="17613"/>
                    <a:pt x="2003" y="18751"/>
                  </a:cubicBezTo>
                  <a:cubicBezTo>
                    <a:pt x="1639" y="18482"/>
                    <a:pt x="1296" y="17549"/>
                    <a:pt x="941" y="16945"/>
                  </a:cubicBezTo>
                  <a:cubicBezTo>
                    <a:pt x="477" y="16210"/>
                    <a:pt x="264" y="13669"/>
                    <a:pt x="123" y="10926"/>
                  </a:cubicBezTo>
                  <a:cubicBezTo>
                    <a:pt x="42" y="9255"/>
                    <a:pt x="-59" y="7650"/>
                    <a:pt x="42" y="5777"/>
                  </a:cubicBezTo>
                  <a:cubicBezTo>
                    <a:pt x="173" y="3236"/>
                    <a:pt x="416" y="1830"/>
                    <a:pt x="810" y="1632"/>
                  </a:cubicBezTo>
                  <a:cubicBezTo>
                    <a:pt x="1012" y="1564"/>
                    <a:pt x="1214" y="1632"/>
                    <a:pt x="1407" y="1564"/>
                  </a:cubicBezTo>
                  <a:cubicBezTo>
                    <a:pt x="1609" y="4173"/>
                    <a:pt x="1942" y="1699"/>
                    <a:pt x="2195" y="2501"/>
                  </a:cubicBezTo>
                  <a:cubicBezTo>
                    <a:pt x="2276" y="2766"/>
                    <a:pt x="2366" y="2568"/>
                    <a:pt x="2407" y="2031"/>
                  </a:cubicBezTo>
                  <a:cubicBezTo>
                    <a:pt x="2417" y="1766"/>
                    <a:pt x="2438" y="1497"/>
                    <a:pt x="2448" y="1229"/>
                  </a:cubicBezTo>
                  <a:cubicBezTo>
                    <a:pt x="2528" y="1095"/>
                    <a:pt x="2609" y="1095"/>
                    <a:pt x="2700" y="1229"/>
                  </a:cubicBezTo>
                  <a:cubicBezTo>
                    <a:pt x="2700" y="1964"/>
                    <a:pt x="2811" y="2434"/>
                    <a:pt x="2912" y="2165"/>
                  </a:cubicBezTo>
                  <a:cubicBezTo>
                    <a:pt x="3105" y="1766"/>
                    <a:pt x="3296" y="1564"/>
                    <a:pt x="3499" y="1632"/>
                  </a:cubicBezTo>
                  <a:cubicBezTo>
                    <a:pt x="3579" y="1632"/>
                    <a:pt x="3620" y="1229"/>
                    <a:pt x="3640" y="762"/>
                  </a:cubicBezTo>
                  <a:cubicBezTo>
                    <a:pt x="3782" y="561"/>
                    <a:pt x="3923" y="494"/>
                    <a:pt x="4065" y="695"/>
                  </a:cubicBezTo>
                  <a:cubicBezTo>
                    <a:pt x="4217" y="1964"/>
                    <a:pt x="4267" y="1964"/>
                    <a:pt x="4408" y="561"/>
                  </a:cubicBezTo>
                  <a:close/>
                  <a:moveTo>
                    <a:pt x="19368" y="10124"/>
                  </a:moveTo>
                  <a:cubicBezTo>
                    <a:pt x="19378" y="9590"/>
                    <a:pt x="19327" y="9322"/>
                    <a:pt x="19257" y="9120"/>
                  </a:cubicBezTo>
                  <a:cubicBezTo>
                    <a:pt x="19196" y="8852"/>
                    <a:pt x="19105" y="9053"/>
                    <a:pt x="19085" y="9523"/>
                  </a:cubicBezTo>
                  <a:cubicBezTo>
                    <a:pt x="19054" y="9990"/>
                    <a:pt x="19105" y="10527"/>
                    <a:pt x="19175" y="10591"/>
                  </a:cubicBezTo>
                  <a:cubicBezTo>
                    <a:pt x="19246" y="10658"/>
                    <a:pt x="19317" y="10658"/>
                    <a:pt x="19368" y="10124"/>
                  </a:cubicBezTo>
                  <a:close/>
                  <a:moveTo>
                    <a:pt x="14749" y="3437"/>
                  </a:moveTo>
                  <a:cubicBezTo>
                    <a:pt x="14738" y="3636"/>
                    <a:pt x="14718" y="3837"/>
                    <a:pt x="14728" y="3904"/>
                  </a:cubicBezTo>
                  <a:cubicBezTo>
                    <a:pt x="14728" y="4038"/>
                    <a:pt x="14769" y="4105"/>
                    <a:pt x="14789" y="4173"/>
                  </a:cubicBezTo>
                  <a:cubicBezTo>
                    <a:pt x="14799" y="3971"/>
                    <a:pt x="14829" y="3770"/>
                    <a:pt x="14819" y="3703"/>
                  </a:cubicBezTo>
                  <a:cubicBezTo>
                    <a:pt x="14809" y="3569"/>
                    <a:pt x="14779" y="3569"/>
                    <a:pt x="14749" y="3505"/>
                  </a:cubicBezTo>
                  <a:close/>
                  <a:moveTo>
                    <a:pt x="15345" y="4572"/>
                  </a:moveTo>
                  <a:cubicBezTo>
                    <a:pt x="15335" y="4374"/>
                    <a:pt x="15325" y="4173"/>
                    <a:pt x="15315" y="4105"/>
                  </a:cubicBezTo>
                  <a:cubicBezTo>
                    <a:pt x="15294" y="4038"/>
                    <a:pt x="15264" y="4173"/>
                    <a:pt x="15244" y="4240"/>
                  </a:cubicBezTo>
                  <a:cubicBezTo>
                    <a:pt x="15254" y="4438"/>
                    <a:pt x="15254" y="4639"/>
                    <a:pt x="15274" y="4706"/>
                  </a:cubicBezTo>
                  <a:cubicBezTo>
                    <a:pt x="15294" y="4773"/>
                    <a:pt x="15315" y="4639"/>
                    <a:pt x="15345" y="4572"/>
                  </a:cubicBezTo>
                  <a:close/>
                  <a:moveTo>
                    <a:pt x="20914" y="10460"/>
                  </a:moveTo>
                  <a:cubicBezTo>
                    <a:pt x="20884" y="10392"/>
                    <a:pt x="20864" y="10258"/>
                    <a:pt x="20843" y="10258"/>
                  </a:cubicBezTo>
                  <a:cubicBezTo>
                    <a:pt x="20823" y="10325"/>
                    <a:pt x="20823" y="10591"/>
                    <a:pt x="20813" y="10725"/>
                  </a:cubicBezTo>
                  <a:cubicBezTo>
                    <a:pt x="20833" y="10792"/>
                    <a:pt x="20864" y="10993"/>
                    <a:pt x="20874" y="10926"/>
                  </a:cubicBezTo>
                  <a:cubicBezTo>
                    <a:pt x="20894" y="10859"/>
                    <a:pt x="20904" y="10658"/>
                    <a:pt x="20914" y="10527"/>
                  </a:cubicBezTo>
                  <a:close/>
                  <a:moveTo>
                    <a:pt x="17326" y="15941"/>
                  </a:moveTo>
                  <a:cubicBezTo>
                    <a:pt x="17316" y="16142"/>
                    <a:pt x="17306" y="16277"/>
                    <a:pt x="17296" y="16411"/>
                  </a:cubicBezTo>
                  <a:cubicBezTo>
                    <a:pt x="17316" y="16478"/>
                    <a:pt x="17346" y="16679"/>
                    <a:pt x="17356" y="16612"/>
                  </a:cubicBezTo>
                  <a:cubicBezTo>
                    <a:pt x="17376" y="16545"/>
                    <a:pt x="17387" y="16344"/>
                    <a:pt x="17397" y="161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0" name="Google Shape;7324;p46"/>
            <p:cNvSpPr/>
            <p:nvPr/>
          </p:nvSpPr>
          <p:spPr>
            <a:xfrm>
              <a:off x="737666" y="17102"/>
              <a:ext cx="1171552" cy="1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360" fill="norm" stroke="1" extrusionOk="0">
                  <a:moveTo>
                    <a:pt x="6458" y="5772"/>
                  </a:moveTo>
                  <a:cubicBezTo>
                    <a:pt x="6236" y="6271"/>
                    <a:pt x="6149" y="7416"/>
                    <a:pt x="6034" y="7559"/>
                  </a:cubicBezTo>
                  <a:cubicBezTo>
                    <a:pt x="5966" y="6989"/>
                    <a:pt x="6053" y="6486"/>
                    <a:pt x="6024" y="6059"/>
                  </a:cubicBezTo>
                  <a:cubicBezTo>
                    <a:pt x="5928" y="4271"/>
                    <a:pt x="6024" y="3553"/>
                    <a:pt x="6246" y="3198"/>
                  </a:cubicBezTo>
                  <a:cubicBezTo>
                    <a:pt x="6304" y="3126"/>
                    <a:pt x="6352" y="2982"/>
                    <a:pt x="6400" y="2767"/>
                  </a:cubicBezTo>
                  <a:cubicBezTo>
                    <a:pt x="6429" y="2552"/>
                    <a:pt x="6439" y="2268"/>
                    <a:pt x="6439" y="2053"/>
                  </a:cubicBezTo>
                  <a:cubicBezTo>
                    <a:pt x="6439" y="1694"/>
                    <a:pt x="6410" y="1622"/>
                    <a:pt x="6361" y="1550"/>
                  </a:cubicBezTo>
                  <a:cubicBezTo>
                    <a:pt x="6226" y="1478"/>
                    <a:pt x="6101" y="1338"/>
                    <a:pt x="5976" y="1195"/>
                  </a:cubicBezTo>
                  <a:cubicBezTo>
                    <a:pt x="5985" y="549"/>
                    <a:pt x="6014" y="-22"/>
                    <a:pt x="6120" y="265"/>
                  </a:cubicBezTo>
                  <a:cubicBezTo>
                    <a:pt x="6265" y="620"/>
                    <a:pt x="6400" y="908"/>
                    <a:pt x="6535" y="121"/>
                  </a:cubicBezTo>
                  <a:cubicBezTo>
                    <a:pt x="7056" y="-94"/>
                    <a:pt x="7576" y="-22"/>
                    <a:pt x="8106" y="337"/>
                  </a:cubicBezTo>
                  <a:cubicBezTo>
                    <a:pt x="8231" y="1478"/>
                    <a:pt x="8299" y="1478"/>
                    <a:pt x="8424" y="337"/>
                  </a:cubicBezTo>
                  <a:cubicBezTo>
                    <a:pt x="8540" y="50"/>
                    <a:pt x="8665" y="50"/>
                    <a:pt x="8771" y="480"/>
                  </a:cubicBezTo>
                  <a:cubicBezTo>
                    <a:pt x="8790" y="549"/>
                    <a:pt x="8800" y="549"/>
                    <a:pt x="8819" y="620"/>
                  </a:cubicBezTo>
                  <a:lnTo>
                    <a:pt x="9253" y="692"/>
                  </a:lnTo>
                  <a:cubicBezTo>
                    <a:pt x="9465" y="1694"/>
                    <a:pt x="9677" y="2408"/>
                    <a:pt x="9889" y="692"/>
                  </a:cubicBezTo>
                  <a:cubicBezTo>
                    <a:pt x="10140" y="480"/>
                    <a:pt x="10390" y="549"/>
                    <a:pt x="10631" y="908"/>
                  </a:cubicBezTo>
                  <a:cubicBezTo>
                    <a:pt x="10641" y="1266"/>
                    <a:pt x="10660" y="1622"/>
                    <a:pt x="10718" y="1622"/>
                  </a:cubicBezTo>
                  <a:cubicBezTo>
                    <a:pt x="10776" y="1550"/>
                    <a:pt x="10785" y="1195"/>
                    <a:pt x="10795" y="836"/>
                  </a:cubicBezTo>
                  <a:cubicBezTo>
                    <a:pt x="10901" y="620"/>
                    <a:pt x="11017" y="549"/>
                    <a:pt x="11123" y="692"/>
                  </a:cubicBezTo>
                  <a:cubicBezTo>
                    <a:pt x="11181" y="1266"/>
                    <a:pt x="11229" y="1266"/>
                    <a:pt x="11287" y="692"/>
                  </a:cubicBezTo>
                  <a:cubicBezTo>
                    <a:pt x="11422" y="549"/>
                    <a:pt x="11557" y="549"/>
                    <a:pt x="11692" y="836"/>
                  </a:cubicBezTo>
                  <a:cubicBezTo>
                    <a:pt x="11865" y="2196"/>
                    <a:pt x="11952" y="2196"/>
                    <a:pt x="12106" y="764"/>
                  </a:cubicBezTo>
                  <a:cubicBezTo>
                    <a:pt x="12347" y="549"/>
                    <a:pt x="12598" y="549"/>
                    <a:pt x="12839" y="836"/>
                  </a:cubicBezTo>
                  <a:cubicBezTo>
                    <a:pt x="12839" y="1694"/>
                    <a:pt x="12935" y="2408"/>
                    <a:pt x="13051" y="2408"/>
                  </a:cubicBezTo>
                  <a:cubicBezTo>
                    <a:pt x="13205" y="2480"/>
                    <a:pt x="13350" y="2695"/>
                    <a:pt x="13485" y="3054"/>
                  </a:cubicBezTo>
                  <a:cubicBezTo>
                    <a:pt x="13735" y="3625"/>
                    <a:pt x="13995" y="2982"/>
                    <a:pt x="14150" y="1410"/>
                  </a:cubicBezTo>
                  <a:cubicBezTo>
                    <a:pt x="14256" y="1195"/>
                    <a:pt x="14371" y="1266"/>
                    <a:pt x="14477" y="1550"/>
                  </a:cubicBezTo>
                  <a:cubicBezTo>
                    <a:pt x="14544" y="2767"/>
                    <a:pt x="14632" y="2839"/>
                    <a:pt x="14718" y="1622"/>
                  </a:cubicBezTo>
                  <a:cubicBezTo>
                    <a:pt x="14988" y="1123"/>
                    <a:pt x="15268" y="1123"/>
                    <a:pt x="15538" y="1694"/>
                  </a:cubicBezTo>
                  <a:cubicBezTo>
                    <a:pt x="15644" y="2839"/>
                    <a:pt x="15750" y="2695"/>
                    <a:pt x="15865" y="1766"/>
                  </a:cubicBezTo>
                  <a:lnTo>
                    <a:pt x="16357" y="1909"/>
                  </a:lnTo>
                  <a:cubicBezTo>
                    <a:pt x="16434" y="2624"/>
                    <a:pt x="16472" y="2340"/>
                    <a:pt x="16511" y="1622"/>
                  </a:cubicBezTo>
                  <a:lnTo>
                    <a:pt x="17658" y="2124"/>
                  </a:lnTo>
                  <a:cubicBezTo>
                    <a:pt x="17677" y="2839"/>
                    <a:pt x="17725" y="3625"/>
                    <a:pt x="17831" y="3410"/>
                  </a:cubicBezTo>
                  <a:cubicBezTo>
                    <a:pt x="18053" y="3054"/>
                    <a:pt x="18265" y="3625"/>
                    <a:pt x="18467" y="3840"/>
                  </a:cubicBezTo>
                  <a:cubicBezTo>
                    <a:pt x="18641" y="4128"/>
                    <a:pt x="18815" y="3840"/>
                    <a:pt x="18959" y="3054"/>
                  </a:cubicBezTo>
                  <a:cubicBezTo>
                    <a:pt x="19152" y="2982"/>
                    <a:pt x="19345" y="3054"/>
                    <a:pt x="19538" y="3410"/>
                  </a:cubicBezTo>
                  <a:cubicBezTo>
                    <a:pt x="19567" y="4128"/>
                    <a:pt x="19615" y="4483"/>
                    <a:pt x="19692" y="3697"/>
                  </a:cubicBezTo>
                  <a:cubicBezTo>
                    <a:pt x="19884" y="3553"/>
                    <a:pt x="20078" y="3625"/>
                    <a:pt x="20270" y="3912"/>
                  </a:cubicBezTo>
                  <a:cubicBezTo>
                    <a:pt x="20299" y="4698"/>
                    <a:pt x="20347" y="5129"/>
                    <a:pt x="20434" y="4199"/>
                  </a:cubicBezTo>
                  <a:lnTo>
                    <a:pt x="20916" y="4411"/>
                  </a:lnTo>
                  <a:cubicBezTo>
                    <a:pt x="20926" y="4770"/>
                    <a:pt x="20945" y="5269"/>
                    <a:pt x="21003" y="5341"/>
                  </a:cubicBezTo>
                  <a:cubicBezTo>
                    <a:pt x="21253" y="5700"/>
                    <a:pt x="21378" y="7129"/>
                    <a:pt x="21533" y="8346"/>
                  </a:cubicBezTo>
                  <a:cubicBezTo>
                    <a:pt x="21600" y="8848"/>
                    <a:pt x="21600" y="9132"/>
                    <a:pt x="21562" y="9850"/>
                  </a:cubicBezTo>
                  <a:cubicBezTo>
                    <a:pt x="21494" y="11422"/>
                    <a:pt x="21311" y="12567"/>
                    <a:pt x="21253" y="14140"/>
                  </a:cubicBezTo>
                  <a:cubicBezTo>
                    <a:pt x="21224" y="14926"/>
                    <a:pt x="21243" y="15856"/>
                    <a:pt x="21108" y="16143"/>
                  </a:cubicBezTo>
                  <a:cubicBezTo>
                    <a:pt x="20983" y="16358"/>
                    <a:pt x="20926" y="15428"/>
                    <a:pt x="20848" y="14926"/>
                  </a:cubicBezTo>
                  <a:cubicBezTo>
                    <a:pt x="20810" y="14639"/>
                    <a:pt x="20791" y="14283"/>
                    <a:pt x="20752" y="14068"/>
                  </a:cubicBezTo>
                  <a:cubicBezTo>
                    <a:pt x="20656" y="13210"/>
                    <a:pt x="20550" y="13210"/>
                    <a:pt x="20521" y="14355"/>
                  </a:cubicBezTo>
                  <a:cubicBezTo>
                    <a:pt x="20492" y="15640"/>
                    <a:pt x="20405" y="15357"/>
                    <a:pt x="20270" y="15428"/>
                  </a:cubicBezTo>
                  <a:cubicBezTo>
                    <a:pt x="19952" y="15568"/>
                    <a:pt x="19634" y="16215"/>
                    <a:pt x="19306" y="15428"/>
                  </a:cubicBezTo>
                  <a:cubicBezTo>
                    <a:pt x="19248" y="15285"/>
                    <a:pt x="19200" y="15568"/>
                    <a:pt x="19162" y="15784"/>
                  </a:cubicBezTo>
                  <a:cubicBezTo>
                    <a:pt x="19036" y="16430"/>
                    <a:pt x="18892" y="16714"/>
                    <a:pt x="18747" y="16570"/>
                  </a:cubicBezTo>
                  <a:cubicBezTo>
                    <a:pt x="18651" y="16498"/>
                    <a:pt x="18631" y="17073"/>
                    <a:pt x="18622" y="17572"/>
                  </a:cubicBezTo>
                  <a:cubicBezTo>
                    <a:pt x="17427" y="17859"/>
                    <a:pt x="16231" y="17572"/>
                    <a:pt x="15046" y="16642"/>
                  </a:cubicBezTo>
                  <a:cubicBezTo>
                    <a:pt x="14718" y="16358"/>
                    <a:pt x="14391" y="16358"/>
                    <a:pt x="14063" y="16642"/>
                  </a:cubicBezTo>
                  <a:cubicBezTo>
                    <a:pt x="13687" y="17073"/>
                    <a:pt x="13301" y="17073"/>
                    <a:pt x="12925" y="16642"/>
                  </a:cubicBezTo>
                  <a:cubicBezTo>
                    <a:pt x="12655" y="16286"/>
                    <a:pt x="12386" y="16358"/>
                    <a:pt x="12116" y="16785"/>
                  </a:cubicBezTo>
                  <a:cubicBezTo>
                    <a:pt x="11576" y="17930"/>
                    <a:pt x="11007" y="17360"/>
                    <a:pt x="10458" y="17572"/>
                  </a:cubicBezTo>
                  <a:cubicBezTo>
                    <a:pt x="9831" y="17859"/>
                    <a:pt x="9215" y="18218"/>
                    <a:pt x="8588" y="18501"/>
                  </a:cubicBezTo>
                  <a:cubicBezTo>
                    <a:pt x="8482" y="18573"/>
                    <a:pt x="8376" y="18645"/>
                    <a:pt x="8270" y="18645"/>
                  </a:cubicBezTo>
                  <a:cubicBezTo>
                    <a:pt x="7557" y="18289"/>
                    <a:pt x="6862" y="19288"/>
                    <a:pt x="6159" y="19646"/>
                  </a:cubicBezTo>
                  <a:cubicBezTo>
                    <a:pt x="6053" y="19718"/>
                    <a:pt x="5947" y="19862"/>
                    <a:pt x="5831" y="19862"/>
                  </a:cubicBezTo>
                  <a:cubicBezTo>
                    <a:pt x="5108" y="19862"/>
                    <a:pt x="4405" y="19862"/>
                    <a:pt x="3682" y="20289"/>
                  </a:cubicBezTo>
                  <a:cubicBezTo>
                    <a:pt x="2872" y="20792"/>
                    <a:pt x="2062" y="20504"/>
                    <a:pt x="1243" y="20576"/>
                  </a:cubicBezTo>
                  <a:cubicBezTo>
                    <a:pt x="944" y="20504"/>
                    <a:pt x="646" y="20792"/>
                    <a:pt x="357" y="21291"/>
                  </a:cubicBezTo>
                  <a:cubicBezTo>
                    <a:pt x="231" y="21506"/>
                    <a:pt x="87" y="21219"/>
                    <a:pt x="0" y="20504"/>
                  </a:cubicBezTo>
                  <a:cubicBezTo>
                    <a:pt x="116" y="19575"/>
                    <a:pt x="222" y="18501"/>
                    <a:pt x="424" y="19862"/>
                  </a:cubicBezTo>
                  <a:cubicBezTo>
                    <a:pt x="492" y="20289"/>
                    <a:pt x="636" y="20077"/>
                    <a:pt x="732" y="19575"/>
                  </a:cubicBezTo>
                  <a:cubicBezTo>
                    <a:pt x="829" y="19147"/>
                    <a:pt x="915" y="18717"/>
                    <a:pt x="1012" y="18358"/>
                  </a:cubicBezTo>
                  <a:cubicBezTo>
                    <a:pt x="1263" y="17428"/>
                    <a:pt x="1272" y="17500"/>
                    <a:pt x="1176" y="15500"/>
                  </a:cubicBezTo>
                  <a:cubicBezTo>
                    <a:pt x="1156" y="15141"/>
                    <a:pt x="1128" y="14710"/>
                    <a:pt x="1176" y="14427"/>
                  </a:cubicBezTo>
                  <a:cubicBezTo>
                    <a:pt x="1263" y="13924"/>
                    <a:pt x="1291" y="14570"/>
                    <a:pt x="1340" y="14854"/>
                  </a:cubicBezTo>
                  <a:cubicBezTo>
                    <a:pt x="1475" y="15568"/>
                    <a:pt x="1504" y="16857"/>
                    <a:pt x="1658" y="17572"/>
                  </a:cubicBezTo>
                  <a:cubicBezTo>
                    <a:pt x="1918" y="18645"/>
                    <a:pt x="2014" y="18430"/>
                    <a:pt x="2120" y="16358"/>
                  </a:cubicBezTo>
                  <a:cubicBezTo>
                    <a:pt x="2168" y="15069"/>
                    <a:pt x="2381" y="14710"/>
                    <a:pt x="2496" y="15640"/>
                  </a:cubicBezTo>
                  <a:cubicBezTo>
                    <a:pt x="2544" y="16071"/>
                    <a:pt x="2564" y="16714"/>
                    <a:pt x="2641" y="17073"/>
                  </a:cubicBezTo>
                  <a:cubicBezTo>
                    <a:pt x="2843" y="18289"/>
                    <a:pt x="2853" y="18289"/>
                    <a:pt x="3017" y="16714"/>
                  </a:cubicBezTo>
                  <a:cubicBezTo>
                    <a:pt x="3046" y="16358"/>
                    <a:pt x="3074" y="15999"/>
                    <a:pt x="3103" y="15712"/>
                  </a:cubicBezTo>
                  <a:cubicBezTo>
                    <a:pt x="3306" y="13709"/>
                    <a:pt x="3306" y="13709"/>
                    <a:pt x="3306" y="11637"/>
                  </a:cubicBezTo>
                  <a:cubicBezTo>
                    <a:pt x="3556" y="12707"/>
                    <a:pt x="3730" y="11422"/>
                    <a:pt x="3932" y="10277"/>
                  </a:cubicBezTo>
                  <a:cubicBezTo>
                    <a:pt x="4048" y="12065"/>
                    <a:pt x="4183" y="13353"/>
                    <a:pt x="4472" y="12424"/>
                  </a:cubicBezTo>
                  <a:cubicBezTo>
                    <a:pt x="4550" y="12137"/>
                    <a:pt x="4588" y="13066"/>
                    <a:pt x="4626" y="13569"/>
                  </a:cubicBezTo>
                  <a:cubicBezTo>
                    <a:pt x="4810" y="15500"/>
                    <a:pt x="4829" y="15500"/>
                    <a:pt x="5051" y="14068"/>
                  </a:cubicBezTo>
                  <a:cubicBezTo>
                    <a:pt x="5301" y="12779"/>
                    <a:pt x="5629" y="12352"/>
                    <a:pt x="5928" y="13066"/>
                  </a:cubicBezTo>
                  <a:cubicBezTo>
                    <a:pt x="6091" y="13497"/>
                    <a:pt x="6265" y="13781"/>
                    <a:pt x="6439" y="13853"/>
                  </a:cubicBezTo>
                  <a:cubicBezTo>
                    <a:pt x="6776" y="14140"/>
                    <a:pt x="6815" y="13637"/>
                    <a:pt x="6901" y="11207"/>
                  </a:cubicBezTo>
                  <a:cubicBezTo>
                    <a:pt x="6950" y="9491"/>
                    <a:pt x="6786" y="9132"/>
                    <a:pt x="6660" y="8489"/>
                  </a:cubicBezTo>
                  <a:cubicBezTo>
                    <a:pt x="6525" y="7918"/>
                    <a:pt x="6390" y="7990"/>
                    <a:pt x="6448" y="5844"/>
                  </a:cubicBezTo>
                  <a:cubicBezTo>
                    <a:pt x="6439" y="4914"/>
                    <a:pt x="6390" y="5269"/>
                    <a:pt x="6381" y="6059"/>
                  </a:cubicBezTo>
                  <a:cubicBezTo>
                    <a:pt x="6381" y="6271"/>
                    <a:pt x="6332" y="6702"/>
                    <a:pt x="6419" y="6702"/>
                  </a:cubicBezTo>
                  <a:cubicBezTo>
                    <a:pt x="6496" y="6630"/>
                    <a:pt x="6583" y="6702"/>
                    <a:pt x="6602" y="5844"/>
                  </a:cubicBezTo>
                  <a:cubicBezTo>
                    <a:pt x="6612" y="5413"/>
                    <a:pt x="6593" y="5057"/>
                    <a:pt x="6458" y="5772"/>
                  </a:cubicBezTo>
                  <a:close/>
                  <a:moveTo>
                    <a:pt x="7605" y="4411"/>
                  </a:moveTo>
                  <a:cubicBezTo>
                    <a:pt x="7595" y="3270"/>
                    <a:pt x="7537" y="2408"/>
                    <a:pt x="7412" y="2480"/>
                  </a:cubicBezTo>
                  <a:cubicBezTo>
                    <a:pt x="7248" y="2624"/>
                    <a:pt x="7161" y="3912"/>
                    <a:pt x="7075" y="4770"/>
                  </a:cubicBezTo>
                  <a:cubicBezTo>
                    <a:pt x="7026" y="5341"/>
                    <a:pt x="7094" y="6702"/>
                    <a:pt x="7171" y="7488"/>
                  </a:cubicBezTo>
                  <a:cubicBezTo>
                    <a:pt x="7200" y="7631"/>
                    <a:pt x="7238" y="7631"/>
                    <a:pt x="7277" y="7559"/>
                  </a:cubicBezTo>
                  <a:cubicBezTo>
                    <a:pt x="7373" y="6343"/>
                    <a:pt x="7586" y="5772"/>
                    <a:pt x="7605" y="4411"/>
                  </a:cubicBezTo>
                  <a:close/>
                  <a:moveTo>
                    <a:pt x="20222" y="7344"/>
                  </a:moveTo>
                  <a:cubicBezTo>
                    <a:pt x="20203" y="7416"/>
                    <a:pt x="20164" y="7488"/>
                    <a:pt x="20154" y="7559"/>
                  </a:cubicBezTo>
                  <a:cubicBezTo>
                    <a:pt x="20125" y="8561"/>
                    <a:pt x="20154" y="9563"/>
                    <a:pt x="20231" y="10421"/>
                  </a:cubicBezTo>
                  <a:cubicBezTo>
                    <a:pt x="20289" y="11279"/>
                    <a:pt x="20424" y="11637"/>
                    <a:pt x="20550" y="11279"/>
                  </a:cubicBezTo>
                  <a:cubicBezTo>
                    <a:pt x="20627" y="11063"/>
                    <a:pt x="20752" y="10920"/>
                    <a:pt x="20723" y="9990"/>
                  </a:cubicBezTo>
                  <a:cubicBezTo>
                    <a:pt x="20704" y="9204"/>
                    <a:pt x="20656" y="8346"/>
                    <a:pt x="20501" y="8848"/>
                  </a:cubicBezTo>
                  <a:cubicBezTo>
                    <a:pt x="20347" y="9347"/>
                    <a:pt x="20318" y="8776"/>
                    <a:pt x="20318" y="7775"/>
                  </a:cubicBezTo>
                  <a:cubicBezTo>
                    <a:pt x="20318" y="7416"/>
                    <a:pt x="20270" y="7272"/>
                    <a:pt x="20222" y="7344"/>
                  </a:cubicBezTo>
                  <a:close/>
                  <a:moveTo>
                    <a:pt x="19306" y="9419"/>
                  </a:moveTo>
                  <a:cubicBezTo>
                    <a:pt x="19316" y="9275"/>
                    <a:pt x="19345" y="9060"/>
                    <a:pt x="19335" y="8920"/>
                  </a:cubicBezTo>
                  <a:cubicBezTo>
                    <a:pt x="19326" y="8848"/>
                    <a:pt x="19297" y="8776"/>
                    <a:pt x="19268" y="8705"/>
                  </a:cubicBezTo>
                  <a:cubicBezTo>
                    <a:pt x="19258" y="8848"/>
                    <a:pt x="19239" y="9060"/>
                    <a:pt x="19248" y="9204"/>
                  </a:cubicBezTo>
                  <a:cubicBezTo>
                    <a:pt x="19248" y="9347"/>
                    <a:pt x="19287" y="9347"/>
                    <a:pt x="19306" y="9419"/>
                  </a:cubicBezTo>
                  <a:close/>
                  <a:moveTo>
                    <a:pt x="4289" y="16498"/>
                  </a:moveTo>
                  <a:cubicBezTo>
                    <a:pt x="4309" y="16570"/>
                    <a:pt x="4337" y="16714"/>
                    <a:pt x="4356" y="16714"/>
                  </a:cubicBezTo>
                  <a:cubicBezTo>
                    <a:pt x="4366" y="16642"/>
                    <a:pt x="4376" y="16358"/>
                    <a:pt x="4386" y="16215"/>
                  </a:cubicBezTo>
                  <a:cubicBezTo>
                    <a:pt x="4356" y="16143"/>
                    <a:pt x="4337" y="15999"/>
                    <a:pt x="4318" y="15999"/>
                  </a:cubicBezTo>
                  <a:cubicBezTo>
                    <a:pt x="4299" y="16071"/>
                    <a:pt x="4299" y="16286"/>
                    <a:pt x="4289" y="16498"/>
                  </a:cubicBezTo>
                  <a:close/>
                  <a:moveTo>
                    <a:pt x="7402" y="11279"/>
                  </a:moveTo>
                  <a:lnTo>
                    <a:pt x="7335" y="11063"/>
                  </a:lnTo>
                  <a:cubicBezTo>
                    <a:pt x="7325" y="11279"/>
                    <a:pt x="7306" y="11422"/>
                    <a:pt x="7316" y="11566"/>
                  </a:cubicBezTo>
                  <a:cubicBezTo>
                    <a:pt x="7316" y="11709"/>
                    <a:pt x="7354" y="11709"/>
                    <a:pt x="7373" y="11778"/>
                  </a:cubicBezTo>
                  <a:close/>
                  <a:moveTo>
                    <a:pt x="19663" y="11279"/>
                  </a:moveTo>
                  <a:cubicBezTo>
                    <a:pt x="19644" y="11207"/>
                    <a:pt x="19615" y="11063"/>
                    <a:pt x="19595" y="11135"/>
                  </a:cubicBezTo>
                  <a:cubicBezTo>
                    <a:pt x="19586" y="11135"/>
                    <a:pt x="19576" y="11422"/>
                    <a:pt x="19567" y="11566"/>
                  </a:cubicBezTo>
                  <a:cubicBezTo>
                    <a:pt x="19595" y="11637"/>
                    <a:pt x="19615" y="11849"/>
                    <a:pt x="19634" y="11778"/>
                  </a:cubicBezTo>
                  <a:cubicBezTo>
                    <a:pt x="19653" y="11778"/>
                    <a:pt x="19663" y="11494"/>
                    <a:pt x="19673" y="1127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1" name="Google Shape;7325;p46"/>
            <p:cNvSpPr/>
            <p:nvPr/>
          </p:nvSpPr>
          <p:spPr>
            <a:xfrm>
              <a:off x="1748791" y="48211"/>
              <a:ext cx="571764" cy="101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0409" fill="norm" stroke="1" extrusionOk="0">
                  <a:moveTo>
                    <a:pt x="0" y="19515"/>
                  </a:moveTo>
                  <a:cubicBezTo>
                    <a:pt x="20" y="18674"/>
                    <a:pt x="59" y="17939"/>
                    <a:pt x="257" y="18040"/>
                  </a:cubicBezTo>
                  <a:cubicBezTo>
                    <a:pt x="553" y="18251"/>
                    <a:pt x="869" y="17833"/>
                    <a:pt x="1106" y="16881"/>
                  </a:cubicBezTo>
                  <a:cubicBezTo>
                    <a:pt x="1204" y="16569"/>
                    <a:pt x="1303" y="16146"/>
                    <a:pt x="1402" y="16358"/>
                  </a:cubicBezTo>
                  <a:cubicBezTo>
                    <a:pt x="2073" y="17410"/>
                    <a:pt x="2724" y="16569"/>
                    <a:pt x="3376" y="16358"/>
                  </a:cubicBezTo>
                  <a:cubicBezTo>
                    <a:pt x="3653" y="16146"/>
                    <a:pt x="3830" y="16670"/>
                    <a:pt x="3890" y="14776"/>
                  </a:cubicBezTo>
                  <a:cubicBezTo>
                    <a:pt x="3949" y="13089"/>
                    <a:pt x="4166" y="13089"/>
                    <a:pt x="4363" y="14248"/>
                  </a:cubicBezTo>
                  <a:cubicBezTo>
                    <a:pt x="4443" y="14671"/>
                    <a:pt x="4502" y="15300"/>
                    <a:pt x="4580" y="15617"/>
                  </a:cubicBezTo>
                  <a:cubicBezTo>
                    <a:pt x="4719" y="16358"/>
                    <a:pt x="4857" y="17728"/>
                    <a:pt x="5114" y="17305"/>
                  </a:cubicBezTo>
                  <a:cubicBezTo>
                    <a:pt x="5370" y="16987"/>
                    <a:pt x="5331" y="15617"/>
                    <a:pt x="5390" y="14459"/>
                  </a:cubicBezTo>
                  <a:cubicBezTo>
                    <a:pt x="5509" y="12142"/>
                    <a:pt x="5884" y="10455"/>
                    <a:pt x="6042" y="8033"/>
                  </a:cubicBezTo>
                  <a:cubicBezTo>
                    <a:pt x="6101" y="7081"/>
                    <a:pt x="6101" y="6663"/>
                    <a:pt x="5983" y="5923"/>
                  </a:cubicBezTo>
                  <a:cubicBezTo>
                    <a:pt x="5647" y="4029"/>
                    <a:pt x="5390" y="1919"/>
                    <a:pt x="4877" y="1496"/>
                  </a:cubicBezTo>
                  <a:cubicBezTo>
                    <a:pt x="4759" y="1395"/>
                    <a:pt x="4739" y="655"/>
                    <a:pt x="4719" y="26"/>
                  </a:cubicBezTo>
                  <a:cubicBezTo>
                    <a:pt x="6417" y="-186"/>
                    <a:pt x="8096" y="972"/>
                    <a:pt x="9793" y="1395"/>
                  </a:cubicBezTo>
                  <a:cubicBezTo>
                    <a:pt x="10267" y="1496"/>
                    <a:pt x="10741" y="1496"/>
                    <a:pt x="11195" y="1708"/>
                  </a:cubicBezTo>
                  <a:cubicBezTo>
                    <a:pt x="13762" y="2554"/>
                    <a:pt x="16309" y="3077"/>
                    <a:pt x="18816" y="6029"/>
                  </a:cubicBezTo>
                  <a:cubicBezTo>
                    <a:pt x="19310" y="6557"/>
                    <a:pt x="19803" y="6663"/>
                    <a:pt x="20297" y="6975"/>
                  </a:cubicBezTo>
                  <a:cubicBezTo>
                    <a:pt x="20436" y="7081"/>
                    <a:pt x="20573" y="7293"/>
                    <a:pt x="20692" y="7504"/>
                  </a:cubicBezTo>
                  <a:cubicBezTo>
                    <a:pt x="21087" y="8244"/>
                    <a:pt x="21600" y="11085"/>
                    <a:pt x="21581" y="12354"/>
                  </a:cubicBezTo>
                  <a:cubicBezTo>
                    <a:pt x="21581" y="14036"/>
                    <a:pt x="20949" y="17939"/>
                    <a:pt x="20633" y="18674"/>
                  </a:cubicBezTo>
                  <a:cubicBezTo>
                    <a:pt x="20119" y="19833"/>
                    <a:pt x="19566" y="19203"/>
                    <a:pt x="19073" y="18780"/>
                  </a:cubicBezTo>
                  <a:cubicBezTo>
                    <a:pt x="17612" y="17622"/>
                    <a:pt x="16151" y="17939"/>
                    <a:pt x="14690" y="16776"/>
                  </a:cubicBezTo>
                  <a:cubicBezTo>
                    <a:pt x="14413" y="16776"/>
                    <a:pt x="14137" y="16881"/>
                    <a:pt x="13860" y="17199"/>
                  </a:cubicBezTo>
                  <a:cubicBezTo>
                    <a:pt x="12300" y="17199"/>
                    <a:pt x="10800" y="19833"/>
                    <a:pt x="9220" y="19410"/>
                  </a:cubicBezTo>
                  <a:cubicBezTo>
                    <a:pt x="8609" y="19515"/>
                    <a:pt x="7996" y="19309"/>
                    <a:pt x="7404" y="18674"/>
                  </a:cubicBezTo>
                  <a:cubicBezTo>
                    <a:pt x="7147" y="18463"/>
                    <a:pt x="6890" y="18569"/>
                    <a:pt x="6654" y="18992"/>
                  </a:cubicBezTo>
                  <a:cubicBezTo>
                    <a:pt x="5094" y="21414"/>
                    <a:pt x="3514" y="20044"/>
                    <a:pt x="1935" y="19833"/>
                  </a:cubicBezTo>
                  <a:cubicBezTo>
                    <a:pt x="1283" y="19938"/>
                    <a:pt x="651" y="19833"/>
                    <a:pt x="0" y="1951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2" name="Google Shape;7326;p46"/>
            <p:cNvSpPr/>
            <p:nvPr/>
          </p:nvSpPr>
          <p:spPr>
            <a:xfrm>
              <a:off x="516391" y="121038"/>
              <a:ext cx="142276" cy="4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0" y="18932"/>
                  </a:moveTo>
                  <a:cubicBezTo>
                    <a:pt x="159" y="17957"/>
                    <a:pt x="239" y="16507"/>
                    <a:pt x="399" y="16264"/>
                  </a:cubicBezTo>
                  <a:cubicBezTo>
                    <a:pt x="2778" y="13108"/>
                    <a:pt x="4608" y="8979"/>
                    <a:pt x="4289" y="0"/>
                  </a:cubicBezTo>
                  <a:cubicBezTo>
                    <a:pt x="5640" y="487"/>
                    <a:pt x="5560" y="3643"/>
                    <a:pt x="5716" y="5580"/>
                  </a:cubicBezTo>
                  <a:cubicBezTo>
                    <a:pt x="6194" y="9710"/>
                    <a:pt x="6748" y="12621"/>
                    <a:pt x="8339" y="9953"/>
                  </a:cubicBezTo>
                  <a:cubicBezTo>
                    <a:pt x="8893" y="9466"/>
                    <a:pt x="9530" y="9710"/>
                    <a:pt x="9925" y="11160"/>
                  </a:cubicBezTo>
                  <a:cubicBezTo>
                    <a:pt x="11675" y="16264"/>
                    <a:pt x="14134" y="14802"/>
                    <a:pt x="16119" y="16995"/>
                  </a:cubicBezTo>
                  <a:cubicBezTo>
                    <a:pt x="17231" y="18201"/>
                    <a:pt x="18028" y="16020"/>
                    <a:pt x="18901" y="14559"/>
                  </a:cubicBezTo>
                  <a:cubicBezTo>
                    <a:pt x="20647" y="11890"/>
                    <a:pt x="21046" y="12865"/>
                    <a:pt x="21600" y="20150"/>
                  </a:cubicBezTo>
                  <a:cubicBezTo>
                    <a:pt x="20727" y="21356"/>
                    <a:pt x="19854" y="21600"/>
                    <a:pt x="18981" y="21113"/>
                  </a:cubicBezTo>
                  <a:cubicBezTo>
                    <a:pt x="12628" y="17957"/>
                    <a:pt x="6274" y="20150"/>
                    <a:pt x="0" y="189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3" name="Google Shape;7327;p46"/>
            <p:cNvSpPr/>
            <p:nvPr/>
          </p:nvSpPr>
          <p:spPr>
            <a:xfrm>
              <a:off x="374641" y="132088"/>
              <a:ext cx="84201" cy="2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1471"/>
                  </a:moveTo>
                  <a:cubicBezTo>
                    <a:pt x="1071" y="8581"/>
                    <a:pt x="2014" y="5348"/>
                    <a:pt x="3085" y="2476"/>
                  </a:cubicBezTo>
                  <a:cubicBezTo>
                    <a:pt x="4021" y="-413"/>
                    <a:pt x="5631" y="-774"/>
                    <a:pt x="6708" y="1393"/>
                  </a:cubicBezTo>
                  <a:cubicBezTo>
                    <a:pt x="10999" y="9665"/>
                    <a:pt x="15969" y="15065"/>
                    <a:pt x="21202" y="17593"/>
                  </a:cubicBezTo>
                  <a:cubicBezTo>
                    <a:pt x="21337" y="17593"/>
                    <a:pt x="21465" y="19381"/>
                    <a:pt x="21600" y="20465"/>
                  </a:cubicBezTo>
                  <a:cubicBezTo>
                    <a:pt x="18515" y="20826"/>
                    <a:pt x="15565" y="19743"/>
                    <a:pt x="12743" y="16871"/>
                  </a:cubicBezTo>
                  <a:cubicBezTo>
                    <a:pt x="8587" y="13620"/>
                    <a:pt x="4290" y="11471"/>
                    <a:pt x="0" y="1147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4" name="Google Shape;7328;p46"/>
            <p:cNvSpPr/>
            <p:nvPr/>
          </p:nvSpPr>
          <p:spPr>
            <a:xfrm>
              <a:off x="1434416" y="21915"/>
              <a:ext cx="70626" cy="1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992" fill="norm" stroke="1" extrusionOk="0">
                  <a:moveTo>
                    <a:pt x="21600" y="5048"/>
                  </a:moveTo>
                  <a:cubicBezTo>
                    <a:pt x="19039" y="15125"/>
                    <a:pt x="14719" y="19440"/>
                    <a:pt x="10720" y="15607"/>
                  </a:cubicBezTo>
                  <a:cubicBezTo>
                    <a:pt x="8319" y="13196"/>
                    <a:pt x="5918" y="11750"/>
                    <a:pt x="3517" y="11291"/>
                  </a:cubicBezTo>
                  <a:cubicBezTo>
                    <a:pt x="1598" y="11291"/>
                    <a:pt x="0" y="6471"/>
                    <a:pt x="0" y="709"/>
                  </a:cubicBezTo>
                  <a:cubicBezTo>
                    <a:pt x="7195" y="-2160"/>
                    <a:pt x="14397" y="4566"/>
                    <a:pt x="21600" y="504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5" name="Google Shape;7329;p46"/>
            <p:cNvSpPr/>
            <p:nvPr/>
          </p:nvSpPr>
          <p:spPr>
            <a:xfrm>
              <a:off x="1695966" y="32113"/>
              <a:ext cx="70601" cy="13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91" fill="norm" stroke="1" extrusionOk="0">
                  <a:moveTo>
                    <a:pt x="21600" y="10800"/>
                  </a:moveTo>
                  <a:cubicBezTo>
                    <a:pt x="19206" y="18504"/>
                    <a:pt x="16322" y="21600"/>
                    <a:pt x="13439" y="18504"/>
                  </a:cubicBezTo>
                  <a:cubicBezTo>
                    <a:pt x="10081" y="16182"/>
                    <a:pt x="6563" y="10026"/>
                    <a:pt x="2876" y="14633"/>
                  </a:cubicBezTo>
                  <a:cubicBezTo>
                    <a:pt x="1117" y="16182"/>
                    <a:pt x="321" y="7704"/>
                    <a:pt x="0" y="0"/>
                  </a:cubicBezTo>
                  <a:cubicBezTo>
                    <a:pt x="7197" y="3096"/>
                    <a:pt x="14563" y="1548"/>
                    <a:pt x="21600" y="108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6" name="Google Shape;7330;p46"/>
            <p:cNvSpPr/>
            <p:nvPr/>
          </p:nvSpPr>
          <p:spPr>
            <a:xfrm>
              <a:off x="870815" y="13817"/>
              <a:ext cx="26902" cy="4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0491" fill="norm" stroke="1" extrusionOk="0">
                  <a:moveTo>
                    <a:pt x="20568" y="3631"/>
                  </a:moveTo>
                  <a:cubicBezTo>
                    <a:pt x="11374" y="5199"/>
                    <a:pt x="8965" y="8583"/>
                    <a:pt x="14184" y="13784"/>
                  </a:cubicBezTo>
                  <a:cubicBezTo>
                    <a:pt x="15770" y="15613"/>
                    <a:pt x="16974" y="17181"/>
                    <a:pt x="14184" y="18475"/>
                  </a:cubicBezTo>
                  <a:cubicBezTo>
                    <a:pt x="11775" y="20304"/>
                    <a:pt x="8583" y="20814"/>
                    <a:pt x="5372" y="20304"/>
                  </a:cubicBezTo>
                  <a:cubicBezTo>
                    <a:pt x="2581" y="19781"/>
                    <a:pt x="172" y="17952"/>
                    <a:pt x="1376" y="16136"/>
                  </a:cubicBezTo>
                  <a:cubicBezTo>
                    <a:pt x="4569" y="11706"/>
                    <a:pt x="-1032" y="7799"/>
                    <a:pt x="172" y="3631"/>
                  </a:cubicBezTo>
                  <a:cubicBezTo>
                    <a:pt x="3384" y="3631"/>
                    <a:pt x="6174" y="2860"/>
                    <a:pt x="6977" y="508"/>
                  </a:cubicBezTo>
                  <a:cubicBezTo>
                    <a:pt x="11374" y="-786"/>
                    <a:pt x="15770" y="769"/>
                    <a:pt x="20167" y="1031"/>
                  </a:cubicBezTo>
                  <a:cubicBezTo>
                    <a:pt x="20568" y="1814"/>
                    <a:pt x="20568" y="2860"/>
                    <a:pt x="20568" y="363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7" name="Google Shape;7331;p46"/>
            <p:cNvSpPr/>
            <p:nvPr/>
          </p:nvSpPr>
          <p:spPr>
            <a:xfrm>
              <a:off x="955266" y="16413"/>
              <a:ext cx="30851" cy="3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386" y="0"/>
                  </a:moveTo>
                  <a:cubicBezTo>
                    <a:pt x="16471" y="2001"/>
                    <a:pt x="19044" y="3319"/>
                    <a:pt x="21600" y="2986"/>
                  </a:cubicBezTo>
                  <a:cubicBezTo>
                    <a:pt x="19044" y="9641"/>
                    <a:pt x="9155" y="12293"/>
                    <a:pt x="10625" y="21600"/>
                  </a:cubicBezTo>
                  <a:cubicBezTo>
                    <a:pt x="6599" y="15295"/>
                    <a:pt x="5496" y="8306"/>
                    <a:pt x="0" y="2986"/>
                  </a:cubicBezTo>
                  <a:lnTo>
                    <a:pt x="2923" y="667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8" name="Google Shape;7332;p46"/>
            <p:cNvSpPr/>
            <p:nvPr/>
          </p:nvSpPr>
          <p:spPr>
            <a:xfrm>
              <a:off x="103666" y="138988"/>
              <a:ext cx="402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84" fill="norm" stroke="1" extrusionOk="0">
                  <a:moveTo>
                    <a:pt x="0" y="8867"/>
                  </a:moveTo>
                  <a:cubicBezTo>
                    <a:pt x="6731" y="-4729"/>
                    <a:pt x="15714" y="-2355"/>
                    <a:pt x="21600" y="13692"/>
                  </a:cubicBezTo>
                  <a:cubicBezTo>
                    <a:pt x="14306" y="16871"/>
                    <a:pt x="7012" y="15301"/>
                    <a:pt x="0" y="8867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89" name="Google Shape;7333;p46"/>
            <p:cNvSpPr/>
            <p:nvPr/>
          </p:nvSpPr>
          <p:spPr>
            <a:xfrm>
              <a:off x="339066" y="139857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81" fill="norm" stroke="1" extrusionOk="0">
                  <a:moveTo>
                    <a:pt x="0" y="10386"/>
                  </a:moveTo>
                  <a:cubicBezTo>
                    <a:pt x="8748" y="-3122"/>
                    <a:pt x="12852" y="-3799"/>
                    <a:pt x="21600" y="10386"/>
                  </a:cubicBezTo>
                  <a:cubicBezTo>
                    <a:pt x="14400" y="17801"/>
                    <a:pt x="7200" y="12417"/>
                    <a:pt x="0" y="10386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0" name="Google Shape;7334;p46"/>
            <p:cNvSpPr/>
            <p:nvPr/>
          </p:nvSpPr>
          <p:spPr>
            <a:xfrm>
              <a:off x="232866" y="134351"/>
              <a:ext cx="219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61" fill="norm" stroke="1" extrusionOk="0">
                  <a:moveTo>
                    <a:pt x="0" y="12032"/>
                  </a:moveTo>
                  <a:cubicBezTo>
                    <a:pt x="9780" y="-4898"/>
                    <a:pt x="13884" y="-3955"/>
                    <a:pt x="21600" y="14816"/>
                  </a:cubicBezTo>
                  <a:cubicBezTo>
                    <a:pt x="14400" y="16702"/>
                    <a:pt x="6684" y="15759"/>
                    <a:pt x="0" y="1203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1" name="Google Shape;7335;p46"/>
            <p:cNvSpPr/>
            <p:nvPr/>
          </p:nvSpPr>
          <p:spPr>
            <a:xfrm>
              <a:off x="161741" y="138421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871" fill="norm" stroke="1" extrusionOk="0">
                  <a:moveTo>
                    <a:pt x="0" y="12919"/>
                  </a:moveTo>
                  <a:cubicBezTo>
                    <a:pt x="5163" y="-3268"/>
                    <a:pt x="12968" y="-3268"/>
                    <a:pt x="21600" y="7506"/>
                  </a:cubicBezTo>
                  <a:cubicBezTo>
                    <a:pt x="16396" y="16167"/>
                    <a:pt x="6897" y="18332"/>
                    <a:pt x="0" y="1291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2" name="Google Shape;7336;p46"/>
            <p:cNvSpPr/>
            <p:nvPr/>
          </p:nvSpPr>
          <p:spPr>
            <a:xfrm>
              <a:off x="312391" y="138507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134" fill="norm" stroke="1" extrusionOk="0">
                  <a:moveTo>
                    <a:pt x="0" y="9708"/>
                  </a:moveTo>
                  <a:cubicBezTo>
                    <a:pt x="9499" y="-3914"/>
                    <a:pt x="16396" y="-3914"/>
                    <a:pt x="21600" y="14267"/>
                  </a:cubicBezTo>
                  <a:cubicBezTo>
                    <a:pt x="14662" y="17686"/>
                    <a:pt x="6030" y="16546"/>
                    <a:pt x="0" y="970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3" name="Google Shape;7337;p46"/>
            <p:cNvSpPr/>
            <p:nvPr/>
          </p:nvSpPr>
          <p:spPr>
            <a:xfrm>
              <a:off x="494416" y="152089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22" fill="norm" stroke="1" extrusionOk="0">
                  <a:moveTo>
                    <a:pt x="0" y="14785"/>
                  </a:moveTo>
                  <a:cubicBezTo>
                    <a:pt x="8632" y="-4753"/>
                    <a:pt x="11234" y="-4753"/>
                    <a:pt x="21600" y="13754"/>
                  </a:cubicBezTo>
                  <a:cubicBezTo>
                    <a:pt x="13836" y="16847"/>
                    <a:pt x="6938" y="16847"/>
                    <a:pt x="0" y="147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4" name="Google Shape;7338;p46"/>
            <p:cNvSpPr/>
            <p:nvPr/>
          </p:nvSpPr>
          <p:spPr>
            <a:xfrm>
              <a:off x="1795541" y="375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209" fill="norm" stroke="1" extrusionOk="0">
                  <a:moveTo>
                    <a:pt x="21600" y="7658"/>
                  </a:moveTo>
                  <a:cubicBezTo>
                    <a:pt x="11407" y="19664"/>
                    <a:pt x="5097" y="13690"/>
                    <a:pt x="0" y="1626"/>
                  </a:cubicBezTo>
                  <a:cubicBezTo>
                    <a:pt x="7584" y="-1936"/>
                    <a:pt x="17778" y="477"/>
                    <a:pt x="21600" y="7658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5" name="Google Shape;7339;p46"/>
            <p:cNvSpPr/>
            <p:nvPr/>
          </p:nvSpPr>
          <p:spPr>
            <a:xfrm>
              <a:off x="1835816" y="4133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122" fill="norm" stroke="1" extrusionOk="0">
                  <a:moveTo>
                    <a:pt x="21600" y="6243"/>
                  </a:moveTo>
                  <a:cubicBezTo>
                    <a:pt x="10133" y="20265"/>
                    <a:pt x="3822" y="13770"/>
                    <a:pt x="0" y="830"/>
                  </a:cubicBezTo>
                  <a:cubicBezTo>
                    <a:pt x="7645" y="-1335"/>
                    <a:pt x="16503" y="830"/>
                    <a:pt x="21600" y="62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6" name="Google Shape;7340;p46"/>
            <p:cNvSpPr/>
            <p:nvPr/>
          </p:nvSpPr>
          <p:spPr>
            <a:xfrm>
              <a:off x="669841" y="1568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05" fill="norm" stroke="1" extrusionOk="0">
                  <a:moveTo>
                    <a:pt x="0" y="16781"/>
                  </a:moveTo>
                  <a:cubicBezTo>
                    <a:pt x="1274" y="8522"/>
                    <a:pt x="3822" y="-1484"/>
                    <a:pt x="11467" y="184"/>
                  </a:cubicBezTo>
                  <a:cubicBezTo>
                    <a:pt x="15229" y="184"/>
                    <a:pt x="17778" y="10190"/>
                    <a:pt x="21600" y="15113"/>
                  </a:cubicBezTo>
                  <a:cubicBezTo>
                    <a:pt x="13955" y="20116"/>
                    <a:pt x="6371" y="20116"/>
                    <a:pt x="0" y="1678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7" name="Google Shape;7341;p46"/>
            <p:cNvSpPr/>
            <p:nvPr/>
          </p:nvSpPr>
          <p:spPr>
            <a:xfrm>
              <a:off x="272641" y="136844"/>
              <a:ext cx="13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13242"/>
                  </a:moveTo>
                  <a:cubicBezTo>
                    <a:pt x="5163" y="-4414"/>
                    <a:pt x="16396" y="-4414"/>
                    <a:pt x="21600" y="13242"/>
                  </a:cubicBezTo>
                  <a:cubicBezTo>
                    <a:pt x="14662" y="17186"/>
                    <a:pt x="6897" y="17186"/>
                    <a:pt x="0" y="1324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8" name="Google Shape;7342;p46"/>
            <p:cNvSpPr/>
            <p:nvPr/>
          </p:nvSpPr>
          <p:spPr>
            <a:xfrm>
              <a:off x="995016" y="19273"/>
              <a:ext cx="66951" cy="26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1462"/>
                  </a:moveTo>
                  <a:cubicBezTo>
                    <a:pt x="1186" y="1065"/>
                    <a:pt x="2533" y="-603"/>
                    <a:pt x="3541" y="231"/>
                  </a:cubicBezTo>
                  <a:cubicBezTo>
                    <a:pt x="9453" y="4797"/>
                    <a:pt x="15696" y="1065"/>
                    <a:pt x="21600" y="5214"/>
                  </a:cubicBezTo>
                  <a:cubicBezTo>
                    <a:pt x="18059" y="14763"/>
                    <a:pt x="13163" y="20580"/>
                    <a:pt x="7929" y="20997"/>
                  </a:cubicBezTo>
                  <a:cubicBezTo>
                    <a:pt x="7429" y="20997"/>
                    <a:pt x="7090" y="20997"/>
                    <a:pt x="6582" y="20997"/>
                  </a:cubicBezTo>
                  <a:cubicBezTo>
                    <a:pt x="6243" y="10614"/>
                    <a:pt x="339" y="11865"/>
                    <a:pt x="0" y="1462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99" name="Google Shape;7343;p46"/>
            <p:cNvSpPr/>
            <p:nvPr/>
          </p:nvSpPr>
          <p:spPr>
            <a:xfrm>
              <a:off x="906091" y="25838"/>
              <a:ext cx="20401" cy="21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26" fill="norm" stroke="1" extrusionOk="0">
                  <a:moveTo>
                    <a:pt x="9979" y="0"/>
                  </a:moveTo>
                  <a:lnTo>
                    <a:pt x="14400" y="0"/>
                  </a:lnTo>
                  <a:cubicBezTo>
                    <a:pt x="12176" y="6755"/>
                    <a:pt x="19932" y="10348"/>
                    <a:pt x="21600" y="16200"/>
                  </a:cubicBezTo>
                  <a:cubicBezTo>
                    <a:pt x="13844" y="21600"/>
                    <a:pt x="7200" y="14393"/>
                    <a:pt x="0" y="15296"/>
                  </a:cubicBezTo>
                  <a:cubicBezTo>
                    <a:pt x="0" y="8541"/>
                    <a:pt x="1112" y="2689"/>
                    <a:pt x="99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0" name="Google Shape;7344;p46"/>
            <p:cNvSpPr/>
            <p:nvPr/>
          </p:nvSpPr>
          <p:spPr>
            <a:xfrm>
              <a:off x="987225" y="70387"/>
              <a:ext cx="1518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0" h="19390" fill="norm" stroke="1" extrusionOk="0">
                  <a:moveTo>
                    <a:pt x="19494" y="13443"/>
                  </a:moveTo>
                  <a:cubicBezTo>
                    <a:pt x="16109" y="19827"/>
                    <a:pt x="11402" y="19827"/>
                    <a:pt x="6663" y="19024"/>
                  </a:cubicBezTo>
                  <a:cubicBezTo>
                    <a:pt x="1956" y="18260"/>
                    <a:pt x="-1429" y="11837"/>
                    <a:pt x="602" y="6255"/>
                  </a:cubicBezTo>
                  <a:cubicBezTo>
                    <a:pt x="1956" y="635"/>
                    <a:pt x="8017" y="-1773"/>
                    <a:pt x="12079" y="1438"/>
                  </a:cubicBezTo>
                  <a:cubicBezTo>
                    <a:pt x="16786" y="3847"/>
                    <a:pt x="20171" y="7058"/>
                    <a:pt x="19494" y="13443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1" name="Google Shape;7345;p46"/>
            <p:cNvSpPr/>
            <p:nvPr/>
          </p:nvSpPr>
          <p:spPr>
            <a:xfrm>
              <a:off x="1073403" y="767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18" fill="norm" stroke="1" extrusionOk="0">
                  <a:moveTo>
                    <a:pt x="21600" y="6441"/>
                  </a:moveTo>
                  <a:cubicBezTo>
                    <a:pt x="19430" y="10291"/>
                    <a:pt x="17259" y="18180"/>
                    <a:pt x="13022" y="18180"/>
                  </a:cubicBezTo>
                  <a:cubicBezTo>
                    <a:pt x="10852" y="20152"/>
                    <a:pt x="4341" y="16208"/>
                    <a:pt x="0" y="14235"/>
                  </a:cubicBezTo>
                  <a:cubicBezTo>
                    <a:pt x="2170" y="8319"/>
                    <a:pt x="2170" y="524"/>
                    <a:pt x="6511" y="524"/>
                  </a:cubicBezTo>
                  <a:cubicBezTo>
                    <a:pt x="10852" y="-1448"/>
                    <a:pt x="15192" y="2496"/>
                    <a:pt x="21600" y="644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2" name="Google Shape;7346;p46"/>
            <p:cNvSpPr/>
            <p:nvPr/>
          </p:nvSpPr>
          <p:spPr>
            <a:xfrm>
              <a:off x="891379" y="1212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29" fill="norm" stroke="1" extrusionOk="0">
                  <a:moveTo>
                    <a:pt x="6408" y="0"/>
                  </a:moveTo>
                  <a:lnTo>
                    <a:pt x="21600" y="6480"/>
                  </a:lnTo>
                  <a:cubicBezTo>
                    <a:pt x="19430" y="10800"/>
                    <a:pt x="17259" y="19440"/>
                    <a:pt x="12919" y="19440"/>
                  </a:cubicBezTo>
                  <a:cubicBezTo>
                    <a:pt x="10748" y="21600"/>
                    <a:pt x="4341" y="17280"/>
                    <a:pt x="0" y="15120"/>
                  </a:cubicBezTo>
                  <a:cubicBezTo>
                    <a:pt x="2170" y="8640"/>
                    <a:pt x="2170" y="4320"/>
                    <a:pt x="64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3" name="Google Shape;7347;p46"/>
            <p:cNvSpPr/>
            <p:nvPr/>
          </p:nvSpPr>
          <p:spPr>
            <a:xfrm>
              <a:off x="899216" y="380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720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4" name="Google Shape;7348;p46"/>
            <p:cNvSpPr/>
            <p:nvPr/>
          </p:nvSpPr>
          <p:spPr>
            <a:xfrm>
              <a:off x="1120731" y="35648"/>
              <a:ext cx="29636" cy="3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0900" fill="norm" stroke="1" extrusionOk="0">
                  <a:moveTo>
                    <a:pt x="20402" y="7649"/>
                  </a:moveTo>
                  <a:cubicBezTo>
                    <a:pt x="19696" y="13199"/>
                    <a:pt x="11401" y="15528"/>
                    <a:pt x="8165" y="20785"/>
                  </a:cubicBezTo>
                  <a:cubicBezTo>
                    <a:pt x="6719" y="21078"/>
                    <a:pt x="5291" y="20785"/>
                    <a:pt x="4206" y="20199"/>
                  </a:cubicBezTo>
                  <a:cubicBezTo>
                    <a:pt x="1315" y="16992"/>
                    <a:pt x="-1198" y="11442"/>
                    <a:pt x="609" y="9406"/>
                  </a:cubicBezTo>
                  <a:cubicBezTo>
                    <a:pt x="3845" y="5614"/>
                    <a:pt x="7081" y="649"/>
                    <a:pt x="13208" y="64"/>
                  </a:cubicBezTo>
                  <a:cubicBezTo>
                    <a:pt x="17889" y="-522"/>
                    <a:pt x="20041" y="2992"/>
                    <a:pt x="20402" y="764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5" name="Google Shape;7349;p46"/>
            <p:cNvSpPr/>
            <p:nvPr/>
          </p:nvSpPr>
          <p:spPr>
            <a:xfrm>
              <a:off x="1830841" y="70813"/>
              <a:ext cx="31683" cy="2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438" fill="norm" stroke="1" extrusionOk="0">
                  <a:moveTo>
                    <a:pt x="2699" y="0"/>
                  </a:moveTo>
                  <a:cubicBezTo>
                    <a:pt x="4367" y="0"/>
                    <a:pt x="6035" y="361"/>
                    <a:pt x="6035" y="2167"/>
                  </a:cubicBezTo>
                  <a:cubicBezTo>
                    <a:pt x="6035" y="7206"/>
                    <a:pt x="7353" y="9717"/>
                    <a:pt x="12340" y="7206"/>
                  </a:cubicBezTo>
                  <a:cubicBezTo>
                    <a:pt x="17661" y="4678"/>
                    <a:pt x="19328" y="9355"/>
                    <a:pt x="19979" y="13311"/>
                  </a:cubicBezTo>
                  <a:cubicBezTo>
                    <a:pt x="20980" y="17989"/>
                    <a:pt x="16660" y="18711"/>
                    <a:pt x="14008" y="19794"/>
                  </a:cubicBezTo>
                  <a:cubicBezTo>
                    <a:pt x="9688" y="21600"/>
                    <a:pt x="5034" y="19433"/>
                    <a:pt x="3033" y="15478"/>
                  </a:cubicBezTo>
                  <a:cubicBezTo>
                    <a:pt x="381" y="11161"/>
                    <a:pt x="-620" y="6122"/>
                    <a:pt x="381" y="1083"/>
                  </a:cubicBezTo>
                  <a:cubicBezTo>
                    <a:pt x="714" y="722"/>
                    <a:pt x="2048" y="361"/>
                    <a:pt x="269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6" name="Google Shape;7350;p46"/>
            <p:cNvSpPr/>
            <p:nvPr/>
          </p:nvSpPr>
          <p:spPr>
            <a:xfrm>
              <a:off x="1083416" y="52956"/>
              <a:ext cx="1282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53" h="20117" fill="norm" stroke="1" extrusionOk="0">
                  <a:moveTo>
                    <a:pt x="11921" y="104"/>
                  </a:moveTo>
                  <a:cubicBezTo>
                    <a:pt x="16369" y="938"/>
                    <a:pt x="19358" y="5901"/>
                    <a:pt x="17863" y="10904"/>
                  </a:cubicBezTo>
                  <a:cubicBezTo>
                    <a:pt x="17116" y="20036"/>
                    <a:pt x="9679" y="20036"/>
                    <a:pt x="3736" y="20036"/>
                  </a:cubicBezTo>
                  <a:cubicBezTo>
                    <a:pt x="-2242" y="20870"/>
                    <a:pt x="747" y="15033"/>
                    <a:pt x="747" y="13405"/>
                  </a:cubicBezTo>
                  <a:cubicBezTo>
                    <a:pt x="1494" y="3439"/>
                    <a:pt x="5231" y="-730"/>
                    <a:pt x="11921" y="104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7" name="Google Shape;7351;p46"/>
            <p:cNvSpPr/>
            <p:nvPr/>
          </p:nvSpPr>
          <p:spPr>
            <a:xfrm>
              <a:off x="1778248" y="770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1600" fill="norm" stroke="1" extrusionOk="0">
                  <a:moveTo>
                    <a:pt x="12370" y="21600"/>
                  </a:moveTo>
                  <a:cubicBezTo>
                    <a:pt x="8426" y="19430"/>
                    <a:pt x="537" y="19430"/>
                    <a:pt x="537" y="15089"/>
                  </a:cubicBezTo>
                  <a:cubicBezTo>
                    <a:pt x="-1435" y="10748"/>
                    <a:pt x="2509" y="4341"/>
                    <a:pt x="4482" y="0"/>
                  </a:cubicBezTo>
                  <a:cubicBezTo>
                    <a:pt x="10398" y="2170"/>
                    <a:pt x="16315" y="4341"/>
                    <a:pt x="18193" y="6511"/>
                  </a:cubicBezTo>
                  <a:cubicBezTo>
                    <a:pt x="20165" y="10748"/>
                    <a:pt x="14342" y="17259"/>
                    <a:pt x="12370" y="2160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8" name="Google Shape;7352;p46"/>
            <p:cNvSpPr/>
            <p:nvPr/>
          </p:nvSpPr>
          <p:spPr>
            <a:xfrm>
              <a:off x="966703" y="130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89"/>
                  </a:moveTo>
                  <a:cubicBezTo>
                    <a:pt x="2170" y="8681"/>
                    <a:pt x="2170" y="2170"/>
                    <a:pt x="6408" y="0"/>
                  </a:cubicBezTo>
                  <a:cubicBezTo>
                    <a:pt x="10748" y="0"/>
                    <a:pt x="17259" y="4341"/>
                    <a:pt x="21600" y="6511"/>
                  </a:cubicBezTo>
                  <a:cubicBezTo>
                    <a:pt x="19430" y="10852"/>
                    <a:pt x="17259" y="19430"/>
                    <a:pt x="15089" y="21600"/>
                  </a:cubicBezTo>
                  <a:cubicBezTo>
                    <a:pt x="10748" y="21600"/>
                    <a:pt x="4341" y="17259"/>
                    <a:pt x="0" y="15089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09" name="Google Shape;7353;p46"/>
            <p:cNvSpPr/>
            <p:nvPr/>
          </p:nvSpPr>
          <p:spPr>
            <a:xfrm>
              <a:off x="1130901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5" h="21600" fill="norm" stroke="1" extrusionOk="0">
                  <a:moveTo>
                    <a:pt x="20025" y="6511"/>
                  </a:moveTo>
                  <a:lnTo>
                    <a:pt x="14108" y="21600"/>
                  </a:lnTo>
                  <a:cubicBezTo>
                    <a:pt x="8192" y="19533"/>
                    <a:pt x="2369" y="17363"/>
                    <a:pt x="397" y="15192"/>
                  </a:cubicBezTo>
                  <a:cubicBezTo>
                    <a:pt x="-1575" y="10852"/>
                    <a:pt x="4342" y="4341"/>
                    <a:pt x="622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0" name="Google Shape;7354;p46"/>
            <p:cNvSpPr/>
            <p:nvPr/>
          </p:nvSpPr>
          <p:spPr>
            <a:xfrm>
              <a:off x="1796066" y="942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511"/>
                  </a:moveTo>
                  <a:cubicBezTo>
                    <a:pt x="19628" y="10852"/>
                    <a:pt x="17656" y="19533"/>
                    <a:pt x="13711" y="21600"/>
                  </a:cubicBezTo>
                  <a:cubicBezTo>
                    <a:pt x="11739" y="21600"/>
                    <a:pt x="5823" y="17363"/>
                    <a:pt x="0" y="15192"/>
                  </a:cubicBezTo>
                  <a:cubicBezTo>
                    <a:pt x="1972" y="10852"/>
                    <a:pt x="3850" y="2170"/>
                    <a:pt x="7795" y="0"/>
                  </a:cubicBezTo>
                  <a:cubicBezTo>
                    <a:pt x="9767" y="0"/>
                    <a:pt x="15683" y="6511"/>
                    <a:pt x="21600" y="651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214" name="Google Shape;249;p17"/>
          <p:cNvGrpSpPr/>
          <p:nvPr/>
        </p:nvGrpSpPr>
        <p:grpSpPr>
          <a:xfrm>
            <a:off x="7187309" y="949399"/>
            <a:ext cx="1010043" cy="3598678"/>
            <a:chOff x="0" y="0"/>
            <a:chExt cx="1010041" cy="3598676"/>
          </a:xfrm>
        </p:grpSpPr>
        <p:sp>
          <p:nvSpPr>
            <p:cNvPr id="3212" name="مستطيل"/>
            <p:cNvSpPr/>
            <p:nvPr/>
          </p:nvSpPr>
          <p:spPr>
            <a:xfrm>
              <a:off x="0" y="407410"/>
              <a:ext cx="1010042" cy="2783856"/>
            </a:xfrm>
            <a:prstGeom prst="rect">
              <a:avLst/>
            </a:prstGeom>
            <a:solidFill>
              <a:srgbClr val="FFE4E6"/>
            </a:solidFill>
            <a:ln w="38100" cap="flat">
              <a:solidFill>
                <a:srgbClr val="FF72B0"/>
              </a:solidFill>
              <a:prstDash val="solid"/>
              <a:round/>
            </a:ln>
            <a:effectLst>
              <a:outerShdw sx="100000" sy="100000" kx="0" ky="0" algn="b" rotWithShape="0" blurRad="50800" dist="38100" dir="81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/>
              </a:pPr>
            </a:p>
          </p:txBody>
        </p:sp>
        <p:sp>
          <p:nvSpPr>
            <p:cNvPr id="3213" name="خطوات حل المسألة…"/>
            <p:cNvSpPr txBox="1"/>
            <p:nvPr/>
          </p:nvSpPr>
          <p:spPr>
            <a:xfrm>
              <a:off x="22644" y="0"/>
              <a:ext cx="964754" cy="3598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/>
            <a:p>
              <a:pPr algn="ctr" rtl="0">
                <a:defRPr b="1" sz="2000"/>
              </a:pPr>
              <a:r>
                <a:t> </a:t>
              </a:r>
              <a:r>
                <a:rPr sz="1400">
                  <a:latin typeface="Akhbar MT"/>
                  <a:ea typeface="Akhbar MT"/>
                  <a:cs typeface="Akhbar MT"/>
                  <a:sym typeface="Akhbar MT"/>
                </a:rPr>
                <a:t>خطوات حل المسألة</a:t>
              </a:r>
              <a:endParaRPr sz="1000">
                <a:solidFill>
                  <a:srgbClr val="0D0D0D"/>
                </a:solidFill>
              </a:endParaRP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أفهم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أخطط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>
                  <a:solidFill>
                    <a:schemeClr val="accent1"/>
                  </a:solidFill>
                </a:defRPr>
              </a:pPr>
              <a:r>
                <a:t>أحل </a:t>
              </a:r>
            </a:p>
            <a:p>
              <a:pPr marL="342900" indent="-342900" algn="ctr" rtl="0">
                <a:lnSpc>
                  <a:spcPct val="150000"/>
                </a:lnSpc>
                <a:buClr>
                  <a:srgbClr val="000000"/>
                </a:buClr>
                <a:buSzPct val="100000"/>
                <a:buChar char="✓"/>
                <a:defRPr b="1" sz="1200">
                  <a:solidFill>
                    <a:schemeClr val="accent1"/>
                  </a:solidFill>
                </a:defRPr>
              </a:pPr>
              <a:r>
                <a:t>أتحقق</a:t>
              </a:r>
            </a:p>
          </p:txBody>
        </p:sp>
      </p:grpSp>
      <p:sp>
        <p:nvSpPr>
          <p:cNvPr id="3215" name="الرسم"/>
          <p:cNvSpPr/>
          <p:nvPr/>
        </p:nvSpPr>
        <p:spPr>
          <a:xfrm>
            <a:off x="5375671" y="1496218"/>
            <a:ext cx="140892" cy="9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9" y="0"/>
                </a:moveTo>
                <a:cubicBezTo>
                  <a:pt x="753" y="5310"/>
                  <a:pt x="600" y="7710"/>
                  <a:pt x="0" y="13148"/>
                </a:cubicBezTo>
                <a:cubicBezTo>
                  <a:pt x="1011" y="13308"/>
                  <a:pt x="2511" y="12953"/>
                  <a:pt x="3468" y="13148"/>
                </a:cubicBezTo>
                <a:cubicBezTo>
                  <a:pt x="9407" y="14354"/>
                  <a:pt x="15554" y="18513"/>
                  <a:pt x="21600" y="21600"/>
                </a:cubicBezTo>
                <a:cubicBezTo>
                  <a:pt x="18260" y="17721"/>
                  <a:pt x="15284" y="14361"/>
                  <a:pt x="12230" y="11270"/>
                </a:cubicBezTo>
                <a:cubicBezTo>
                  <a:pt x="9422" y="8428"/>
                  <a:pt x="6329" y="4709"/>
                  <a:pt x="1339" y="0"/>
                </a:cubicBezTo>
                <a:close/>
              </a:path>
            </a:pathLst>
          </a:custGeom>
          <a:solidFill>
            <a:srgbClr val="4ED86A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pic>
        <p:nvPicPr>
          <p:cNvPr id="3216" name="IMG_3080.png" descr="IMG_3080.png"/>
          <p:cNvPicPr>
            <a:picLocks noChangeAspect="1"/>
          </p:cNvPicPr>
          <p:nvPr/>
        </p:nvPicPr>
        <p:blipFill>
          <a:blip r:embed="rId5">
            <a:extLst/>
          </a:blip>
          <a:srcRect l="26545" t="24741" r="52059" b="45647"/>
          <a:stretch>
            <a:fillRect/>
          </a:stretch>
        </p:blipFill>
        <p:spPr>
          <a:xfrm>
            <a:off x="2681149" y="364353"/>
            <a:ext cx="3049017" cy="31649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7" name="Google Shape;1432;p41"/>
          <p:cNvSpPr/>
          <p:nvPr/>
        </p:nvSpPr>
        <p:spPr>
          <a:xfrm>
            <a:off x="5236998" y="3069649"/>
            <a:ext cx="773449" cy="767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5" h="21600" fill="norm" stroke="1" extrusionOk="0">
                <a:moveTo>
                  <a:pt x="9541" y="7506"/>
                </a:moveTo>
                <a:cubicBezTo>
                  <a:pt x="10476" y="8745"/>
                  <a:pt x="11429" y="9983"/>
                  <a:pt x="12407" y="11207"/>
                </a:cubicBezTo>
                <a:cubicBezTo>
                  <a:pt x="11403" y="10025"/>
                  <a:pt x="10441" y="8794"/>
                  <a:pt x="9541" y="7506"/>
                </a:cubicBezTo>
                <a:close/>
                <a:moveTo>
                  <a:pt x="12591" y="12881"/>
                </a:moveTo>
                <a:cubicBezTo>
                  <a:pt x="13220" y="13557"/>
                  <a:pt x="13867" y="14211"/>
                  <a:pt x="14531" y="14859"/>
                </a:cubicBezTo>
                <a:cubicBezTo>
                  <a:pt x="14513" y="14865"/>
                  <a:pt x="14496" y="14873"/>
                  <a:pt x="14487" y="14887"/>
                </a:cubicBezTo>
                <a:cubicBezTo>
                  <a:pt x="13832" y="14232"/>
                  <a:pt x="13203" y="13564"/>
                  <a:pt x="12591" y="12881"/>
                </a:cubicBezTo>
                <a:close/>
                <a:moveTo>
                  <a:pt x="7130" y="9033"/>
                </a:moveTo>
                <a:cubicBezTo>
                  <a:pt x="8440" y="10700"/>
                  <a:pt x="9769" y="12347"/>
                  <a:pt x="11114" y="13972"/>
                </a:cubicBezTo>
                <a:cubicBezTo>
                  <a:pt x="11586" y="14542"/>
                  <a:pt x="12128" y="15189"/>
                  <a:pt x="12757" y="15808"/>
                </a:cubicBezTo>
                <a:cubicBezTo>
                  <a:pt x="12722" y="15844"/>
                  <a:pt x="12696" y="15893"/>
                  <a:pt x="12687" y="15942"/>
                </a:cubicBezTo>
                <a:cubicBezTo>
                  <a:pt x="10765" y="13712"/>
                  <a:pt x="8825" y="11439"/>
                  <a:pt x="7130" y="9033"/>
                </a:cubicBezTo>
                <a:close/>
                <a:moveTo>
                  <a:pt x="14574" y="16273"/>
                </a:moveTo>
                <a:lnTo>
                  <a:pt x="14653" y="16329"/>
                </a:lnTo>
                <a:cubicBezTo>
                  <a:pt x="14662" y="16350"/>
                  <a:pt x="14671" y="16364"/>
                  <a:pt x="14679" y="16385"/>
                </a:cubicBezTo>
                <a:lnTo>
                  <a:pt x="14671" y="16385"/>
                </a:lnTo>
                <a:lnTo>
                  <a:pt x="14574" y="16273"/>
                </a:lnTo>
                <a:close/>
                <a:moveTo>
                  <a:pt x="16187" y="16383"/>
                </a:moveTo>
                <a:lnTo>
                  <a:pt x="16374" y="16547"/>
                </a:lnTo>
                <a:cubicBezTo>
                  <a:pt x="16435" y="16660"/>
                  <a:pt x="16488" y="16765"/>
                  <a:pt x="16549" y="16878"/>
                </a:cubicBezTo>
                <a:cubicBezTo>
                  <a:pt x="16423" y="16715"/>
                  <a:pt x="16305" y="16553"/>
                  <a:pt x="16187" y="16383"/>
                </a:cubicBezTo>
                <a:close/>
                <a:moveTo>
                  <a:pt x="7628" y="13346"/>
                </a:moveTo>
                <a:cubicBezTo>
                  <a:pt x="8056" y="13860"/>
                  <a:pt x="8493" y="14373"/>
                  <a:pt x="8938" y="14880"/>
                </a:cubicBezTo>
                <a:cubicBezTo>
                  <a:pt x="9603" y="15640"/>
                  <a:pt x="10275" y="16357"/>
                  <a:pt x="11228" y="16786"/>
                </a:cubicBezTo>
                <a:cubicBezTo>
                  <a:pt x="11289" y="16807"/>
                  <a:pt x="11350" y="16821"/>
                  <a:pt x="11411" y="16821"/>
                </a:cubicBezTo>
                <a:cubicBezTo>
                  <a:pt x="11411" y="16843"/>
                  <a:pt x="11411" y="16864"/>
                  <a:pt x="11420" y="16885"/>
                </a:cubicBezTo>
                <a:cubicBezTo>
                  <a:pt x="11394" y="16881"/>
                  <a:pt x="11368" y="16879"/>
                  <a:pt x="11343" y="16879"/>
                </a:cubicBezTo>
                <a:cubicBezTo>
                  <a:pt x="11273" y="16879"/>
                  <a:pt x="11204" y="16892"/>
                  <a:pt x="11141" y="16913"/>
                </a:cubicBezTo>
                <a:cubicBezTo>
                  <a:pt x="11062" y="16839"/>
                  <a:pt x="10953" y="16802"/>
                  <a:pt x="10842" y="16802"/>
                </a:cubicBezTo>
                <a:cubicBezTo>
                  <a:pt x="10743" y="16802"/>
                  <a:pt x="10642" y="16832"/>
                  <a:pt x="10564" y="16892"/>
                </a:cubicBezTo>
                <a:cubicBezTo>
                  <a:pt x="9541" y="15738"/>
                  <a:pt x="8563" y="14556"/>
                  <a:pt x="7628" y="13346"/>
                </a:cubicBezTo>
                <a:close/>
                <a:moveTo>
                  <a:pt x="13867" y="17842"/>
                </a:moveTo>
                <a:cubicBezTo>
                  <a:pt x="13971" y="18046"/>
                  <a:pt x="14077" y="18250"/>
                  <a:pt x="14181" y="18454"/>
                </a:cubicBezTo>
                <a:cubicBezTo>
                  <a:pt x="14103" y="18383"/>
                  <a:pt x="14024" y="18313"/>
                  <a:pt x="13937" y="18243"/>
                </a:cubicBezTo>
                <a:cubicBezTo>
                  <a:pt x="13919" y="18109"/>
                  <a:pt x="13893" y="17975"/>
                  <a:pt x="13867" y="17842"/>
                </a:cubicBezTo>
                <a:close/>
                <a:moveTo>
                  <a:pt x="9990" y="0"/>
                </a:moveTo>
                <a:cubicBezTo>
                  <a:pt x="9929" y="0"/>
                  <a:pt x="9867" y="13"/>
                  <a:pt x="9812" y="42"/>
                </a:cubicBezTo>
                <a:cubicBezTo>
                  <a:pt x="9638" y="126"/>
                  <a:pt x="9559" y="295"/>
                  <a:pt x="9629" y="450"/>
                </a:cubicBezTo>
                <a:cubicBezTo>
                  <a:pt x="10005" y="1273"/>
                  <a:pt x="10415" y="2082"/>
                  <a:pt x="10870" y="2863"/>
                </a:cubicBezTo>
                <a:cubicBezTo>
                  <a:pt x="10424" y="2293"/>
                  <a:pt x="9987" y="1716"/>
                  <a:pt x="9550" y="1146"/>
                </a:cubicBezTo>
                <a:cubicBezTo>
                  <a:pt x="9485" y="1050"/>
                  <a:pt x="9359" y="997"/>
                  <a:pt x="9230" y="997"/>
                </a:cubicBezTo>
                <a:cubicBezTo>
                  <a:pt x="9169" y="997"/>
                  <a:pt x="9108" y="1009"/>
                  <a:pt x="9052" y="1034"/>
                </a:cubicBezTo>
                <a:cubicBezTo>
                  <a:pt x="8877" y="1125"/>
                  <a:pt x="8807" y="1301"/>
                  <a:pt x="8886" y="1456"/>
                </a:cubicBezTo>
                <a:cubicBezTo>
                  <a:pt x="9340" y="2391"/>
                  <a:pt x="9856" y="3299"/>
                  <a:pt x="10407" y="4185"/>
                </a:cubicBezTo>
                <a:cubicBezTo>
                  <a:pt x="9891" y="3531"/>
                  <a:pt x="9375" y="2877"/>
                  <a:pt x="8868" y="2222"/>
                </a:cubicBezTo>
                <a:cubicBezTo>
                  <a:pt x="8804" y="2129"/>
                  <a:pt x="8682" y="2076"/>
                  <a:pt x="8559" y="2076"/>
                </a:cubicBezTo>
                <a:cubicBezTo>
                  <a:pt x="8497" y="2076"/>
                  <a:pt x="8434" y="2089"/>
                  <a:pt x="8379" y="2117"/>
                </a:cubicBezTo>
                <a:cubicBezTo>
                  <a:pt x="8205" y="2201"/>
                  <a:pt x="8126" y="2384"/>
                  <a:pt x="8205" y="2539"/>
                </a:cubicBezTo>
                <a:cubicBezTo>
                  <a:pt x="8440" y="3025"/>
                  <a:pt x="8694" y="3510"/>
                  <a:pt x="8956" y="3981"/>
                </a:cubicBezTo>
                <a:cubicBezTo>
                  <a:pt x="8598" y="3461"/>
                  <a:pt x="8248" y="2933"/>
                  <a:pt x="7890" y="2413"/>
                </a:cubicBezTo>
                <a:cubicBezTo>
                  <a:pt x="7828" y="2308"/>
                  <a:pt x="7700" y="2249"/>
                  <a:pt x="7565" y="2249"/>
                </a:cubicBezTo>
                <a:cubicBezTo>
                  <a:pt x="7510" y="2249"/>
                  <a:pt x="7454" y="2259"/>
                  <a:pt x="7401" y="2279"/>
                </a:cubicBezTo>
                <a:cubicBezTo>
                  <a:pt x="7217" y="2363"/>
                  <a:pt x="7138" y="2539"/>
                  <a:pt x="7208" y="2701"/>
                </a:cubicBezTo>
                <a:cubicBezTo>
                  <a:pt x="7392" y="3109"/>
                  <a:pt x="7584" y="3517"/>
                  <a:pt x="7785" y="3918"/>
                </a:cubicBezTo>
                <a:lnTo>
                  <a:pt x="6457" y="2103"/>
                </a:lnTo>
                <a:cubicBezTo>
                  <a:pt x="6390" y="2005"/>
                  <a:pt x="6260" y="1952"/>
                  <a:pt x="6128" y="1952"/>
                </a:cubicBezTo>
                <a:cubicBezTo>
                  <a:pt x="6070" y="1952"/>
                  <a:pt x="6012" y="1962"/>
                  <a:pt x="5959" y="1983"/>
                </a:cubicBezTo>
                <a:cubicBezTo>
                  <a:pt x="5784" y="2068"/>
                  <a:pt x="5705" y="2244"/>
                  <a:pt x="5775" y="2398"/>
                </a:cubicBezTo>
                <a:cubicBezTo>
                  <a:pt x="6160" y="3264"/>
                  <a:pt x="6588" y="4108"/>
                  <a:pt x="7060" y="4938"/>
                </a:cubicBezTo>
                <a:cubicBezTo>
                  <a:pt x="6623" y="4354"/>
                  <a:pt x="6186" y="3770"/>
                  <a:pt x="5758" y="3186"/>
                </a:cubicBezTo>
                <a:cubicBezTo>
                  <a:pt x="5694" y="3093"/>
                  <a:pt x="5572" y="3040"/>
                  <a:pt x="5443" y="3040"/>
                </a:cubicBezTo>
                <a:cubicBezTo>
                  <a:pt x="5378" y="3040"/>
                  <a:pt x="5312" y="3053"/>
                  <a:pt x="5251" y="3081"/>
                </a:cubicBezTo>
                <a:cubicBezTo>
                  <a:pt x="5076" y="3172"/>
                  <a:pt x="5007" y="3355"/>
                  <a:pt x="5094" y="3510"/>
                </a:cubicBezTo>
                <a:cubicBezTo>
                  <a:pt x="5391" y="4045"/>
                  <a:pt x="5688" y="4580"/>
                  <a:pt x="5994" y="5107"/>
                </a:cubicBezTo>
                <a:cubicBezTo>
                  <a:pt x="5417" y="4347"/>
                  <a:pt x="4840" y="3594"/>
                  <a:pt x="4272" y="2842"/>
                </a:cubicBezTo>
                <a:cubicBezTo>
                  <a:pt x="4207" y="2746"/>
                  <a:pt x="4081" y="2693"/>
                  <a:pt x="3952" y="2693"/>
                </a:cubicBezTo>
                <a:cubicBezTo>
                  <a:pt x="3891" y="2693"/>
                  <a:pt x="3830" y="2704"/>
                  <a:pt x="3774" y="2729"/>
                </a:cubicBezTo>
                <a:cubicBezTo>
                  <a:pt x="3600" y="2821"/>
                  <a:pt x="3530" y="2997"/>
                  <a:pt x="3608" y="3151"/>
                </a:cubicBezTo>
                <a:cubicBezTo>
                  <a:pt x="3678" y="3299"/>
                  <a:pt x="3748" y="3440"/>
                  <a:pt x="3827" y="3588"/>
                </a:cubicBezTo>
                <a:cubicBezTo>
                  <a:pt x="3774" y="3563"/>
                  <a:pt x="3716" y="3551"/>
                  <a:pt x="3656" y="3551"/>
                </a:cubicBezTo>
                <a:cubicBezTo>
                  <a:pt x="3597" y="3551"/>
                  <a:pt x="3538" y="3563"/>
                  <a:pt x="3486" y="3588"/>
                </a:cubicBezTo>
                <a:cubicBezTo>
                  <a:pt x="3311" y="3679"/>
                  <a:pt x="3233" y="3855"/>
                  <a:pt x="3311" y="4010"/>
                </a:cubicBezTo>
                <a:cubicBezTo>
                  <a:pt x="3591" y="4601"/>
                  <a:pt x="3888" y="5192"/>
                  <a:pt x="4203" y="5769"/>
                </a:cubicBezTo>
                <a:cubicBezTo>
                  <a:pt x="3967" y="5417"/>
                  <a:pt x="3722" y="5065"/>
                  <a:pt x="3486" y="4713"/>
                </a:cubicBezTo>
                <a:cubicBezTo>
                  <a:pt x="3426" y="4607"/>
                  <a:pt x="3297" y="4547"/>
                  <a:pt x="3162" y="4547"/>
                </a:cubicBezTo>
                <a:cubicBezTo>
                  <a:pt x="3100" y="4547"/>
                  <a:pt x="3037" y="4560"/>
                  <a:pt x="2979" y="4586"/>
                </a:cubicBezTo>
                <a:cubicBezTo>
                  <a:pt x="2796" y="4678"/>
                  <a:pt x="2726" y="4861"/>
                  <a:pt x="2813" y="5016"/>
                </a:cubicBezTo>
                <a:cubicBezTo>
                  <a:pt x="3608" y="6493"/>
                  <a:pt x="4465" y="7936"/>
                  <a:pt x="5391" y="9350"/>
                </a:cubicBezTo>
                <a:cubicBezTo>
                  <a:pt x="4377" y="8020"/>
                  <a:pt x="3399" y="6690"/>
                  <a:pt x="2429" y="5374"/>
                </a:cubicBezTo>
                <a:cubicBezTo>
                  <a:pt x="2364" y="5276"/>
                  <a:pt x="2241" y="5221"/>
                  <a:pt x="2112" y="5221"/>
                </a:cubicBezTo>
                <a:cubicBezTo>
                  <a:pt x="2048" y="5221"/>
                  <a:pt x="1983" y="5234"/>
                  <a:pt x="1922" y="5262"/>
                </a:cubicBezTo>
                <a:cubicBezTo>
                  <a:pt x="1747" y="5353"/>
                  <a:pt x="1677" y="5536"/>
                  <a:pt x="1765" y="5698"/>
                </a:cubicBezTo>
                <a:cubicBezTo>
                  <a:pt x="2394" y="6838"/>
                  <a:pt x="3058" y="7964"/>
                  <a:pt x="3757" y="9075"/>
                </a:cubicBezTo>
                <a:cubicBezTo>
                  <a:pt x="3172" y="8280"/>
                  <a:pt x="2603" y="7485"/>
                  <a:pt x="2044" y="6697"/>
                </a:cubicBezTo>
                <a:cubicBezTo>
                  <a:pt x="1977" y="6600"/>
                  <a:pt x="1852" y="6543"/>
                  <a:pt x="1723" y="6543"/>
                </a:cubicBezTo>
                <a:cubicBezTo>
                  <a:pt x="1666" y="6543"/>
                  <a:pt x="1609" y="6554"/>
                  <a:pt x="1555" y="6578"/>
                </a:cubicBezTo>
                <a:cubicBezTo>
                  <a:pt x="1371" y="6655"/>
                  <a:pt x="1293" y="6831"/>
                  <a:pt x="1363" y="6986"/>
                </a:cubicBezTo>
                <a:cubicBezTo>
                  <a:pt x="1730" y="7872"/>
                  <a:pt x="2167" y="8745"/>
                  <a:pt x="2664" y="9596"/>
                </a:cubicBezTo>
                <a:cubicBezTo>
                  <a:pt x="2254" y="9082"/>
                  <a:pt x="1852" y="8562"/>
                  <a:pt x="1459" y="8034"/>
                </a:cubicBezTo>
                <a:cubicBezTo>
                  <a:pt x="1395" y="7940"/>
                  <a:pt x="1268" y="7887"/>
                  <a:pt x="1140" y="7887"/>
                </a:cubicBezTo>
                <a:cubicBezTo>
                  <a:pt x="1075" y="7887"/>
                  <a:pt x="1010" y="7900"/>
                  <a:pt x="952" y="7928"/>
                </a:cubicBezTo>
                <a:cubicBezTo>
                  <a:pt x="777" y="8027"/>
                  <a:pt x="716" y="8210"/>
                  <a:pt x="803" y="8365"/>
                </a:cubicBezTo>
                <a:cubicBezTo>
                  <a:pt x="1188" y="9047"/>
                  <a:pt x="1599" y="9722"/>
                  <a:pt x="2027" y="10391"/>
                </a:cubicBezTo>
                <a:cubicBezTo>
                  <a:pt x="1572" y="9821"/>
                  <a:pt x="1136" y="9251"/>
                  <a:pt x="699" y="8688"/>
                </a:cubicBezTo>
                <a:cubicBezTo>
                  <a:pt x="627" y="8593"/>
                  <a:pt x="503" y="8539"/>
                  <a:pt x="379" y="8539"/>
                </a:cubicBezTo>
                <a:cubicBezTo>
                  <a:pt x="321" y="8539"/>
                  <a:pt x="262" y="8551"/>
                  <a:pt x="209" y="8576"/>
                </a:cubicBezTo>
                <a:cubicBezTo>
                  <a:pt x="35" y="8660"/>
                  <a:pt x="-44" y="8836"/>
                  <a:pt x="26" y="8991"/>
                </a:cubicBezTo>
                <a:cubicBezTo>
                  <a:pt x="384" y="9814"/>
                  <a:pt x="803" y="10616"/>
                  <a:pt x="1284" y="11404"/>
                </a:cubicBezTo>
                <a:cubicBezTo>
                  <a:pt x="1211" y="11341"/>
                  <a:pt x="1114" y="11308"/>
                  <a:pt x="1015" y="11308"/>
                </a:cubicBezTo>
                <a:cubicBezTo>
                  <a:pt x="948" y="11308"/>
                  <a:pt x="881" y="11323"/>
                  <a:pt x="821" y="11355"/>
                </a:cubicBezTo>
                <a:cubicBezTo>
                  <a:pt x="638" y="11453"/>
                  <a:pt x="585" y="11650"/>
                  <a:pt x="690" y="11805"/>
                </a:cubicBezTo>
                <a:cubicBezTo>
                  <a:pt x="2158" y="13979"/>
                  <a:pt x="4002" y="15977"/>
                  <a:pt x="6169" y="17736"/>
                </a:cubicBezTo>
                <a:cubicBezTo>
                  <a:pt x="6239" y="17792"/>
                  <a:pt x="6330" y="17820"/>
                  <a:pt x="6423" y="17820"/>
                </a:cubicBezTo>
                <a:cubicBezTo>
                  <a:pt x="6516" y="17820"/>
                  <a:pt x="6610" y="17792"/>
                  <a:pt x="6684" y="17736"/>
                </a:cubicBezTo>
                <a:cubicBezTo>
                  <a:pt x="6824" y="17609"/>
                  <a:pt x="6850" y="17427"/>
                  <a:pt x="6728" y="17286"/>
                </a:cubicBezTo>
                <a:cubicBezTo>
                  <a:pt x="5566" y="15935"/>
                  <a:pt x="4386" y="14563"/>
                  <a:pt x="3320" y="13121"/>
                </a:cubicBezTo>
                <a:cubicBezTo>
                  <a:pt x="4639" y="14661"/>
                  <a:pt x="6055" y="16146"/>
                  <a:pt x="7663" y="17476"/>
                </a:cubicBezTo>
                <a:cubicBezTo>
                  <a:pt x="7737" y="17536"/>
                  <a:pt x="7833" y="17566"/>
                  <a:pt x="7928" y="17566"/>
                </a:cubicBezTo>
                <a:cubicBezTo>
                  <a:pt x="8023" y="17566"/>
                  <a:pt x="8117" y="17536"/>
                  <a:pt x="8187" y="17476"/>
                </a:cubicBezTo>
                <a:cubicBezTo>
                  <a:pt x="8336" y="17349"/>
                  <a:pt x="8344" y="17159"/>
                  <a:pt x="8213" y="17025"/>
                </a:cubicBezTo>
                <a:cubicBezTo>
                  <a:pt x="7750" y="16540"/>
                  <a:pt x="7287" y="16048"/>
                  <a:pt x="6841" y="15541"/>
                </a:cubicBezTo>
                <a:cubicBezTo>
                  <a:pt x="7680" y="16441"/>
                  <a:pt x="8545" y="17321"/>
                  <a:pt x="9428" y="18179"/>
                </a:cubicBezTo>
                <a:cubicBezTo>
                  <a:pt x="9500" y="18253"/>
                  <a:pt x="9606" y="18290"/>
                  <a:pt x="9712" y="18290"/>
                </a:cubicBezTo>
                <a:cubicBezTo>
                  <a:pt x="9799" y="18290"/>
                  <a:pt x="9885" y="18265"/>
                  <a:pt x="9952" y="18215"/>
                </a:cubicBezTo>
                <a:cubicBezTo>
                  <a:pt x="10109" y="18095"/>
                  <a:pt x="10136" y="17898"/>
                  <a:pt x="10013" y="17757"/>
                </a:cubicBezTo>
                <a:cubicBezTo>
                  <a:pt x="9096" y="16744"/>
                  <a:pt x="8178" y="15731"/>
                  <a:pt x="7287" y="14690"/>
                </a:cubicBezTo>
                <a:cubicBezTo>
                  <a:pt x="8309" y="15857"/>
                  <a:pt x="9419" y="16969"/>
                  <a:pt x="10608" y="18032"/>
                </a:cubicBezTo>
                <a:cubicBezTo>
                  <a:pt x="10835" y="18517"/>
                  <a:pt x="11237" y="18953"/>
                  <a:pt x="11639" y="19375"/>
                </a:cubicBezTo>
                <a:cubicBezTo>
                  <a:pt x="11700" y="19432"/>
                  <a:pt x="11778" y="19467"/>
                  <a:pt x="11857" y="19474"/>
                </a:cubicBezTo>
                <a:cubicBezTo>
                  <a:pt x="12119" y="19882"/>
                  <a:pt x="12364" y="20297"/>
                  <a:pt x="12617" y="20712"/>
                </a:cubicBezTo>
                <a:cubicBezTo>
                  <a:pt x="12685" y="20824"/>
                  <a:pt x="12813" y="20872"/>
                  <a:pt x="12945" y="20872"/>
                </a:cubicBezTo>
                <a:cubicBezTo>
                  <a:pt x="13203" y="20872"/>
                  <a:pt x="13478" y="20692"/>
                  <a:pt x="13368" y="20459"/>
                </a:cubicBezTo>
                <a:lnTo>
                  <a:pt x="12652" y="18988"/>
                </a:lnTo>
                <a:cubicBezTo>
                  <a:pt x="13307" y="19762"/>
                  <a:pt x="13858" y="20607"/>
                  <a:pt x="14409" y="21444"/>
                </a:cubicBezTo>
                <a:cubicBezTo>
                  <a:pt x="14482" y="21553"/>
                  <a:pt x="14607" y="21600"/>
                  <a:pt x="14735" y="21600"/>
                </a:cubicBezTo>
                <a:cubicBezTo>
                  <a:pt x="14984" y="21600"/>
                  <a:pt x="15244" y="21421"/>
                  <a:pt x="15151" y="21184"/>
                </a:cubicBezTo>
                <a:cubicBezTo>
                  <a:pt x="14898" y="20536"/>
                  <a:pt x="14513" y="19938"/>
                  <a:pt x="14103" y="19347"/>
                </a:cubicBezTo>
                <a:cubicBezTo>
                  <a:pt x="14373" y="19579"/>
                  <a:pt x="14653" y="19812"/>
                  <a:pt x="14941" y="20037"/>
                </a:cubicBezTo>
                <a:cubicBezTo>
                  <a:pt x="15025" y="20100"/>
                  <a:pt x="15123" y="20128"/>
                  <a:pt x="15218" y="20128"/>
                </a:cubicBezTo>
                <a:cubicBezTo>
                  <a:pt x="15463" y="20128"/>
                  <a:pt x="15692" y="19946"/>
                  <a:pt x="15623" y="19713"/>
                </a:cubicBezTo>
                <a:cubicBezTo>
                  <a:pt x="15422" y="19094"/>
                  <a:pt x="15072" y="18517"/>
                  <a:pt x="14767" y="17926"/>
                </a:cubicBezTo>
                <a:cubicBezTo>
                  <a:pt x="15064" y="18285"/>
                  <a:pt x="15343" y="18651"/>
                  <a:pt x="15623" y="19017"/>
                </a:cubicBezTo>
                <a:cubicBezTo>
                  <a:pt x="15763" y="19361"/>
                  <a:pt x="15999" y="19678"/>
                  <a:pt x="16304" y="19938"/>
                </a:cubicBezTo>
                <a:cubicBezTo>
                  <a:pt x="16387" y="20008"/>
                  <a:pt x="16484" y="20038"/>
                  <a:pt x="16580" y="20038"/>
                </a:cubicBezTo>
                <a:cubicBezTo>
                  <a:pt x="16858" y="20038"/>
                  <a:pt x="17120" y="19785"/>
                  <a:pt x="16951" y="19544"/>
                </a:cubicBezTo>
                <a:cubicBezTo>
                  <a:pt x="16742" y="19249"/>
                  <a:pt x="16532" y="18960"/>
                  <a:pt x="16313" y="18672"/>
                </a:cubicBezTo>
                <a:cubicBezTo>
                  <a:pt x="16139" y="18257"/>
                  <a:pt x="16034" y="17799"/>
                  <a:pt x="15903" y="17420"/>
                </a:cubicBezTo>
                <a:cubicBezTo>
                  <a:pt x="15868" y="17335"/>
                  <a:pt x="15833" y="17244"/>
                  <a:pt x="15806" y="17159"/>
                </a:cubicBezTo>
                <a:cubicBezTo>
                  <a:pt x="16435" y="17989"/>
                  <a:pt x="17065" y="18827"/>
                  <a:pt x="17703" y="19650"/>
                </a:cubicBezTo>
                <a:cubicBezTo>
                  <a:pt x="17738" y="19706"/>
                  <a:pt x="17781" y="19762"/>
                  <a:pt x="17825" y="19812"/>
                </a:cubicBezTo>
                <a:cubicBezTo>
                  <a:pt x="17913" y="19920"/>
                  <a:pt x="18040" y="19965"/>
                  <a:pt x="18164" y="19965"/>
                </a:cubicBezTo>
                <a:cubicBezTo>
                  <a:pt x="18446" y="19965"/>
                  <a:pt x="18721" y="19734"/>
                  <a:pt x="18533" y="19481"/>
                </a:cubicBezTo>
                <a:cubicBezTo>
                  <a:pt x="18489" y="19432"/>
                  <a:pt x="18454" y="19383"/>
                  <a:pt x="18419" y="19333"/>
                </a:cubicBezTo>
                <a:cubicBezTo>
                  <a:pt x="18279" y="19129"/>
                  <a:pt x="18157" y="18918"/>
                  <a:pt x="18069" y="18700"/>
                </a:cubicBezTo>
                <a:cubicBezTo>
                  <a:pt x="18148" y="18820"/>
                  <a:pt x="18236" y="18946"/>
                  <a:pt x="18314" y="19073"/>
                </a:cubicBezTo>
                <a:cubicBezTo>
                  <a:pt x="18391" y="19192"/>
                  <a:pt x="18513" y="19241"/>
                  <a:pt x="18637" y="19241"/>
                </a:cubicBezTo>
                <a:cubicBezTo>
                  <a:pt x="18909" y="19241"/>
                  <a:pt x="19190" y="19003"/>
                  <a:pt x="19022" y="18742"/>
                </a:cubicBezTo>
                <a:cubicBezTo>
                  <a:pt x="18384" y="17757"/>
                  <a:pt x="17685" y="16793"/>
                  <a:pt x="16925" y="15857"/>
                </a:cubicBezTo>
                <a:cubicBezTo>
                  <a:pt x="16960" y="15879"/>
                  <a:pt x="16995" y="15900"/>
                  <a:pt x="17030" y="15921"/>
                </a:cubicBezTo>
                <a:cubicBezTo>
                  <a:pt x="17095" y="15959"/>
                  <a:pt x="17172" y="15978"/>
                  <a:pt x="17247" y="15978"/>
                </a:cubicBezTo>
                <a:cubicBezTo>
                  <a:pt x="17352" y="15978"/>
                  <a:pt x="17457" y="15941"/>
                  <a:pt x="17528" y="15872"/>
                </a:cubicBezTo>
                <a:cubicBezTo>
                  <a:pt x="17650" y="15745"/>
                  <a:pt x="17659" y="15569"/>
                  <a:pt x="17537" y="15443"/>
                </a:cubicBezTo>
                <a:cubicBezTo>
                  <a:pt x="16523" y="14352"/>
                  <a:pt x="15536" y="13289"/>
                  <a:pt x="14601" y="12234"/>
                </a:cubicBezTo>
                <a:cubicBezTo>
                  <a:pt x="15404" y="13036"/>
                  <a:pt x="16270" y="13803"/>
                  <a:pt x="17187" y="14521"/>
                </a:cubicBezTo>
                <a:cubicBezTo>
                  <a:pt x="17256" y="14576"/>
                  <a:pt x="17348" y="14604"/>
                  <a:pt x="17441" y="14604"/>
                </a:cubicBezTo>
                <a:cubicBezTo>
                  <a:pt x="17536" y="14604"/>
                  <a:pt x="17632" y="14575"/>
                  <a:pt x="17703" y="14514"/>
                </a:cubicBezTo>
                <a:cubicBezTo>
                  <a:pt x="17842" y="14394"/>
                  <a:pt x="17860" y="14204"/>
                  <a:pt x="17738" y="14071"/>
                </a:cubicBezTo>
                <a:cubicBezTo>
                  <a:pt x="15754" y="11868"/>
                  <a:pt x="13718" y="9638"/>
                  <a:pt x="11962" y="7253"/>
                </a:cubicBezTo>
                <a:cubicBezTo>
                  <a:pt x="13264" y="8836"/>
                  <a:pt x="14601" y="10405"/>
                  <a:pt x="15955" y="11953"/>
                </a:cubicBezTo>
                <a:cubicBezTo>
                  <a:pt x="16698" y="12797"/>
                  <a:pt x="17624" y="13860"/>
                  <a:pt x="18873" y="14528"/>
                </a:cubicBezTo>
                <a:cubicBezTo>
                  <a:pt x="18935" y="14561"/>
                  <a:pt x="19004" y="14577"/>
                  <a:pt x="19072" y="14577"/>
                </a:cubicBezTo>
                <a:cubicBezTo>
                  <a:pt x="19179" y="14577"/>
                  <a:pt x="19285" y="14538"/>
                  <a:pt x="19354" y="14465"/>
                </a:cubicBezTo>
                <a:cubicBezTo>
                  <a:pt x="19476" y="14345"/>
                  <a:pt x="19485" y="14169"/>
                  <a:pt x="19371" y="14042"/>
                </a:cubicBezTo>
                <a:cubicBezTo>
                  <a:pt x="17371" y="11882"/>
                  <a:pt x="15221" y="9561"/>
                  <a:pt x="13307" y="7056"/>
                </a:cubicBezTo>
                <a:cubicBezTo>
                  <a:pt x="14216" y="8168"/>
                  <a:pt x="15142" y="9265"/>
                  <a:pt x="16077" y="10349"/>
                </a:cubicBezTo>
                <a:cubicBezTo>
                  <a:pt x="16960" y="11369"/>
                  <a:pt x="17781" y="12269"/>
                  <a:pt x="18847" y="12973"/>
                </a:cubicBezTo>
                <a:cubicBezTo>
                  <a:pt x="18913" y="13017"/>
                  <a:pt x="18995" y="13038"/>
                  <a:pt x="19075" y="13038"/>
                </a:cubicBezTo>
                <a:cubicBezTo>
                  <a:pt x="19177" y="13038"/>
                  <a:pt x="19277" y="13004"/>
                  <a:pt x="19345" y="12938"/>
                </a:cubicBezTo>
                <a:cubicBezTo>
                  <a:pt x="19485" y="12811"/>
                  <a:pt x="19494" y="12628"/>
                  <a:pt x="19371" y="12495"/>
                </a:cubicBezTo>
                <a:cubicBezTo>
                  <a:pt x="16899" y="9758"/>
                  <a:pt x="14347" y="6957"/>
                  <a:pt x="12364" y="3890"/>
                </a:cubicBezTo>
                <a:lnTo>
                  <a:pt x="17449" y="10264"/>
                </a:lnTo>
                <a:cubicBezTo>
                  <a:pt x="17982" y="10940"/>
                  <a:pt x="18594" y="11700"/>
                  <a:pt x="19511" y="12164"/>
                </a:cubicBezTo>
                <a:cubicBezTo>
                  <a:pt x="19570" y="12193"/>
                  <a:pt x="19637" y="12207"/>
                  <a:pt x="19703" y="12207"/>
                </a:cubicBezTo>
                <a:cubicBezTo>
                  <a:pt x="19812" y="12207"/>
                  <a:pt x="19918" y="12168"/>
                  <a:pt x="19983" y="12093"/>
                </a:cubicBezTo>
                <a:cubicBezTo>
                  <a:pt x="20105" y="11967"/>
                  <a:pt x="20105" y="11791"/>
                  <a:pt x="19983" y="11664"/>
                </a:cubicBezTo>
                <a:cubicBezTo>
                  <a:pt x="18672" y="10271"/>
                  <a:pt x="17414" y="8836"/>
                  <a:pt x="16200" y="7366"/>
                </a:cubicBezTo>
                <a:cubicBezTo>
                  <a:pt x="17572" y="8885"/>
                  <a:pt x="18996" y="10363"/>
                  <a:pt x="20473" y="11791"/>
                </a:cubicBezTo>
                <a:cubicBezTo>
                  <a:pt x="20541" y="11866"/>
                  <a:pt x="20648" y="11903"/>
                  <a:pt x="20754" y="11903"/>
                </a:cubicBezTo>
                <a:cubicBezTo>
                  <a:pt x="20838" y="11903"/>
                  <a:pt x="20922" y="11880"/>
                  <a:pt x="20988" y="11833"/>
                </a:cubicBezTo>
                <a:cubicBezTo>
                  <a:pt x="21145" y="11714"/>
                  <a:pt x="21180" y="11524"/>
                  <a:pt x="21058" y="11376"/>
                </a:cubicBezTo>
                <a:lnTo>
                  <a:pt x="16881" y="6395"/>
                </a:lnTo>
                <a:cubicBezTo>
                  <a:pt x="18131" y="7696"/>
                  <a:pt x="19459" y="8934"/>
                  <a:pt x="20883" y="10117"/>
                </a:cubicBezTo>
                <a:cubicBezTo>
                  <a:pt x="20953" y="10176"/>
                  <a:pt x="21047" y="10206"/>
                  <a:pt x="21141" y="10206"/>
                </a:cubicBezTo>
                <a:cubicBezTo>
                  <a:pt x="21235" y="10206"/>
                  <a:pt x="21329" y="10176"/>
                  <a:pt x="21399" y="10117"/>
                </a:cubicBezTo>
                <a:cubicBezTo>
                  <a:pt x="21538" y="9997"/>
                  <a:pt x="21556" y="9807"/>
                  <a:pt x="21434" y="9673"/>
                </a:cubicBezTo>
                <a:cubicBezTo>
                  <a:pt x="20534" y="8695"/>
                  <a:pt x="19642" y="7710"/>
                  <a:pt x="18778" y="6704"/>
                </a:cubicBezTo>
                <a:lnTo>
                  <a:pt x="20560" y="8520"/>
                </a:lnTo>
                <a:cubicBezTo>
                  <a:pt x="20633" y="8594"/>
                  <a:pt x="20740" y="8633"/>
                  <a:pt x="20849" y="8633"/>
                </a:cubicBezTo>
                <a:cubicBezTo>
                  <a:pt x="20936" y="8633"/>
                  <a:pt x="21023" y="8608"/>
                  <a:pt x="21093" y="8555"/>
                </a:cubicBezTo>
                <a:cubicBezTo>
                  <a:pt x="21250" y="8435"/>
                  <a:pt x="21276" y="8238"/>
                  <a:pt x="21145" y="8090"/>
                </a:cubicBezTo>
                <a:cubicBezTo>
                  <a:pt x="20141" y="7007"/>
                  <a:pt x="19118" y="5902"/>
                  <a:pt x="18148" y="4762"/>
                </a:cubicBezTo>
                <a:lnTo>
                  <a:pt x="20219" y="6606"/>
                </a:lnTo>
                <a:cubicBezTo>
                  <a:pt x="20292" y="6672"/>
                  <a:pt x="20394" y="6705"/>
                  <a:pt x="20494" y="6705"/>
                </a:cubicBezTo>
                <a:cubicBezTo>
                  <a:pt x="20586" y="6705"/>
                  <a:pt x="20677" y="6677"/>
                  <a:pt x="20743" y="6620"/>
                </a:cubicBezTo>
                <a:cubicBezTo>
                  <a:pt x="20901" y="6493"/>
                  <a:pt x="20918" y="6303"/>
                  <a:pt x="20787" y="6162"/>
                </a:cubicBezTo>
                <a:lnTo>
                  <a:pt x="18253" y="3468"/>
                </a:lnTo>
                <a:cubicBezTo>
                  <a:pt x="18262" y="3362"/>
                  <a:pt x="18218" y="3264"/>
                  <a:pt x="18131" y="3193"/>
                </a:cubicBezTo>
                <a:lnTo>
                  <a:pt x="17598" y="2771"/>
                </a:lnTo>
                <a:cubicBezTo>
                  <a:pt x="17530" y="2713"/>
                  <a:pt x="17439" y="2685"/>
                  <a:pt x="17348" y="2685"/>
                </a:cubicBezTo>
                <a:cubicBezTo>
                  <a:pt x="17252" y="2685"/>
                  <a:pt x="17154" y="2717"/>
                  <a:pt x="17082" y="2778"/>
                </a:cubicBezTo>
                <a:cubicBezTo>
                  <a:pt x="17065" y="2793"/>
                  <a:pt x="17047" y="2814"/>
                  <a:pt x="17030" y="2835"/>
                </a:cubicBezTo>
                <a:lnTo>
                  <a:pt x="15842" y="1779"/>
                </a:lnTo>
                <a:cubicBezTo>
                  <a:pt x="15768" y="1713"/>
                  <a:pt x="15668" y="1679"/>
                  <a:pt x="15569" y="1679"/>
                </a:cubicBezTo>
                <a:cubicBezTo>
                  <a:pt x="15489" y="1679"/>
                  <a:pt x="15409" y="1700"/>
                  <a:pt x="15343" y="1744"/>
                </a:cubicBezTo>
                <a:cubicBezTo>
                  <a:pt x="15230" y="1822"/>
                  <a:pt x="15177" y="1927"/>
                  <a:pt x="15195" y="2040"/>
                </a:cubicBezTo>
                <a:lnTo>
                  <a:pt x="14146" y="984"/>
                </a:lnTo>
                <a:cubicBezTo>
                  <a:pt x="14076" y="908"/>
                  <a:pt x="13969" y="868"/>
                  <a:pt x="13860" y="868"/>
                </a:cubicBezTo>
                <a:cubicBezTo>
                  <a:pt x="13779" y="868"/>
                  <a:pt x="13698" y="890"/>
                  <a:pt x="13631" y="935"/>
                </a:cubicBezTo>
                <a:cubicBezTo>
                  <a:pt x="13474" y="1048"/>
                  <a:pt x="13430" y="1238"/>
                  <a:pt x="13543" y="1385"/>
                </a:cubicBezTo>
                <a:cubicBezTo>
                  <a:pt x="14094" y="2110"/>
                  <a:pt x="14653" y="2835"/>
                  <a:pt x="15230" y="3559"/>
                </a:cubicBezTo>
                <a:cubicBezTo>
                  <a:pt x="14636" y="2898"/>
                  <a:pt x="14050" y="2237"/>
                  <a:pt x="13465" y="1575"/>
                </a:cubicBezTo>
                <a:cubicBezTo>
                  <a:pt x="13394" y="1495"/>
                  <a:pt x="13281" y="1450"/>
                  <a:pt x="13166" y="1450"/>
                </a:cubicBezTo>
                <a:cubicBezTo>
                  <a:pt x="13110" y="1450"/>
                  <a:pt x="13053" y="1461"/>
                  <a:pt x="13002" y="1484"/>
                </a:cubicBezTo>
                <a:cubicBezTo>
                  <a:pt x="12827" y="1561"/>
                  <a:pt x="12748" y="1716"/>
                  <a:pt x="12801" y="1864"/>
                </a:cubicBezTo>
                <a:cubicBezTo>
                  <a:pt x="12871" y="2096"/>
                  <a:pt x="12958" y="2314"/>
                  <a:pt x="13063" y="2532"/>
                </a:cubicBezTo>
                <a:cubicBezTo>
                  <a:pt x="12827" y="2244"/>
                  <a:pt x="12600" y="1948"/>
                  <a:pt x="12373" y="1653"/>
                </a:cubicBezTo>
                <a:cubicBezTo>
                  <a:pt x="12308" y="1565"/>
                  <a:pt x="12187" y="1511"/>
                  <a:pt x="12062" y="1511"/>
                </a:cubicBezTo>
                <a:cubicBezTo>
                  <a:pt x="12017" y="1511"/>
                  <a:pt x="11971" y="1518"/>
                  <a:pt x="11927" y="1533"/>
                </a:cubicBezTo>
                <a:cubicBezTo>
                  <a:pt x="11761" y="1589"/>
                  <a:pt x="11656" y="1730"/>
                  <a:pt x="11682" y="1878"/>
                </a:cubicBezTo>
                <a:lnTo>
                  <a:pt x="10301" y="147"/>
                </a:lnTo>
                <a:cubicBezTo>
                  <a:pt x="10232" y="53"/>
                  <a:pt x="10111" y="0"/>
                  <a:pt x="999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223" name="Google Shape;1436;p41"/>
          <p:cNvGrpSpPr/>
          <p:nvPr/>
        </p:nvGrpSpPr>
        <p:grpSpPr>
          <a:xfrm>
            <a:off x="5181928" y="3113696"/>
            <a:ext cx="883589" cy="871986"/>
            <a:chOff x="0" y="0"/>
            <a:chExt cx="883588" cy="871984"/>
          </a:xfrm>
        </p:grpSpPr>
        <p:sp>
          <p:nvSpPr>
            <p:cNvPr id="3218" name="Google Shape;1437;p41"/>
            <p:cNvSpPr/>
            <p:nvPr/>
          </p:nvSpPr>
          <p:spPr>
            <a:xfrm>
              <a:off x="-1" y="0"/>
              <a:ext cx="801180" cy="73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0488" y="428"/>
                  </a:moveTo>
                  <a:cubicBezTo>
                    <a:pt x="10949" y="428"/>
                    <a:pt x="11409" y="458"/>
                    <a:pt x="11861" y="518"/>
                  </a:cubicBezTo>
                  <a:cubicBezTo>
                    <a:pt x="14834" y="902"/>
                    <a:pt x="17573" y="2614"/>
                    <a:pt x="19015" y="4969"/>
                  </a:cubicBezTo>
                  <a:cubicBezTo>
                    <a:pt x="20240" y="6975"/>
                    <a:pt x="20601" y="9406"/>
                    <a:pt x="20097" y="12172"/>
                  </a:cubicBezTo>
                  <a:cubicBezTo>
                    <a:pt x="19943" y="12987"/>
                    <a:pt x="19700" y="13918"/>
                    <a:pt x="19006" y="14637"/>
                  </a:cubicBezTo>
                  <a:lnTo>
                    <a:pt x="18916" y="14726"/>
                  </a:lnTo>
                  <a:cubicBezTo>
                    <a:pt x="18727" y="14910"/>
                    <a:pt x="18510" y="15136"/>
                    <a:pt x="18475" y="15410"/>
                  </a:cubicBezTo>
                  <a:cubicBezTo>
                    <a:pt x="18438" y="15650"/>
                    <a:pt x="18556" y="15869"/>
                    <a:pt x="18646" y="16040"/>
                  </a:cubicBezTo>
                  <a:lnTo>
                    <a:pt x="19736" y="18156"/>
                  </a:lnTo>
                  <a:cubicBezTo>
                    <a:pt x="19853" y="18389"/>
                    <a:pt x="19997" y="18663"/>
                    <a:pt x="19926" y="18902"/>
                  </a:cubicBezTo>
                  <a:cubicBezTo>
                    <a:pt x="19835" y="19190"/>
                    <a:pt x="19465" y="19402"/>
                    <a:pt x="19060" y="19607"/>
                  </a:cubicBezTo>
                  <a:cubicBezTo>
                    <a:pt x="17420" y="20449"/>
                    <a:pt x="15915" y="21148"/>
                    <a:pt x="14239" y="21182"/>
                  </a:cubicBezTo>
                  <a:cubicBezTo>
                    <a:pt x="14214" y="21183"/>
                    <a:pt x="14189" y="21183"/>
                    <a:pt x="14164" y="21183"/>
                  </a:cubicBezTo>
                  <a:cubicBezTo>
                    <a:pt x="12907" y="21183"/>
                    <a:pt x="12471" y="20508"/>
                    <a:pt x="11905" y="19662"/>
                  </a:cubicBezTo>
                  <a:cubicBezTo>
                    <a:pt x="11788" y="19464"/>
                    <a:pt x="11653" y="19258"/>
                    <a:pt x="11500" y="19059"/>
                  </a:cubicBezTo>
                  <a:cubicBezTo>
                    <a:pt x="11310" y="18806"/>
                    <a:pt x="11094" y="18512"/>
                    <a:pt x="10734" y="18307"/>
                  </a:cubicBezTo>
                  <a:cubicBezTo>
                    <a:pt x="10464" y="18128"/>
                    <a:pt x="10148" y="18019"/>
                    <a:pt x="9869" y="17930"/>
                  </a:cubicBezTo>
                  <a:cubicBezTo>
                    <a:pt x="9356" y="17772"/>
                    <a:pt x="8824" y="17642"/>
                    <a:pt x="8301" y="17519"/>
                  </a:cubicBezTo>
                  <a:cubicBezTo>
                    <a:pt x="7751" y="17396"/>
                    <a:pt x="7193" y="17259"/>
                    <a:pt x="6661" y="17087"/>
                  </a:cubicBezTo>
                  <a:cubicBezTo>
                    <a:pt x="3679" y="16102"/>
                    <a:pt x="1407" y="13685"/>
                    <a:pt x="750" y="10768"/>
                  </a:cubicBezTo>
                  <a:cubicBezTo>
                    <a:pt x="128" y="8050"/>
                    <a:pt x="903" y="5352"/>
                    <a:pt x="2885" y="3373"/>
                  </a:cubicBezTo>
                  <a:cubicBezTo>
                    <a:pt x="4730" y="1537"/>
                    <a:pt x="7653" y="428"/>
                    <a:pt x="10488" y="428"/>
                  </a:cubicBezTo>
                  <a:close/>
                  <a:moveTo>
                    <a:pt x="10511" y="0"/>
                  </a:moveTo>
                  <a:cubicBezTo>
                    <a:pt x="7499" y="0"/>
                    <a:pt x="4406" y="1163"/>
                    <a:pt x="2453" y="3106"/>
                  </a:cubicBezTo>
                  <a:cubicBezTo>
                    <a:pt x="380" y="5168"/>
                    <a:pt x="-431" y="7988"/>
                    <a:pt x="218" y="10830"/>
                  </a:cubicBezTo>
                  <a:cubicBezTo>
                    <a:pt x="912" y="13883"/>
                    <a:pt x="3300" y="16417"/>
                    <a:pt x="6454" y="17450"/>
                  </a:cubicBezTo>
                  <a:cubicBezTo>
                    <a:pt x="7022" y="17629"/>
                    <a:pt x="7589" y="17765"/>
                    <a:pt x="8157" y="17902"/>
                  </a:cubicBezTo>
                  <a:cubicBezTo>
                    <a:pt x="8662" y="18026"/>
                    <a:pt x="9184" y="18149"/>
                    <a:pt x="9680" y="18300"/>
                  </a:cubicBezTo>
                  <a:cubicBezTo>
                    <a:pt x="9923" y="18375"/>
                    <a:pt x="10184" y="18470"/>
                    <a:pt x="10401" y="18608"/>
                  </a:cubicBezTo>
                  <a:cubicBezTo>
                    <a:pt x="10671" y="18779"/>
                    <a:pt x="10851" y="19025"/>
                    <a:pt x="11031" y="19265"/>
                  </a:cubicBezTo>
                  <a:cubicBezTo>
                    <a:pt x="11167" y="19457"/>
                    <a:pt x="11301" y="19655"/>
                    <a:pt x="11419" y="19840"/>
                  </a:cubicBezTo>
                  <a:cubicBezTo>
                    <a:pt x="11995" y="20703"/>
                    <a:pt x="12581" y="21593"/>
                    <a:pt x="14176" y="21593"/>
                  </a:cubicBezTo>
                  <a:cubicBezTo>
                    <a:pt x="14203" y="21593"/>
                    <a:pt x="14239" y="21593"/>
                    <a:pt x="14249" y="21600"/>
                  </a:cubicBezTo>
                  <a:cubicBezTo>
                    <a:pt x="16231" y="21559"/>
                    <a:pt x="18051" y="20628"/>
                    <a:pt x="19366" y="19950"/>
                  </a:cubicBezTo>
                  <a:cubicBezTo>
                    <a:pt x="19844" y="19703"/>
                    <a:pt x="20330" y="19422"/>
                    <a:pt x="20457" y="18984"/>
                  </a:cubicBezTo>
                  <a:cubicBezTo>
                    <a:pt x="20556" y="18621"/>
                    <a:pt x="20376" y="18265"/>
                    <a:pt x="20240" y="17998"/>
                  </a:cubicBezTo>
                  <a:lnTo>
                    <a:pt x="19151" y="15883"/>
                  </a:lnTo>
                  <a:cubicBezTo>
                    <a:pt x="19078" y="15746"/>
                    <a:pt x="18997" y="15588"/>
                    <a:pt x="19015" y="15451"/>
                  </a:cubicBezTo>
                  <a:cubicBezTo>
                    <a:pt x="19033" y="15287"/>
                    <a:pt x="19195" y="15129"/>
                    <a:pt x="19358" y="14972"/>
                  </a:cubicBezTo>
                  <a:lnTo>
                    <a:pt x="19448" y="14876"/>
                  </a:lnTo>
                  <a:cubicBezTo>
                    <a:pt x="20205" y="14089"/>
                    <a:pt x="20484" y="13089"/>
                    <a:pt x="20637" y="12220"/>
                  </a:cubicBezTo>
                  <a:cubicBezTo>
                    <a:pt x="21169" y="9371"/>
                    <a:pt x="20782" y="6872"/>
                    <a:pt x="19511" y="4784"/>
                  </a:cubicBezTo>
                  <a:cubicBezTo>
                    <a:pt x="18006" y="2312"/>
                    <a:pt x="15105" y="511"/>
                    <a:pt x="11968" y="94"/>
                  </a:cubicBezTo>
                  <a:cubicBezTo>
                    <a:pt x="11488" y="30"/>
                    <a:pt x="11000" y="0"/>
                    <a:pt x="1051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19" name="Google Shape;1438;p41"/>
            <p:cNvSpPr/>
            <p:nvPr/>
          </p:nvSpPr>
          <p:spPr>
            <a:xfrm>
              <a:off x="506392" y="641421"/>
              <a:ext cx="377197" cy="23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15554" y="0"/>
                  </a:moveTo>
                  <a:cubicBezTo>
                    <a:pt x="15262" y="0"/>
                    <a:pt x="14971" y="282"/>
                    <a:pt x="14951" y="631"/>
                  </a:cubicBezTo>
                  <a:cubicBezTo>
                    <a:pt x="14933" y="978"/>
                    <a:pt x="15184" y="1284"/>
                    <a:pt x="15515" y="1306"/>
                  </a:cubicBezTo>
                  <a:cubicBezTo>
                    <a:pt x="15903" y="1350"/>
                    <a:pt x="16310" y="1567"/>
                    <a:pt x="16601" y="1937"/>
                  </a:cubicBezTo>
                  <a:cubicBezTo>
                    <a:pt x="16892" y="2286"/>
                    <a:pt x="17028" y="2765"/>
                    <a:pt x="17010" y="3200"/>
                  </a:cubicBezTo>
                  <a:cubicBezTo>
                    <a:pt x="17010" y="3330"/>
                    <a:pt x="16990" y="3484"/>
                    <a:pt x="16971" y="3636"/>
                  </a:cubicBezTo>
                  <a:cubicBezTo>
                    <a:pt x="16892" y="4093"/>
                    <a:pt x="16814" y="4680"/>
                    <a:pt x="17086" y="5269"/>
                  </a:cubicBezTo>
                  <a:cubicBezTo>
                    <a:pt x="17319" y="5748"/>
                    <a:pt x="17766" y="6031"/>
                    <a:pt x="18095" y="6205"/>
                  </a:cubicBezTo>
                  <a:cubicBezTo>
                    <a:pt x="18348" y="6357"/>
                    <a:pt x="18561" y="6467"/>
                    <a:pt x="18640" y="6618"/>
                  </a:cubicBezTo>
                  <a:cubicBezTo>
                    <a:pt x="18736" y="6814"/>
                    <a:pt x="18677" y="7163"/>
                    <a:pt x="18640" y="7511"/>
                  </a:cubicBezTo>
                  <a:cubicBezTo>
                    <a:pt x="18561" y="8100"/>
                    <a:pt x="18464" y="8797"/>
                    <a:pt x="18873" y="9406"/>
                  </a:cubicBezTo>
                  <a:cubicBezTo>
                    <a:pt x="19027" y="9645"/>
                    <a:pt x="19241" y="9777"/>
                    <a:pt x="19415" y="9907"/>
                  </a:cubicBezTo>
                  <a:cubicBezTo>
                    <a:pt x="19494" y="9972"/>
                    <a:pt x="19551" y="10016"/>
                    <a:pt x="19609" y="10080"/>
                  </a:cubicBezTo>
                  <a:cubicBezTo>
                    <a:pt x="19997" y="10430"/>
                    <a:pt x="20036" y="11170"/>
                    <a:pt x="19882" y="11692"/>
                  </a:cubicBezTo>
                  <a:cubicBezTo>
                    <a:pt x="19648" y="12366"/>
                    <a:pt x="19143" y="12955"/>
                    <a:pt x="18677" y="13456"/>
                  </a:cubicBezTo>
                  <a:cubicBezTo>
                    <a:pt x="15922" y="16439"/>
                    <a:pt x="12487" y="18681"/>
                    <a:pt x="8800" y="19901"/>
                  </a:cubicBezTo>
                  <a:cubicBezTo>
                    <a:pt x="8226" y="20088"/>
                    <a:pt x="7628" y="20247"/>
                    <a:pt x="7052" y="20247"/>
                  </a:cubicBezTo>
                  <a:cubicBezTo>
                    <a:pt x="6889" y="20247"/>
                    <a:pt x="6726" y="20234"/>
                    <a:pt x="6568" y="20206"/>
                  </a:cubicBezTo>
                  <a:cubicBezTo>
                    <a:pt x="6043" y="20097"/>
                    <a:pt x="5365" y="19683"/>
                    <a:pt x="5248" y="19009"/>
                  </a:cubicBezTo>
                  <a:cubicBezTo>
                    <a:pt x="5191" y="18835"/>
                    <a:pt x="5191" y="18615"/>
                    <a:pt x="5191" y="18398"/>
                  </a:cubicBezTo>
                  <a:cubicBezTo>
                    <a:pt x="5191" y="17963"/>
                    <a:pt x="5171" y="17483"/>
                    <a:pt x="4919" y="16984"/>
                  </a:cubicBezTo>
                  <a:cubicBezTo>
                    <a:pt x="4607" y="16373"/>
                    <a:pt x="4045" y="16090"/>
                    <a:pt x="3541" y="15850"/>
                  </a:cubicBezTo>
                  <a:cubicBezTo>
                    <a:pt x="3095" y="15611"/>
                    <a:pt x="2823" y="15459"/>
                    <a:pt x="2744" y="15219"/>
                  </a:cubicBezTo>
                  <a:cubicBezTo>
                    <a:pt x="2687" y="15068"/>
                    <a:pt x="2764" y="14806"/>
                    <a:pt x="2823" y="14544"/>
                  </a:cubicBezTo>
                  <a:cubicBezTo>
                    <a:pt x="2920" y="14153"/>
                    <a:pt x="2977" y="13718"/>
                    <a:pt x="2881" y="13239"/>
                  </a:cubicBezTo>
                  <a:cubicBezTo>
                    <a:pt x="2744" y="12628"/>
                    <a:pt x="2376" y="12258"/>
                    <a:pt x="2066" y="11931"/>
                  </a:cubicBezTo>
                  <a:cubicBezTo>
                    <a:pt x="1969" y="11845"/>
                    <a:pt x="1872" y="11757"/>
                    <a:pt x="1794" y="11648"/>
                  </a:cubicBezTo>
                  <a:cubicBezTo>
                    <a:pt x="863" y="10538"/>
                    <a:pt x="1193" y="9144"/>
                    <a:pt x="1659" y="8164"/>
                  </a:cubicBezTo>
                  <a:cubicBezTo>
                    <a:pt x="1794" y="7838"/>
                    <a:pt x="1696" y="7447"/>
                    <a:pt x="1406" y="7271"/>
                  </a:cubicBezTo>
                  <a:cubicBezTo>
                    <a:pt x="1318" y="7226"/>
                    <a:pt x="1225" y="7204"/>
                    <a:pt x="1132" y="7204"/>
                  </a:cubicBezTo>
                  <a:cubicBezTo>
                    <a:pt x="916" y="7204"/>
                    <a:pt x="705" y="7326"/>
                    <a:pt x="611" y="7555"/>
                  </a:cubicBezTo>
                  <a:cubicBezTo>
                    <a:pt x="-302" y="9449"/>
                    <a:pt x="-185" y="11256"/>
                    <a:pt x="920" y="12564"/>
                  </a:cubicBezTo>
                  <a:cubicBezTo>
                    <a:pt x="1018" y="12694"/>
                    <a:pt x="1114" y="12803"/>
                    <a:pt x="1232" y="12911"/>
                  </a:cubicBezTo>
                  <a:cubicBezTo>
                    <a:pt x="1465" y="13151"/>
                    <a:pt x="1659" y="13347"/>
                    <a:pt x="1696" y="13564"/>
                  </a:cubicBezTo>
                  <a:cubicBezTo>
                    <a:pt x="1735" y="13718"/>
                    <a:pt x="1678" y="13978"/>
                    <a:pt x="1639" y="14239"/>
                  </a:cubicBezTo>
                  <a:cubicBezTo>
                    <a:pt x="1522" y="14632"/>
                    <a:pt x="1445" y="15111"/>
                    <a:pt x="1581" y="15633"/>
                  </a:cubicBezTo>
                  <a:cubicBezTo>
                    <a:pt x="1794" y="16483"/>
                    <a:pt x="2474" y="16809"/>
                    <a:pt x="3036" y="17070"/>
                  </a:cubicBezTo>
                  <a:cubicBezTo>
                    <a:pt x="3404" y="17266"/>
                    <a:pt x="3773" y="17419"/>
                    <a:pt x="3890" y="17681"/>
                  </a:cubicBezTo>
                  <a:cubicBezTo>
                    <a:pt x="3986" y="17855"/>
                    <a:pt x="3986" y="18138"/>
                    <a:pt x="3986" y="18464"/>
                  </a:cubicBezTo>
                  <a:cubicBezTo>
                    <a:pt x="3986" y="18703"/>
                    <a:pt x="4006" y="19009"/>
                    <a:pt x="4065" y="19312"/>
                  </a:cubicBezTo>
                  <a:cubicBezTo>
                    <a:pt x="4317" y="20576"/>
                    <a:pt x="5385" y="21338"/>
                    <a:pt x="6355" y="21534"/>
                  </a:cubicBezTo>
                  <a:cubicBezTo>
                    <a:pt x="6607" y="21578"/>
                    <a:pt x="6840" y="21600"/>
                    <a:pt x="7073" y="21600"/>
                  </a:cubicBezTo>
                  <a:cubicBezTo>
                    <a:pt x="7791" y="21600"/>
                    <a:pt x="8470" y="21402"/>
                    <a:pt x="9168" y="21207"/>
                  </a:cubicBezTo>
                  <a:cubicBezTo>
                    <a:pt x="13050" y="19945"/>
                    <a:pt x="16620" y="17593"/>
                    <a:pt x="19531" y="14457"/>
                  </a:cubicBezTo>
                  <a:cubicBezTo>
                    <a:pt x="20095" y="13870"/>
                    <a:pt x="20716" y="13129"/>
                    <a:pt x="21006" y="12171"/>
                  </a:cubicBezTo>
                  <a:cubicBezTo>
                    <a:pt x="21298" y="11234"/>
                    <a:pt x="21220" y="9929"/>
                    <a:pt x="20385" y="9122"/>
                  </a:cubicBezTo>
                  <a:cubicBezTo>
                    <a:pt x="20289" y="9014"/>
                    <a:pt x="20191" y="8970"/>
                    <a:pt x="20095" y="8882"/>
                  </a:cubicBezTo>
                  <a:cubicBezTo>
                    <a:pt x="19958" y="8797"/>
                    <a:pt x="19862" y="8753"/>
                    <a:pt x="19823" y="8665"/>
                  </a:cubicBezTo>
                  <a:cubicBezTo>
                    <a:pt x="19725" y="8535"/>
                    <a:pt x="19764" y="8186"/>
                    <a:pt x="19823" y="7794"/>
                  </a:cubicBezTo>
                  <a:cubicBezTo>
                    <a:pt x="19901" y="7271"/>
                    <a:pt x="19997" y="6618"/>
                    <a:pt x="19668" y="6031"/>
                  </a:cubicBezTo>
                  <a:cubicBezTo>
                    <a:pt x="19415" y="5530"/>
                    <a:pt x="19008" y="5291"/>
                    <a:pt x="18659" y="5095"/>
                  </a:cubicBezTo>
                  <a:cubicBezTo>
                    <a:pt x="18426" y="4941"/>
                    <a:pt x="18193" y="4834"/>
                    <a:pt x="18134" y="4660"/>
                  </a:cubicBezTo>
                  <a:cubicBezTo>
                    <a:pt x="18038" y="4506"/>
                    <a:pt x="18076" y="4203"/>
                    <a:pt x="18134" y="3875"/>
                  </a:cubicBezTo>
                  <a:cubicBezTo>
                    <a:pt x="18154" y="3680"/>
                    <a:pt x="18193" y="3484"/>
                    <a:pt x="18193" y="3308"/>
                  </a:cubicBezTo>
                  <a:cubicBezTo>
                    <a:pt x="18252" y="2504"/>
                    <a:pt x="17979" y="1697"/>
                    <a:pt x="17474" y="1066"/>
                  </a:cubicBezTo>
                  <a:cubicBezTo>
                    <a:pt x="16971" y="413"/>
                    <a:pt x="16252" y="42"/>
                    <a:pt x="155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0" name="Google Shape;1439;p41"/>
            <p:cNvSpPr/>
            <p:nvPr/>
          </p:nvSpPr>
          <p:spPr>
            <a:xfrm>
              <a:off x="536817" y="724249"/>
              <a:ext cx="198569" cy="67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20189" y="0"/>
                  </a:moveTo>
                  <a:cubicBezTo>
                    <a:pt x="19992" y="0"/>
                    <a:pt x="19796" y="113"/>
                    <a:pt x="19615" y="346"/>
                  </a:cubicBezTo>
                  <a:cubicBezTo>
                    <a:pt x="11077" y="10901"/>
                    <a:pt x="871" y="17187"/>
                    <a:pt x="796" y="17262"/>
                  </a:cubicBezTo>
                  <a:cubicBezTo>
                    <a:pt x="166" y="17633"/>
                    <a:pt x="-130" y="18834"/>
                    <a:pt x="54" y="20028"/>
                  </a:cubicBezTo>
                  <a:cubicBezTo>
                    <a:pt x="166" y="21003"/>
                    <a:pt x="649" y="21600"/>
                    <a:pt x="1095" y="21600"/>
                  </a:cubicBezTo>
                  <a:cubicBezTo>
                    <a:pt x="1242" y="21600"/>
                    <a:pt x="1354" y="21600"/>
                    <a:pt x="1429" y="21525"/>
                  </a:cubicBezTo>
                  <a:cubicBezTo>
                    <a:pt x="1837" y="21229"/>
                    <a:pt x="11968" y="15012"/>
                    <a:pt x="20765" y="4162"/>
                  </a:cubicBezTo>
                  <a:cubicBezTo>
                    <a:pt x="21286" y="3489"/>
                    <a:pt x="21470" y="2068"/>
                    <a:pt x="21136" y="1018"/>
                  </a:cubicBezTo>
                  <a:cubicBezTo>
                    <a:pt x="20918" y="383"/>
                    <a:pt x="20557" y="0"/>
                    <a:pt x="201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1" name="Google Shape;1440;p41"/>
            <p:cNvSpPr/>
            <p:nvPr/>
          </p:nvSpPr>
          <p:spPr>
            <a:xfrm>
              <a:off x="708741" y="735396"/>
              <a:ext cx="154695" cy="72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600" fill="norm" stroke="1" extrusionOk="0">
                  <a:moveTo>
                    <a:pt x="19818" y="0"/>
                  </a:moveTo>
                  <a:cubicBezTo>
                    <a:pt x="19495" y="0"/>
                    <a:pt x="19156" y="157"/>
                    <a:pt x="18869" y="458"/>
                  </a:cubicBezTo>
                  <a:cubicBezTo>
                    <a:pt x="12794" y="7510"/>
                    <a:pt x="830" y="17596"/>
                    <a:pt x="734" y="17735"/>
                  </a:cubicBezTo>
                  <a:cubicBezTo>
                    <a:pt x="24" y="18286"/>
                    <a:pt x="-215" y="19528"/>
                    <a:pt x="212" y="20567"/>
                  </a:cubicBezTo>
                  <a:cubicBezTo>
                    <a:pt x="451" y="21258"/>
                    <a:pt x="973" y="21600"/>
                    <a:pt x="1447" y="21600"/>
                  </a:cubicBezTo>
                  <a:cubicBezTo>
                    <a:pt x="1687" y="21600"/>
                    <a:pt x="1922" y="21536"/>
                    <a:pt x="2161" y="21327"/>
                  </a:cubicBezTo>
                  <a:cubicBezTo>
                    <a:pt x="2683" y="20909"/>
                    <a:pt x="14452" y="10962"/>
                    <a:pt x="20671" y="3708"/>
                  </a:cubicBezTo>
                  <a:cubicBezTo>
                    <a:pt x="21337" y="3018"/>
                    <a:pt x="21385" y="1637"/>
                    <a:pt x="20911" y="807"/>
                  </a:cubicBezTo>
                  <a:cubicBezTo>
                    <a:pt x="20643" y="261"/>
                    <a:pt x="20241" y="0"/>
                    <a:pt x="19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22" name="Google Shape;1441;p41"/>
            <p:cNvSpPr/>
            <p:nvPr/>
          </p:nvSpPr>
          <p:spPr>
            <a:xfrm>
              <a:off x="226458" y="270698"/>
              <a:ext cx="526729" cy="45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4837" y="675"/>
                  </a:moveTo>
                  <a:cubicBezTo>
                    <a:pt x="14935" y="675"/>
                    <a:pt x="15035" y="685"/>
                    <a:pt x="15105" y="696"/>
                  </a:cubicBezTo>
                  <a:cubicBezTo>
                    <a:pt x="15372" y="796"/>
                    <a:pt x="15599" y="1018"/>
                    <a:pt x="15797" y="1360"/>
                  </a:cubicBezTo>
                  <a:cubicBezTo>
                    <a:pt x="16375" y="2465"/>
                    <a:pt x="16079" y="3847"/>
                    <a:pt x="15035" y="4731"/>
                  </a:cubicBezTo>
                  <a:lnTo>
                    <a:pt x="14823" y="4897"/>
                  </a:lnTo>
                  <a:lnTo>
                    <a:pt x="14103" y="3361"/>
                  </a:lnTo>
                  <a:cubicBezTo>
                    <a:pt x="13821" y="2797"/>
                    <a:pt x="13497" y="2111"/>
                    <a:pt x="13680" y="1482"/>
                  </a:cubicBezTo>
                  <a:cubicBezTo>
                    <a:pt x="13764" y="1194"/>
                    <a:pt x="14061" y="896"/>
                    <a:pt x="14414" y="752"/>
                  </a:cubicBezTo>
                  <a:cubicBezTo>
                    <a:pt x="14526" y="707"/>
                    <a:pt x="14682" y="675"/>
                    <a:pt x="14837" y="675"/>
                  </a:cubicBezTo>
                  <a:close/>
                  <a:moveTo>
                    <a:pt x="7274" y="1250"/>
                  </a:moveTo>
                  <a:cubicBezTo>
                    <a:pt x="7360" y="1261"/>
                    <a:pt x="7486" y="1338"/>
                    <a:pt x="7613" y="1404"/>
                  </a:cubicBezTo>
                  <a:cubicBezTo>
                    <a:pt x="9180" y="2332"/>
                    <a:pt x="10083" y="3847"/>
                    <a:pt x="9955" y="5328"/>
                  </a:cubicBezTo>
                  <a:cubicBezTo>
                    <a:pt x="8389" y="4632"/>
                    <a:pt x="7472" y="3272"/>
                    <a:pt x="7035" y="2444"/>
                  </a:cubicBezTo>
                  <a:cubicBezTo>
                    <a:pt x="6880" y="2178"/>
                    <a:pt x="6724" y="1868"/>
                    <a:pt x="6794" y="1615"/>
                  </a:cubicBezTo>
                  <a:cubicBezTo>
                    <a:pt x="6851" y="1426"/>
                    <a:pt x="7049" y="1261"/>
                    <a:pt x="7219" y="1261"/>
                  </a:cubicBezTo>
                  <a:cubicBezTo>
                    <a:pt x="7219" y="1261"/>
                    <a:pt x="7246" y="1261"/>
                    <a:pt x="7274" y="1250"/>
                  </a:cubicBezTo>
                  <a:close/>
                  <a:moveTo>
                    <a:pt x="1487" y="7642"/>
                  </a:moveTo>
                  <a:cubicBezTo>
                    <a:pt x="1687" y="7642"/>
                    <a:pt x="1897" y="7679"/>
                    <a:pt x="2069" y="7716"/>
                  </a:cubicBezTo>
                  <a:cubicBezTo>
                    <a:pt x="3310" y="7982"/>
                    <a:pt x="4354" y="8534"/>
                    <a:pt x="5272" y="9242"/>
                  </a:cubicBezTo>
                  <a:cubicBezTo>
                    <a:pt x="5109" y="9254"/>
                    <a:pt x="4947" y="9259"/>
                    <a:pt x="4786" y="9259"/>
                  </a:cubicBezTo>
                  <a:cubicBezTo>
                    <a:pt x="3293" y="9259"/>
                    <a:pt x="1814" y="8761"/>
                    <a:pt x="898" y="7893"/>
                  </a:cubicBezTo>
                  <a:cubicBezTo>
                    <a:pt x="925" y="7804"/>
                    <a:pt x="1066" y="7716"/>
                    <a:pt x="1208" y="7672"/>
                  </a:cubicBezTo>
                  <a:cubicBezTo>
                    <a:pt x="1295" y="7650"/>
                    <a:pt x="1390" y="7642"/>
                    <a:pt x="1487" y="7642"/>
                  </a:cubicBezTo>
                  <a:close/>
                  <a:moveTo>
                    <a:pt x="14835" y="0"/>
                  </a:moveTo>
                  <a:cubicBezTo>
                    <a:pt x="14570" y="0"/>
                    <a:pt x="14301" y="49"/>
                    <a:pt x="14032" y="155"/>
                  </a:cubicBezTo>
                  <a:cubicBezTo>
                    <a:pt x="13454" y="398"/>
                    <a:pt x="12988" y="851"/>
                    <a:pt x="12847" y="1349"/>
                  </a:cubicBezTo>
                  <a:cubicBezTo>
                    <a:pt x="12594" y="2167"/>
                    <a:pt x="12988" y="2963"/>
                    <a:pt x="13285" y="3615"/>
                  </a:cubicBezTo>
                  <a:lnTo>
                    <a:pt x="14103" y="5328"/>
                  </a:lnTo>
                  <a:cubicBezTo>
                    <a:pt x="13452" y="5620"/>
                    <a:pt x="12690" y="5777"/>
                    <a:pt x="11934" y="5777"/>
                  </a:cubicBezTo>
                  <a:cubicBezTo>
                    <a:pt x="11545" y="5777"/>
                    <a:pt x="11157" y="5735"/>
                    <a:pt x="10788" y="5649"/>
                  </a:cubicBezTo>
                  <a:cubicBezTo>
                    <a:pt x="10759" y="5626"/>
                    <a:pt x="10759" y="5626"/>
                    <a:pt x="10745" y="5626"/>
                  </a:cubicBezTo>
                  <a:cubicBezTo>
                    <a:pt x="11013" y="3859"/>
                    <a:pt x="9969" y="2001"/>
                    <a:pt x="8079" y="896"/>
                  </a:cubicBezTo>
                  <a:cubicBezTo>
                    <a:pt x="7895" y="763"/>
                    <a:pt x="7656" y="642"/>
                    <a:pt x="7360" y="619"/>
                  </a:cubicBezTo>
                  <a:cubicBezTo>
                    <a:pt x="7302" y="612"/>
                    <a:pt x="7245" y="608"/>
                    <a:pt x="7189" y="608"/>
                  </a:cubicBezTo>
                  <a:cubicBezTo>
                    <a:pt x="6560" y="608"/>
                    <a:pt x="6051" y="1046"/>
                    <a:pt x="5934" y="1503"/>
                  </a:cubicBezTo>
                  <a:cubicBezTo>
                    <a:pt x="5836" y="1924"/>
                    <a:pt x="6005" y="2343"/>
                    <a:pt x="6202" y="2719"/>
                  </a:cubicBezTo>
                  <a:cubicBezTo>
                    <a:pt x="7049" y="4323"/>
                    <a:pt x="8290" y="5483"/>
                    <a:pt x="9772" y="6047"/>
                  </a:cubicBezTo>
                  <a:cubicBezTo>
                    <a:pt x="9335" y="7428"/>
                    <a:pt x="7952" y="8645"/>
                    <a:pt x="6230" y="9075"/>
                  </a:cubicBezTo>
                  <a:cubicBezTo>
                    <a:pt x="5144" y="8147"/>
                    <a:pt x="3860" y="7385"/>
                    <a:pt x="2265" y="7052"/>
                  </a:cubicBezTo>
                  <a:cubicBezTo>
                    <a:pt x="2026" y="7006"/>
                    <a:pt x="1755" y="6959"/>
                    <a:pt x="1471" y="6959"/>
                  </a:cubicBezTo>
                  <a:cubicBezTo>
                    <a:pt x="1289" y="6959"/>
                    <a:pt x="1100" y="6978"/>
                    <a:pt x="911" y="7031"/>
                  </a:cubicBezTo>
                  <a:cubicBezTo>
                    <a:pt x="318" y="7174"/>
                    <a:pt x="-62" y="7606"/>
                    <a:pt x="8" y="8037"/>
                  </a:cubicBezTo>
                  <a:lnTo>
                    <a:pt x="22" y="8136"/>
                  </a:lnTo>
                  <a:lnTo>
                    <a:pt x="93" y="8203"/>
                  </a:lnTo>
                  <a:cubicBezTo>
                    <a:pt x="1180" y="9289"/>
                    <a:pt x="2986" y="9908"/>
                    <a:pt x="4774" y="9908"/>
                  </a:cubicBezTo>
                  <a:cubicBezTo>
                    <a:pt x="5170" y="9908"/>
                    <a:pt x="5563" y="9879"/>
                    <a:pt x="5948" y="9816"/>
                  </a:cubicBezTo>
                  <a:cubicBezTo>
                    <a:pt x="6653" y="10468"/>
                    <a:pt x="7274" y="11176"/>
                    <a:pt x="7825" y="11862"/>
                  </a:cubicBezTo>
                  <a:cubicBezTo>
                    <a:pt x="10238" y="14857"/>
                    <a:pt x="12226" y="18063"/>
                    <a:pt x="13764" y="21379"/>
                  </a:cubicBezTo>
                  <a:cubicBezTo>
                    <a:pt x="13836" y="21523"/>
                    <a:pt x="13991" y="21600"/>
                    <a:pt x="14173" y="21600"/>
                  </a:cubicBezTo>
                  <a:cubicBezTo>
                    <a:pt x="14230" y="21600"/>
                    <a:pt x="14273" y="21600"/>
                    <a:pt x="14314" y="21578"/>
                  </a:cubicBezTo>
                  <a:cubicBezTo>
                    <a:pt x="14541" y="21523"/>
                    <a:pt x="14667" y="21323"/>
                    <a:pt x="14569" y="21147"/>
                  </a:cubicBezTo>
                  <a:cubicBezTo>
                    <a:pt x="13017" y="17775"/>
                    <a:pt x="10999" y="14548"/>
                    <a:pt x="8559" y="11508"/>
                  </a:cubicBezTo>
                  <a:cubicBezTo>
                    <a:pt x="8050" y="10866"/>
                    <a:pt x="7501" y="10215"/>
                    <a:pt x="6865" y="9606"/>
                  </a:cubicBezTo>
                  <a:cubicBezTo>
                    <a:pt x="8686" y="9043"/>
                    <a:pt x="10096" y="7771"/>
                    <a:pt x="10604" y="6279"/>
                  </a:cubicBezTo>
                  <a:cubicBezTo>
                    <a:pt x="11051" y="6380"/>
                    <a:pt x="11513" y="6429"/>
                    <a:pt x="11975" y="6429"/>
                  </a:cubicBezTo>
                  <a:cubicBezTo>
                    <a:pt x="12826" y="6429"/>
                    <a:pt x="13673" y="6262"/>
                    <a:pt x="14414" y="5948"/>
                  </a:cubicBezTo>
                  <a:lnTo>
                    <a:pt x="20663" y="19113"/>
                  </a:lnTo>
                  <a:cubicBezTo>
                    <a:pt x="20720" y="19245"/>
                    <a:pt x="20884" y="19328"/>
                    <a:pt x="21063" y="19328"/>
                  </a:cubicBezTo>
                  <a:cubicBezTo>
                    <a:pt x="21108" y="19328"/>
                    <a:pt x="21154" y="19323"/>
                    <a:pt x="21200" y="19311"/>
                  </a:cubicBezTo>
                  <a:cubicBezTo>
                    <a:pt x="21425" y="19257"/>
                    <a:pt x="21538" y="19058"/>
                    <a:pt x="21454" y="18881"/>
                  </a:cubicBezTo>
                  <a:lnTo>
                    <a:pt x="15133" y="5572"/>
                  </a:lnTo>
                  <a:cubicBezTo>
                    <a:pt x="15331" y="5450"/>
                    <a:pt x="15514" y="5328"/>
                    <a:pt x="15669" y="5184"/>
                  </a:cubicBezTo>
                  <a:cubicBezTo>
                    <a:pt x="16939" y="4112"/>
                    <a:pt x="17306" y="2465"/>
                    <a:pt x="16586" y="1117"/>
                  </a:cubicBezTo>
                  <a:cubicBezTo>
                    <a:pt x="16318" y="597"/>
                    <a:pt x="15938" y="254"/>
                    <a:pt x="15444" y="88"/>
                  </a:cubicBezTo>
                  <a:cubicBezTo>
                    <a:pt x="15246" y="31"/>
                    <a:pt x="15042" y="0"/>
                    <a:pt x="1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224" name="IMG_7824.jpeg" descr="IMG_78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3629" y="4518408"/>
            <a:ext cx="2472547" cy="2093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Handa Notebook Thesis by Slidesgo">
  <a:themeElements>
    <a:clrScheme name="Handa Notebook Thesis by Slidesgo">
      <a:dk1>
        <a:srgbClr val="000000"/>
      </a:dk1>
      <a:lt1>
        <a:srgbClr val="F3F3F3"/>
      </a:lt1>
      <a:dk2>
        <a:srgbClr val="A7A7A7"/>
      </a:dk2>
      <a:lt2>
        <a:srgbClr val="535353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00FF"/>
      </a:hlink>
      <a:folHlink>
        <a:srgbClr val="FF00FF"/>
      </a:folHlink>
    </a:clrScheme>
    <a:fontScheme name="Handa Notebook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Handa Notebook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nda Notebook Thesis by Slidesgo">
  <a:themeElements>
    <a:clrScheme name="Handa Notebook Thesi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00FF"/>
      </a:hlink>
      <a:folHlink>
        <a:srgbClr val="FF00FF"/>
      </a:folHlink>
    </a:clrScheme>
    <a:fontScheme name="Handa Notebook Thesis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Handa Notebook Thesi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