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1pPr>
    <a:lvl2pPr marL="0" marR="0" indent="457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2pPr>
    <a:lvl3pPr marL="0" marR="0" indent="914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3pPr>
    <a:lvl4pPr marL="0" marR="0" indent="1371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4pPr>
    <a:lvl5pPr marL="0" marR="0" indent="18288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5pPr>
    <a:lvl6pPr marL="0" marR="0" indent="22860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6pPr>
    <a:lvl7pPr marL="0" marR="0" indent="27432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7pPr>
    <a:lvl8pPr marL="0" marR="0" indent="32004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8pPr>
    <a:lvl9pPr marL="0" marR="0" indent="3657600" algn="ctr" defTabSz="584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Geeza Pro Bold"/>
        <a:ea typeface="Geeza Pro Bold"/>
        <a:cs typeface="Geeza Pro Bold"/>
        <a:sym typeface="Geeza Pro Bold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Geeza Pro Bold"/>
          <a:ea typeface="Geeza Pro Bold"/>
          <a:cs typeface="Geeza Pro 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0" name="Shape 12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1pPr>
    <a:lvl2pPr indent="228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2pPr>
    <a:lvl3pPr indent="457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3pPr>
    <a:lvl4pPr indent="685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4pPr>
    <a:lvl5pPr indent="9144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5pPr>
    <a:lvl6pPr indent="11430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6pPr>
    <a:lvl7pPr indent="13716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7pPr>
    <a:lvl8pPr indent="16002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8pPr>
    <a:lvl9pPr indent="1828800" algn="r" defTabSz="457200" rtl="1" latinLnBrk="0">
      <a:lnSpc>
        <a:spcPct val="117999"/>
      </a:lnSpc>
      <a:defRPr sz="2200">
        <a:latin typeface="+mn-lt"/>
        <a:ea typeface="+mn-ea"/>
        <a:cs typeface="+mn-cs"/>
        <a:sym typeface="Geeza Pro Regular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2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2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Relationship Id="rId3" Type="http://schemas.openxmlformats.org/officeDocument/2006/relationships/image" Target="../media/image2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2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Relationship Id="rId3" Type="http://schemas.openxmlformats.org/officeDocument/2006/relationships/image" Target="../media/image2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ال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FBF4B162-B0C5-41D1-B82B-8687963A6F89.jpeg" descr="FBF4B162-B0C5-41D1-B82B-8687963A6F89.jpe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36" y="-37436"/>
            <a:ext cx="12985328" cy="98284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58330" y="83727"/>
            <a:ext cx="1913071" cy="1478147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Aishah Aljuhani"/>
          <p:cNvSpPr txBox="1"/>
          <p:nvPr/>
        </p:nvSpPr>
        <p:spPr>
          <a:xfrm rot="2700000">
            <a:off x="9754558" y="7352800"/>
            <a:ext cx="2454174" cy="800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325120" rtl="0">
              <a:lnSpc>
                <a:spcPct val="110000"/>
              </a:lnSpc>
              <a:defRPr sz="3000">
                <a:latin typeface="Janna LT Regular"/>
                <a:ea typeface="Janna LT Regular"/>
                <a:cs typeface="Janna LT Regular"/>
                <a:sym typeface="Janna LT Regular"/>
              </a:defRPr>
            </a:pPr>
            <a:r>
              <a:rPr sz="2000">
                <a:latin typeface="Chalkduster"/>
                <a:ea typeface="Chalkduster"/>
                <a:cs typeface="Chalkduster"/>
                <a:sym typeface="Chalkduster"/>
              </a:rPr>
              <a:t>Aishah Aljuhani</a:t>
            </a:r>
            <a:r>
              <a:t> </a:t>
            </a:r>
          </a:p>
        </p:txBody>
      </p:sp>
      <p:sp>
        <p:nvSpPr>
          <p:cNvPr id="1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قتبا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– باسل أسعد"/>
          <p:cNvSpPr txBox="1"/>
          <p:nvPr>
            <p:ph type="body" sz="quarter" idx="21"/>
          </p:nvPr>
        </p:nvSpPr>
        <p:spPr>
          <a:xfrm>
            <a:off x="1270000" y="6362700"/>
            <a:ext cx="10464800" cy="500668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 باسل أسعد</a:t>
            </a:r>
          </a:p>
        </p:txBody>
      </p:sp>
      <p:sp>
        <p:nvSpPr>
          <p:cNvPr id="95" name="&quot;قم بكتابة الرقم هنا.&quot;"/>
          <p:cNvSpPr txBox="1"/>
          <p:nvPr>
            <p:ph type="body" sz="quarter" idx="22"/>
          </p:nvPr>
        </p:nvSpPr>
        <p:spPr>
          <a:xfrm>
            <a:off x="1270000" y="4239056"/>
            <a:ext cx="10464800" cy="665888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/>
            </a:lvl1pPr>
          </a:lstStyle>
          <a:p>
            <a:pPr rtl="0">
              <a:defRPr/>
            </a:pPr>
            <a:r>
              <a:t>"قم بكتابة الرقم هنا."</a:t>
            </a:r>
          </a:p>
        </p:txBody>
      </p:sp>
      <p:sp>
        <p:nvSpPr>
          <p:cNvPr id="96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منظر للشاطئ والبحر من الكثبان الرملية العشبية"/>
          <p:cNvSpPr/>
          <p:nvPr>
            <p:ph type="pic" idx="21"/>
          </p:nvPr>
        </p:nvSpPr>
        <p:spPr>
          <a:xfrm>
            <a:off x="-1308100" y="-50800"/>
            <a:ext cx="14782800" cy="9855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1AD3949C-E35A-4D5F-BEE7-D7013B58FF53.png" descr="1AD3949C-E35A-4D5F-BEE7-D7013B58FF53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345" y="-9038"/>
            <a:ext cx="12974110" cy="97716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1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أفق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E27F4A18-1384-474B-AD41-066539093837.png" descr="E27F4A18-1384-474B-AD41-066539093837.png"/>
          <p:cNvPicPr>
            <a:picLocks noChangeAspect="0"/>
          </p:cNvPicPr>
          <p:nvPr/>
        </p:nvPicPr>
        <p:blipFill>
          <a:blip r:embed="rId2">
            <a:alphaModFix amt="50456"/>
            <a:extLst/>
          </a:blip>
          <a:stretch>
            <a:fillRect/>
          </a:stretch>
        </p:blipFill>
        <p:spPr>
          <a:xfrm>
            <a:off x="-76809" y="-37887"/>
            <a:ext cx="13158418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24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- الوس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569AE7D6-027C-47FA-B9C1-2A34644A6E08.png" descr="569AE7D6-027C-47FA-B9C1-2A34644A6E08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689" y="-52762"/>
            <a:ext cx="13014178" cy="9859124"/>
          </a:xfrm>
          <a:prstGeom prst="rect">
            <a:avLst/>
          </a:prstGeom>
          <a:ln w="12700">
            <a:miter lim="400000"/>
          </a:ln>
        </p:spPr>
      </p:pic>
      <p:pic>
        <p:nvPicPr>
          <p:cNvPr id="3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34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رأس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71CD817E-C239-4916-BEE7-ACF4DE830702.png" descr="71CD817E-C239-4916-BEE7-ACF4DE830702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1901" y="-24896"/>
            <a:ext cx="13028601" cy="9803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42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187178" y="-2818"/>
            <a:ext cx="1913071" cy="1478147"/>
          </a:xfrm>
          <a:prstGeom prst="rect">
            <a:avLst/>
          </a:prstGeom>
          <a:ln w="12700">
            <a:miter lim="400000"/>
          </a:ln>
        </p:spPr>
      </p:pic>
      <p:sp>
        <p:nvSpPr>
          <p:cNvPr id="4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العنوان -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FC0652FD-D49D-4839-9F6F-1608B4A57E95.png" descr="FC0652FD-D49D-4839-9F6F-1608B4A57E95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6324" y="-59522"/>
            <a:ext cx="13057448" cy="9872644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59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العنوان والتعداد النقطي والصور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E1657993-85FE-44C4-B2BE-EEDDB4BD6814.png" descr="E1657993-85FE-44C4-B2BE-EEDDB4BD6814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2385" y="-629276"/>
            <a:ext cx="13129570" cy="10485671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 rtl="0">
              <a:defRPr/>
            </a:pPr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تعداد نقط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1A85D407-941D-4FC1-80CD-9A83D17B8D2B.png" descr="1A85D407-941D-4FC1-80CD-9A83D17B8D2B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9597" y="-37887"/>
            <a:ext cx="13143994" cy="9829374"/>
          </a:xfrm>
          <a:prstGeom prst="rect">
            <a:avLst/>
          </a:prstGeom>
          <a:ln w="12700">
            <a:miter lim="400000"/>
          </a:ln>
        </p:spPr>
      </p:pic>
      <p:pic>
        <p:nvPicPr>
          <p:cNvPr id="76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7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صورة - ٣ أعل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طريق رملي بين تلين يؤدي إلى المحيط"/>
          <p:cNvSpPr/>
          <p:nvPr>
            <p:ph type="pic" sz="quarter" idx="21"/>
          </p:nvPr>
        </p:nvSpPr>
        <p:spPr>
          <a:xfrm>
            <a:off x="6556375" y="5092700"/>
            <a:ext cx="565785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طائر البلشون يحلق على ارتفاع منخفض فوق الشاطئ خلف سياج قصير"/>
          <p:cNvSpPr/>
          <p:nvPr>
            <p:ph type="pic" sz="half" idx="22"/>
          </p:nvPr>
        </p:nvSpPr>
        <p:spPr>
          <a:xfrm>
            <a:off x="6718300" y="749300"/>
            <a:ext cx="5334000" cy="5334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منظر للشاطئ والبحر من الكثبان الرملية العشبية"/>
          <p:cNvSpPr/>
          <p:nvPr>
            <p:ph type="pic" idx="23"/>
          </p:nvPr>
        </p:nvSpPr>
        <p:spPr>
          <a:xfrm>
            <a:off x="-2832100" y="889000"/>
            <a:ext cx="119634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7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02E0CD0-CA72-4E81-BC43-D6779D5CADAF.png" descr="A02E0CD0-CA72-4E81-BC43-D6779D5CADAF.png"/>
          <p:cNvPicPr>
            <a:picLocks noChangeAspect="0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05658" y="-16250"/>
            <a:ext cx="13216116" cy="978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IMG_1087.png" descr="IMG_1087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273723" y="-74938"/>
            <a:ext cx="1913071" cy="1478146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نص العنوان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5" name="مستوى النص الأول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6" name="رقم الشريحة"/>
          <p:cNvSpPr txBox="1"/>
          <p:nvPr>
            <p:ph type="sldNum" sz="quarter" idx="2"/>
          </p:nvPr>
        </p:nvSpPr>
        <p:spPr>
          <a:xfrm>
            <a:off x="6335119" y="9296399"/>
            <a:ext cx="327789" cy="340743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+mn-lt"/>
                <a:ea typeface="+mn-ea"/>
                <a:cs typeface="+mn-cs"/>
                <a:sym typeface="Geeza Pro Regular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  <p:transition xmlns:p14="http://schemas.microsoft.com/office/powerpoint/2010/main" spd="med" advClick="1"/>
  <p:txStyles>
    <p:title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titleStyle>
    <p:bodyStyle>
      <a:lvl1pPr marL="444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1pPr>
      <a:lvl2pPr marL="889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2pPr>
      <a:lvl3pPr marL="1333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3pPr>
      <a:lvl4pPr marL="1778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4pPr>
      <a:lvl5pPr marL="2222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5pPr>
      <a:lvl6pPr marL="2667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6pPr>
      <a:lvl7pPr marL="3111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7pPr>
      <a:lvl8pPr marL="35560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8pPr>
      <a:lvl9pPr marL="4000500" marR="0" indent="-444500" algn="r" defTabSz="584200" rtl="1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n-lt"/>
          <a:ea typeface="+mn-ea"/>
          <a:cs typeface="+mn-cs"/>
          <a:sym typeface="Geeza Pro Regular"/>
        </a:defRPr>
      </a:lvl9pPr>
    </p:bodyStyle>
    <p:otherStyle>
      <a:lvl1pPr marL="0" marR="0" indent="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1pPr>
      <a:lvl2pPr marL="0" marR="0" indent="457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2pPr>
      <a:lvl3pPr marL="0" marR="0" indent="914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3pPr>
      <a:lvl4pPr marL="0" marR="0" indent="1371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4pPr>
      <a:lvl5pPr marL="0" marR="0" indent="18288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5pPr>
      <a:lvl6pPr marL="0" marR="0" indent="22860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6pPr>
      <a:lvl7pPr marL="0" marR="0" indent="27432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7pPr>
      <a:lvl8pPr marL="0" marR="0" indent="32004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8pPr>
      <a:lvl9pPr marL="0" marR="0" indent="3657600" algn="ctr" defTabSz="584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Geeza Pro Regular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8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s://youtu.be/iW8EborqWgU" TargetMode="External"/><Relationship Id="rId3" Type="http://schemas.openxmlformats.org/officeDocument/2006/relationships/image" Target="../media/image1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جمع الكسور المتشابهة"/>
          <p:cNvSpPr txBox="1"/>
          <p:nvPr/>
        </p:nvSpPr>
        <p:spPr>
          <a:xfrm>
            <a:off x="2877095" y="4914899"/>
            <a:ext cx="7250610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جمع الكسور المتشابهة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MagicEraser_230409_002815.png" descr="MagicEraser_230409_002815.png"/>
          <p:cNvPicPr>
            <a:picLocks noChangeAspect="1"/>
          </p:cNvPicPr>
          <p:nvPr/>
        </p:nvPicPr>
        <p:blipFill>
          <a:blip r:embed="rId2">
            <a:extLst/>
          </a:blip>
          <a:srcRect l="4962" t="13632" r="8729" b="46316"/>
          <a:stretch>
            <a:fillRect/>
          </a:stretch>
        </p:blipFill>
        <p:spPr>
          <a:xfrm>
            <a:off x="1415969" y="1363080"/>
            <a:ext cx="10410860" cy="36233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MagicEraser_230409_002815.png" descr="MagicEraser_230409_002815.png"/>
          <p:cNvPicPr>
            <a:picLocks noChangeAspect="1"/>
          </p:cNvPicPr>
          <p:nvPr/>
        </p:nvPicPr>
        <p:blipFill>
          <a:blip r:embed="rId2">
            <a:extLst/>
          </a:blip>
          <a:srcRect l="24932" t="50940" r="28698" b="10682"/>
          <a:stretch>
            <a:fillRect/>
          </a:stretch>
        </p:blipFill>
        <p:spPr>
          <a:xfrm>
            <a:off x="3928054" y="4517706"/>
            <a:ext cx="5999851" cy="3724313"/>
          </a:xfrm>
          <a:prstGeom prst="rect">
            <a:avLst/>
          </a:prstGeom>
          <a:ln w="12700">
            <a:miter lim="400000"/>
          </a:ln>
        </p:spPr>
      </p:pic>
      <p:sp>
        <p:nvSpPr>
          <p:cNvPr id="154" name="صفحة ٧٨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٧٨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switch dir="r"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flip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5" name="MagicEraser_230409_002536.png" descr="MagicEraser_230409_002536.png"/>
          <p:cNvPicPr>
            <a:picLocks noChangeAspect="1"/>
          </p:cNvPicPr>
          <p:nvPr/>
        </p:nvPicPr>
        <p:blipFill>
          <a:blip r:embed="rId2">
            <a:extLst/>
          </a:blip>
          <a:srcRect l="78421" t="50741" r="4679" b="43944"/>
          <a:stretch>
            <a:fillRect/>
          </a:stretch>
        </p:blipFill>
        <p:spPr>
          <a:xfrm>
            <a:off x="6241091" y="3775475"/>
            <a:ext cx="5729863" cy="135154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6" name="MagicEraser_230409_002536.png" descr="MagicEraser_230409_002536.png"/>
          <p:cNvPicPr>
            <a:picLocks noChangeAspect="1"/>
          </p:cNvPicPr>
          <p:nvPr/>
        </p:nvPicPr>
        <p:blipFill>
          <a:blip r:embed="rId2">
            <a:extLst/>
          </a:blip>
          <a:srcRect l="81080" t="67303" r="4211" b="27381"/>
          <a:stretch>
            <a:fillRect/>
          </a:stretch>
        </p:blipFill>
        <p:spPr>
          <a:xfrm>
            <a:off x="478649" y="4201119"/>
            <a:ext cx="4987019" cy="13515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dissolve/>
      </p:transition>
    </mc:Choice>
    <mc:Fallback>
      <p:transition spd="med">
        <p:fade/>
      </p:transition>
    </mc:Fallback>
  </mc:AlternateContent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0" presetID="15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Class="entr" nodeType="clickEffect" presetSubtype="0" presetID="15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26" grpId="2"/>
      <p:bldP build="whole" bldLvl="1" animBg="1" rev="0" advAuto="0" spid="12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صورة" descr="صورة">
            <a:hlinkClick r:id="rId2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610240" y="5530280"/>
            <a:ext cx="943340" cy="188667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flip dir="r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MagicEraser_230409_002536.png" descr="MagicEraser_230409_002536.png"/>
          <p:cNvPicPr>
            <a:picLocks noChangeAspect="1"/>
          </p:cNvPicPr>
          <p:nvPr/>
        </p:nvPicPr>
        <p:blipFill>
          <a:blip r:embed="rId2">
            <a:extLst/>
          </a:blip>
          <a:srcRect l="9482" t="27196" r="27560" b="6549"/>
          <a:stretch>
            <a:fillRect/>
          </a:stretch>
        </p:blipFill>
        <p:spPr>
          <a:xfrm>
            <a:off x="1137162" y="2533253"/>
            <a:ext cx="8126921" cy="641441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MagicEraser_230409_002536.png" descr="MagicEraser_230409_002536.png"/>
          <p:cNvPicPr>
            <a:picLocks noChangeAspect="1"/>
          </p:cNvPicPr>
          <p:nvPr/>
        </p:nvPicPr>
        <p:blipFill>
          <a:blip r:embed="rId2">
            <a:extLst/>
          </a:blip>
          <a:srcRect l="72981" t="30742" r="1629" b="19403"/>
          <a:stretch>
            <a:fillRect/>
          </a:stretch>
        </p:blipFill>
        <p:spPr>
          <a:xfrm>
            <a:off x="9194488" y="3332052"/>
            <a:ext cx="2715110" cy="3998369"/>
          </a:xfrm>
          <a:prstGeom prst="rect">
            <a:avLst/>
          </a:prstGeom>
          <a:ln w="12700">
            <a:miter lim="400000"/>
          </a:ln>
        </p:spPr>
      </p:pic>
      <p:sp>
        <p:nvSpPr>
          <p:cNvPr id="132" name="جمع الكسور المتشابهة"/>
          <p:cNvSpPr txBox="1"/>
          <p:nvPr/>
        </p:nvSpPr>
        <p:spPr>
          <a:xfrm>
            <a:off x="2516492" y="1092504"/>
            <a:ext cx="7250610" cy="1371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0000">
                <a:solidFill>
                  <a:srgbClr val="B51A00"/>
                </a:solidFill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جمع الكسور المتشابهة </a:t>
            </a:r>
          </a:p>
        </p:txBody>
      </p:sp>
      <p:sp>
        <p:nvSpPr>
          <p:cNvPr id="133" name="صفحة ٧٦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٧٦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500">
        <p14:flip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" name="تجميع"/>
          <p:cNvGrpSpPr/>
          <p:nvPr/>
        </p:nvGrpSpPr>
        <p:grpSpPr>
          <a:xfrm>
            <a:off x="2068322" y="1049682"/>
            <a:ext cx="8464280" cy="7812902"/>
            <a:chOff x="0" y="0"/>
            <a:chExt cx="8464278" cy="7812900"/>
          </a:xfrm>
        </p:grpSpPr>
        <p:pic>
          <p:nvPicPr>
            <p:cNvPr id="135" name="MagicEraser_230409_002619.png" descr="MagicEraser_230409_002619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15682" t="15957" r="23936" b="19167"/>
            <a:stretch>
              <a:fillRect/>
            </a:stretch>
          </p:blipFill>
          <p:spPr>
            <a:xfrm>
              <a:off x="0" y="0"/>
              <a:ext cx="8464279" cy="68206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pic>
          <p:nvPicPr>
            <p:cNvPr id="136" name="MagicEraser_230409_002619.png" descr="MagicEraser_230409_002619.png"/>
            <p:cNvPicPr>
              <a:picLocks noChangeAspect="1"/>
            </p:cNvPicPr>
            <p:nvPr/>
          </p:nvPicPr>
          <p:blipFill>
            <a:blip r:embed="rId2">
              <a:extLst/>
            </a:blip>
            <a:srcRect l="26825" t="81071" r="23936" b="9354"/>
            <a:stretch>
              <a:fillRect/>
            </a:stretch>
          </p:blipFill>
          <p:spPr>
            <a:xfrm>
              <a:off x="1561983" y="6806288"/>
              <a:ext cx="6902295" cy="100661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38" name="صفحة ٧٦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٧٦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switch dir="r"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MagicEraser_230409_002656.png" descr="MagicEraser_230409_002656.png"/>
          <p:cNvPicPr>
            <a:picLocks noChangeAspect="1"/>
          </p:cNvPicPr>
          <p:nvPr/>
        </p:nvPicPr>
        <p:blipFill>
          <a:blip r:embed="rId2">
            <a:extLst/>
          </a:blip>
          <a:srcRect l="7950" t="8944" r="9441" b="4389"/>
          <a:stretch>
            <a:fillRect/>
          </a:stretch>
        </p:blipFill>
        <p:spPr>
          <a:xfrm>
            <a:off x="1055882" y="591389"/>
            <a:ext cx="10892846" cy="8570990"/>
          </a:xfrm>
          <a:prstGeom prst="rect">
            <a:avLst/>
          </a:prstGeom>
          <a:ln w="12700">
            <a:miter lim="400000"/>
          </a:ln>
        </p:spPr>
      </p:pic>
      <p:sp>
        <p:nvSpPr>
          <p:cNvPr id="141" name="صفحة ٧٧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٧٧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switch dir="r"/>
      </p:transition>
    </mc:Choice>
    <mc:Fallback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" name="MagicEraser_230409_002714.png" descr="MagicEraser_230409_002714.png"/>
          <p:cNvPicPr>
            <a:picLocks noChangeAspect="1"/>
          </p:cNvPicPr>
          <p:nvPr/>
        </p:nvPicPr>
        <p:blipFill>
          <a:blip r:embed="rId2">
            <a:extLst/>
          </a:blip>
          <a:srcRect l="9237" t="23832" r="7137" b="57821"/>
          <a:stretch>
            <a:fillRect/>
          </a:stretch>
        </p:blipFill>
        <p:spPr>
          <a:xfrm>
            <a:off x="1826268" y="158665"/>
            <a:ext cx="10931706" cy="179869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MagicEraser_230409_002714.png" descr="MagicEraser_230409_002714.png"/>
          <p:cNvPicPr>
            <a:picLocks noChangeAspect="1"/>
          </p:cNvPicPr>
          <p:nvPr/>
        </p:nvPicPr>
        <p:blipFill>
          <a:blip r:embed="rId2">
            <a:extLst/>
          </a:blip>
          <a:srcRect l="26945" t="43988" r="7193" b="37665"/>
          <a:stretch>
            <a:fillRect/>
          </a:stretch>
        </p:blipFill>
        <p:spPr>
          <a:xfrm>
            <a:off x="567294" y="2346920"/>
            <a:ext cx="12303117" cy="257038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MagicEraser_230409_002714.png" descr="MagicEraser_230409_002714.png"/>
          <p:cNvPicPr>
            <a:picLocks noChangeAspect="1"/>
          </p:cNvPicPr>
          <p:nvPr/>
        </p:nvPicPr>
        <p:blipFill>
          <a:blip r:embed="rId2">
            <a:extLst/>
          </a:blip>
          <a:srcRect l="11856" t="63261" r="6806" b="27072"/>
          <a:stretch>
            <a:fillRect/>
          </a:stretch>
        </p:blipFill>
        <p:spPr>
          <a:xfrm>
            <a:off x="310119" y="5680857"/>
            <a:ext cx="12817343" cy="114239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MagicEraser_230409_002714.png" descr="MagicEraser_230409_002714.png"/>
          <p:cNvPicPr>
            <a:picLocks noChangeAspect="1"/>
          </p:cNvPicPr>
          <p:nvPr/>
        </p:nvPicPr>
        <p:blipFill>
          <a:blip r:embed="rId2">
            <a:extLst/>
          </a:blip>
          <a:srcRect l="35663" t="72309" r="7137" b="17510"/>
          <a:stretch>
            <a:fillRect/>
          </a:stretch>
        </p:blipFill>
        <p:spPr>
          <a:xfrm>
            <a:off x="3808794" y="7586441"/>
            <a:ext cx="9043865" cy="1207301"/>
          </a:xfrm>
          <a:prstGeom prst="rect">
            <a:avLst/>
          </a:prstGeom>
          <a:ln w="12700">
            <a:miter lim="400000"/>
          </a:ln>
        </p:spPr>
      </p:pic>
      <p:sp>
        <p:nvSpPr>
          <p:cNvPr id="147" name="صفحة ٧٧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٧٧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switch dir="r"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MagicEraser_230409_002750.png" descr="MagicEraser_230409_002750.png"/>
          <p:cNvPicPr>
            <a:picLocks noChangeAspect="1"/>
          </p:cNvPicPr>
          <p:nvPr/>
        </p:nvPicPr>
        <p:blipFill>
          <a:blip r:embed="rId2">
            <a:extLst/>
          </a:blip>
          <a:srcRect l="8784" t="15210" r="3904" b="10899"/>
          <a:stretch>
            <a:fillRect/>
          </a:stretch>
        </p:blipFill>
        <p:spPr>
          <a:xfrm>
            <a:off x="963885" y="1233289"/>
            <a:ext cx="11480905" cy="7287070"/>
          </a:xfrm>
          <a:prstGeom prst="rect">
            <a:avLst/>
          </a:prstGeom>
          <a:ln w="12700">
            <a:miter lim="400000"/>
          </a:ln>
        </p:spPr>
      </p:pic>
      <p:sp>
        <p:nvSpPr>
          <p:cNvPr id="150" name="صفحة ٧٨"/>
          <p:cNvSpPr txBox="1"/>
          <p:nvPr/>
        </p:nvSpPr>
        <p:spPr>
          <a:xfrm>
            <a:off x="272042" y="8921208"/>
            <a:ext cx="1675043" cy="673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latin typeface="Farah Regular"/>
                <a:ea typeface="Farah Regular"/>
                <a:cs typeface="Farah Regular"/>
                <a:sym typeface="Farah Regular"/>
              </a:defRPr>
            </a:lvl1pPr>
          </a:lstStyle>
          <a:p>
            <a:pPr rtl="0">
              <a:defRPr/>
            </a:pPr>
            <a:r>
              <a:t>صفحة ٧٨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14:switch dir="r"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Geeza Pro Regular"/>
        <a:ea typeface="Geeza Pro Regular"/>
        <a:cs typeface="Geeza Pro Regular"/>
      </a:majorFont>
      <a:minorFont>
        <a:latin typeface="Geeza Pro Regular"/>
        <a:ea typeface="Geeza Pro Regular"/>
        <a:cs typeface="Geeza Pro Regular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Geeza Pro Regular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Geeza Pro Bold"/>
            <a:ea typeface="Geeza Pro Bold"/>
            <a:cs typeface="Geeza Pro Bold"/>
            <a:sym typeface="Geeza Pro Bol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