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WVwUzkwTItg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طرح الكسور المتشابهة"/>
          <p:cNvSpPr txBox="1"/>
          <p:nvPr/>
        </p:nvSpPr>
        <p:spPr>
          <a:xfrm>
            <a:off x="2968562" y="4914899"/>
            <a:ext cx="706767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طرح الكسور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09_003013.png" descr="MagicEraser_230409_003013.png"/>
          <p:cNvPicPr>
            <a:picLocks noChangeAspect="1"/>
          </p:cNvPicPr>
          <p:nvPr/>
        </p:nvPicPr>
        <p:blipFill>
          <a:blip r:embed="rId2">
            <a:extLst/>
          </a:blip>
          <a:srcRect l="77452" t="44524" r="7366" b="50116"/>
          <a:stretch>
            <a:fillRect/>
          </a:stretch>
        </p:blipFill>
        <p:spPr>
          <a:xfrm>
            <a:off x="4113609" y="4244379"/>
            <a:ext cx="4777667" cy="12649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over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409_003013.png" descr="MagicEraser_230409_003013.png"/>
          <p:cNvPicPr>
            <a:picLocks noChangeAspect="1"/>
          </p:cNvPicPr>
          <p:nvPr/>
        </p:nvPicPr>
        <p:blipFill>
          <a:blip r:embed="rId2">
            <a:extLst/>
          </a:blip>
          <a:srcRect l="9540" t="24207" r="29689" b="14619"/>
          <a:stretch>
            <a:fillRect/>
          </a:stretch>
        </p:blipFill>
        <p:spPr>
          <a:xfrm>
            <a:off x="1006573" y="2677517"/>
            <a:ext cx="8114039" cy="6125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409_003013.png" descr="MagicEraser_230409_003013.png"/>
          <p:cNvPicPr>
            <a:picLocks noChangeAspect="1"/>
          </p:cNvPicPr>
          <p:nvPr/>
        </p:nvPicPr>
        <p:blipFill>
          <a:blip r:embed="rId2">
            <a:extLst/>
          </a:blip>
          <a:srcRect l="70272" t="25916" r="4343" b="40440"/>
          <a:stretch>
            <a:fillRect/>
          </a:stretch>
        </p:blipFill>
        <p:spPr>
          <a:xfrm>
            <a:off x="8737372" y="3334927"/>
            <a:ext cx="3412980" cy="339255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طرح الكسور المتشابهة"/>
          <p:cNvSpPr txBox="1"/>
          <p:nvPr/>
        </p:nvSpPr>
        <p:spPr>
          <a:xfrm>
            <a:off x="2694504" y="1337714"/>
            <a:ext cx="706767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طرح الكسور المتشابهة </a:t>
            </a:r>
          </a:p>
        </p:txBody>
      </p:sp>
      <p:sp>
        <p:nvSpPr>
          <p:cNvPr id="132" name="صفحة ٨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تجميع"/>
          <p:cNvGrpSpPr/>
          <p:nvPr/>
        </p:nvGrpSpPr>
        <p:grpSpPr>
          <a:xfrm>
            <a:off x="1585968" y="915932"/>
            <a:ext cx="8952991" cy="7921736"/>
            <a:chOff x="0" y="0"/>
            <a:chExt cx="8952989" cy="7921734"/>
          </a:xfrm>
        </p:grpSpPr>
        <p:pic>
          <p:nvPicPr>
            <p:cNvPr id="134" name="MagicEraser_230409_003042.png" descr="MagicEraser_230409_00304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8761" t="10611" r="29226" b="24522"/>
            <a:stretch>
              <a:fillRect/>
            </a:stretch>
          </p:blipFill>
          <p:spPr>
            <a:xfrm>
              <a:off x="0" y="0"/>
              <a:ext cx="8952990" cy="70237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5" name="MagicEraser_230409_003042.png" descr="MagicEraser_230409_00304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7019" t="74817" r="29226" b="16229"/>
            <a:stretch>
              <a:fillRect/>
            </a:stretch>
          </p:blipFill>
          <p:spPr>
            <a:xfrm>
              <a:off x="2636071" y="6952277"/>
              <a:ext cx="6316919" cy="9694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صفحة ٨١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٨١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409_003110.png" descr="MagicEraser_230409_003110.png"/>
          <p:cNvPicPr>
            <a:picLocks noChangeAspect="1"/>
          </p:cNvPicPr>
          <p:nvPr/>
        </p:nvPicPr>
        <p:blipFill>
          <a:blip r:embed="rId2">
            <a:extLst/>
          </a:blip>
          <a:srcRect l="12392" t="17801" r="28414" b="6390"/>
          <a:stretch>
            <a:fillRect/>
          </a:stretch>
        </p:blipFill>
        <p:spPr>
          <a:xfrm>
            <a:off x="2197234" y="887015"/>
            <a:ext cx="8307424" cy="797943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صفحة ٨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409_003156.png" descr="MagicEraser_230409_003156.png"/>
          <p:cNvPicPr>
            <a:picLocks noChangeAspect="1"/>
          </p:cNvPicPr>
          <p:nvPr/>
        </p:nvPicPr>
        <p:blipFill>
          <a:blip r:embed="rId2">
            <a:extLst/>
          </a:blip>
          <a:srcRect l="10765" t="13323" r="8767" b="71458"/>
          <a:stretch>
            <a:fillRect/>
          </a:stretch>
        </p:blipFill>
        <p:spPr>
          <a:xfrm>
            <a:off x="1722157" y="165877"/>
            <a:ext cx="11002876" cy="1560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MagicEraser_230409_003156.png" descr="MagicEraser_230409_003156.png"/>
          <p:cNvPicPr>
            <a:picLocks noChangeAspect="1"/>
          </p:cNvPicPr>
          <p:nvPr/>
        </p:nvPicPr>
        <p:blipFill>
          <a:blip r:embed="rId2">
            <a:extLst/>
          </a:blip>
          <a:srcRect l="9766" t="54238" r="9766" b="30542"/>
          <a:stretch>
            <a:fillRect/>
          </a:stretch>
        </p:blipFill>
        <p:spPr>
          <a:xfrm>
            <a:off x="1866399" y="5235103"/>
            <a:ext cx="11002876" cy="1560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409_003156.png" descr="MagicEraser_230409_003156.png"/>
          <p:cNvPicPr>
            <a:picLocks noChangeAspect="1"/>
          </p:cNvPicPr>
          <p:nvPr/>
        </p:nvPicPr>
        <p:blipFill>
          <a:blip r:embed="rId2">
            <a:extLst/>
          </a:blip>
          <a:srcRect l="27985" t="28482" r="8767" b="48498"/>
          <a:stretch>
            <a:fillRect/>
          </a:stretch>
        </p:blipFill>
        <p:spPr>
          <a:xfrm>
            <a:off x="648701" y="1438317"/>
            <a:ext cx="12270074" cy="33492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409_003156.png" descr="MagicEraser_230409_003156.png"/>
          <p:cNvPicPr>
            <a:picLocks noChangeAspect="1"/>
          </p:cNvPicPr>
          <p:nvPr/>
        </p:nvPicPr>
        <p:blipFill>
          <a:blip r:embed="rId2">
            <a:extLst/>
          </a:blip>
          <a:srcRect l="27985" t="70281" r="8767" b="12292"/>
          <a:stretch>
            <a:fillRect/>
          </a:stretch>
        </p:blipFill>
        <p:spPr>
          <a:xfrm>
            <a:off x="1053159" y="6723905"/>
            <a:ext cx="12124668" cy="250547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صفحة ٨٢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٨٢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MagicEraser_230409_003225.png" descr="MagicEraser_230409_003225.png"/>
          <p:cNvPicPr>
            <a:picLocks noChangeAspect="1"/>
          </p:cNvPicPr>
          <p:nvPr/>
        </p:nvPicPr>
        <p:blipFill>
          <a:blip r:embed="rId2">
            <a:extLst/>
          </a:blip>
          <a:srcRect l="12034" t="9959" r="14385" b="2766"/>
          <a:stretch>
            <a:fillRect/>
          </a:stretch>
        </p:blipFill>
        <p:spPr>
          <a:xfrm>
            <a:off x="1557888" y="219471"/>
            <a:ext cx="10566958" cy="940021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صفحة ٨٣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٨٣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