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media/audio3.wav" ContentType="audio/wav"/>
  <Override PartName="/ppt/notesSlides/notesSlide5.xml" ContentType="application/vnd.openxmlformats-officedocument.presentationml.notesSlide+xml"/>
  <Override PartName="/ppt/media/audio4.wav" ContentType="audio/wav"/>
  <Override PartName="/ppt/media/audio5.wav" ContentType="audio/wav"/>
  <Override PartName="/ppt/media/audio8.wav" ContentType="audio/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516" r:id="rId2"/>
    <p:sldId id="558" r:id="rId3"/>
    <p:sldId id="517" r:id="rId4"/>
    <p:sldId id="518" r:id="rId5"/>
    <p:sldId id="519" r:id="rId6"/>
    <p:sldId id="520" r:id="rId7"/>
    <p:sldId id="521" r:id="rId8"/>
    <p:sldId id="522" r:id="rId9"/>
    <p:sldId id="523" r:id="rId10"/>
    <p:sldId id="493" r:id="rId11"/>
    <p:sldId id="502" r:id="rId12"/>
    <p:sldId id="486" r:id="rId13"/>
    <p:sldId id="541" r:id="rId14"/>
    <p:sldId id="557" r:id="rId15"/>
    <p:sldId id="548" r:id="rId16"/>
    <p:sldId id="527" r:id="rId17"/>
    <p:sldId id="534" r:id="rId18"/>
    <p:sldId id="535" r:id="rId19"/>
    <p:sldId id="550" r:id="rId20"/>
    <p:sldId id="536" r:id="rId21"/>
    <p:sldId id="492" r:id="rId22"/>
    <p:sldId id="473" r:id="rId23"/>
    <p:sldId id="474" r:id="rId24"/>
    <p:sldId id="475" r:id="rId25"/>
    <p:sldId id="476" r:id="rId26"/>
    <p:sldId id="477" r:id="rId27"/>
    <p:sldId id="478" r:id="rId28"/>
    <p:sldId id="553" r:id="rId29"/>
    <p:sldId id="554" r:id="rId30"/>
    <p:sldId id="555" r:id="rId31"/>
    <p:sldId id="556" r:id="rId32"/>
  </p:sldIdLst>
  <p:sldSz cx="18288000" cy="10287000"/>
  <p:notesSz cx="6858000" cy="9144000"/>
  <p:embeddedFontLst>
    <p:embeddedFont>
      <p:font typeface="宋体" pitchFamily="2" charset="-122"/>
      <p:regular r:id="rId34"/>
    </p:embeddedFont>
    <p:embeddedFont>
      <p:font typeface="微软雅黑" pitchFamily="34" charset="-122"/>
      <p:regular r:id="rId35"/>
      <p:bold r:id="rId36"/>
    </p:embeddedFont>
    <p:embeddedFont>
      <p:font typeface="Tw Cen MT" pitchFamily="34" charset="0"/>
      <p:regular r:id="rId37"/>
      <p:bold r:id="rId38"/>
      <p:italic r:id="rId39"/>
      <p:boldItalic r:id="rId40"/>
    </p:embeddedFont>
    <p:embeddedFont>
      <p:font typeface="Calibri" pitchFamily="34" charset="0"/>
      <p:regular r:id="rId41"/>
      <p:bold r:id="rId42"/>
      <p:italic r:id="rId43"/>
      <p:boldItalic r:id="rId44"/>
    </p:embeddedFont>
    <p:embeddedFont>
      <p:font typeface="Century Gothic" pitchFamily="34" charset="0"/>
      <p:regular r:id="rId45"/>
      <p:bold r:id="rId46"/>
      <p:italic r:id="rId47"/>
      <p:boldItalic r:id="rId48"/>
    </p:embeddedFont>
    <p:embeddedFont>
      <p:font typeface="PT Simple Bold Ruled" charset="-78"/>
      <p:regular r:id="rId49"/>
    </p:embeddedFont>
    <p:embeddedFont>
      <p:font typeface="PT Bold Heading" charset="-78"/>
      <p:regular r:id="rId50"/>
    </p:embeddedFont>
    <p:embeddedFont>
      <p:font typeface="DecoType Naskh" charset="-78"/>
      <p:regular r:id="rId51"/>
    </p:embeddedFont>
    <p:embeddedFont>
      <p:font typeface="Calibri Light" pitchFamily="34" charset="0"/>
      <p:regular r:id="rId52"/>
      <p:italic r:id="rId53"/>
    </p:embeddedFont>
    <p:embeddedFont>
      <p:font typeface="맑은 고딕" pitchFamily="34" charset="-127"/>
      <p:regular r:id="rId54"/>
      <p:bold r:id="rId55"/>
    </p:embeddedFont>
    <p:embeddedFont>
      <p:font typeface="DecoType Naskh Special" charset="-78"/>
      <p:regular r:id="rId56"/>
    </p:embeddedFont>
    <p:embeddedFont>
      <p:font typeface="Segoe UI Semibold" pitchFamily="34" charset="0"/>
      <p:bold r:id="rId57"/>
      <p:boldItalic r:id="rId58"/>
    </p:embeddedFont>
    <p:embeddedFont>
      <p:font typeface="Sakkal Majalla" pitchFamily="2" charset="-78"/>
      <p:regular r:id="rId59"/>
      <p:bold r:id="rId60"/>
    </p:embeddedFont>
    <p:embeddedFont>
      <p:font typeface="Akhbar MT"/>
      <p:regular r:id="rId61"/>
      <p:bold r:id="rId62"/>
    </p:embeddedFont>
    <p:embeddedFont>
      <p:font typeface="Arabic Typesetting" pitchFamily="66" charset="-78"/>
      <p:regular r:id="rId63"/>
    </p:embeddedFont>
  </p:embeddedFontLst>
  <p:custDataLst>
    <p:tags r:id="rId6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008000"/>
    <a:srgbClr val="FFFF99"/>
    <a:srgbClr val="339966"/>
    <a:srgbClr val="C6605E"/>
    <a:srgbClr val="CC3399"/>
    <a:srgbClr val="CC0099"/>
    <a:srgbClr val="993366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06799F8-075E-4A3A-A7F6-7FBC6576F1A4}" styleName="نمط ذو نسُق 2 - تمييز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نمط ذو نسُق 2 - تمييز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نمط ذو نسُق 2 - تمييز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نمط ذو نسُق 2 - تمييز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نمط ذو نسُق 2 - تمييز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3772" autoAdjust="0"/>
  </p:normalViewPr>
  <p:slideViewPr>
    <p:cSldViewPr>
      <p:cViewPr>
        <p:scale>
          <a:sx n="40" d="100"/>
          <a:sy n="40" d="100"/>
        </p:scale>
        <p:origin x="-1116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63" Type="http://schemas.openxmlformats.org/officeDocument/2006/relationships/font" Target="fonts/font30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61" Type="http://schemas.openxmlformats.org/officeDocument/2006/relationships/font" Target="fonts/font2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font" Target="fonts/font2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C0224B8-5F49-4703-B268-2C870C510624}" type="datetimeFigureOut">
              <a:rPr lang="ar-SA" smtClean="0"/>
              <a:t>20/09/1444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55EC48A-1E71-4E0E-AA8E-1F2D4B2401B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5983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C48A-1E71-4E0E-AA8E-1F2D4B2401B9}" type="slidenum">
              <a:rPr lang="ar-SA" smtClean="0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6431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505e5f957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505e5f957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8ef8b14463_2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8ef8b14463_2_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8682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ccffd0e25e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ccffd0e25e_0_1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769775" y="269801"/>
            <a:ext cx="16748453" cy="97474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5801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300350" y="930014"/>
            <a:ext cx="4073700" cy="169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2525100" y="930014"/>
            <a:ext cx="4073700" cy="169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769775" y="269801"/>
            <a:ext cx="16748453" cy="974744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3844800" y="7077260"/>
            <a:ext cx="4280400" cy="976800"/>
          </a:xfrm>
          <a:prstGeom prst="rect">
            <a:avLst/>
          </a:prstGeom>
        </p:spPr>
        <p:txBody>
          <a:bodyPr spcFirstLastPara="1" wrap="square" lIns="137138" tIns="137138" rIns="137138" bIns="137138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32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3844800" y="2538974"/>
            <a:ext cx="6879000" cy="4378200"/>
          </a:xfrm>
          <a:prstGeom prst="rect">
            <a:avLst/>
          </a:prstGeom>
        </p:spPr>
        <p:txBody>
          <a:bodyPr spcFirstLastPara="1" wrap="square" lIns="137138" tIns="137138" rIns="137138" bIns="137138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48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2437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47174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3971168" y="6950810"/>
            <a:ext cx="4943477" cy="1029486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3304575" y="7799902"/>
            <a:ext cx="6683406" cy="1585142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5690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69319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" name="Google Shape;4464;p38"/>
          <p:cNvSpPr/>
          <p:nvPr/>
        </p:nvSpPr>
        <p:spPr>
          <a:xfrm flipH="1">
            <a:off x="353984" y="9056285"/>
            <a:ext cx="4510752" cy="1251587"/>
          </a:xfrm>
          <a:custGeom>
            <a:avLst/>
            <a:gdLst/>
            <a:ahLst/>
            <a:cxnLst/>
            <a:rect l="l" t="t" r="r" b="b"/>
            <a:pathLst>
              <a:path w="21098" h="5854" extrusionOk="0">
                <a:moveTo>
                  <a:pt x="7799" y="0"/>
                </a:moveTo>
                <a:cubicBezTo>
                  <a:pt x="6580" y="0"/>
                  <a:pt x="5374" y="135"/>
                  <a:pt x="4193" y="512"/>
                </a:cubicBezTo>
                <a:cubicBezTo>
                  <a:pt x="2713" y="974"/>
                  <a:pt x="1327" y="1693"/>
                  <a:pt x="86" y="2625"/>
                </a:cubicBezTo>
                <a:cubicBezTo>
                  <a:pt x="1" y="2685"/>
                  <a:pt x="1" y="2813"/>
                  <a:pt x="86" y="2873"/>
                </a:cubicBezTo>
                <a:cubicBezTo>
                  <a:pt x="2191" y="4336"/>
                  <a:pt x="4612" y="5294"/>
                  <a:pt x="7153" y="5662"/>
                </a:cubicBezTo>
                <a:cubicBezTo>
                  <a:pt x="7995" y="5790"/>
                  <a:pt x="8844" y="5854"/>
                  <a:pt x="9691" y="5854"/>
                </a:cubicBezTo>
                <a:cubicBezTo>
                  <a:pt x="11398" y="5854"/>
                  <a:pt x="13100" y="5595"/>
                  <a:pt x="14741" y="5080"/>
                </a:cubicBezTo>
                <a:cubicBezTo>
                  <a:pt x="16246" y="4601"/>
                  <a:pt x="17641" y="3866"/>
                  <a:pt x="19018" y="3087"/>
                </a:cubicBezTo>
                <a:cubicBezTo>
                  <a:pt x="19223" y="3087"/>
                  <a:pt x="19429" y="3070"/>
                  <a:pt x="19626" y="3027"/>
                </a:cubicBezTo>
                <a:lnTo>
                  <a:pt x="20926" y="2830"/>
                </a:lnTo>
                <a:cubicBezTo>
                  <a:pt x="21097" y="2798"/>
                  <a:pt x="21043" y="2555"/>
                  <a:pt x="20874" y="2555"/>
                </a:cubicBezTo>
                <a:cubicBezTo>
                  <a:pt x="20866" y="2555"/>
                  <a:pt x="20858" y="2556"/>
                  <a:pt x="20849" y="2557"/>
                </a:cubicBezTo>
                <a:lnTo>
                  <a:pt x="19737" y="2728"/>
                </a:lnTo>
                <a:cubicBezTo>
                  <a:pt x="19549" y="2753"/>
                  <a:pt x="19360" y="2805"/>
                  <a:pt x="19172" y="2813"/>
                </a:cubicBezTo>
                <a:cubicBezTo>
                  <a:pt x="19146" y="2776"/>
                  <a:pt x="19106" y="2755"/>
                  <a:pt x="19065" y="2755"/>
                </a:cubicBezTo>
                <a:cubicBezTo>
                  <a:pt x="19040" y="2755"/>
                  <a:pt x="19015" y="2763"/>
                  <a:pt x="18992" y="2779"/>
                </a:cubicBezTo>
                <a:lnTo>
                  <a:pt x="18941" y="2805"/>
                </a:lnTo>
                <a:cubicBezTo>
                  <a:pt x="18796" y="2762"/>
                  <a:pt x="18650" y="2702"/>
                  <a:pt x="18522" y="2617"/>
                </a:cubicBezTo>
                <a:cubicBezTo>
                  <a:pt x="17915" y="2292"/>
                  <a:pt x="17290" y="2001"/>
                  <a:pt x="16648" y="1735"/>
                </a:cubicBezTo>
                <a:cubicBezTo>
                  <a:pt x="15348" y="1205"/>
                  <a:pt x="13996" y="786"/>
                  <a:pt x="12611" y="504"/>
                </a:cubicBezTo>
                <a:cubicBezTo>
                  <a:pt x="11267" y="230"/>
                  <a:pt x="9907" y="59"/>
                  <a:pt x="8538" y="16"/>
                </a:cubicBezTo>
                <a:cubicBezTo>
                  <a:pt x="8291" y="6"/>
                  <a:pt x="8045" y="0"/>
                  <a:pt x="77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5" name="Google Shape;4465;p38"/>
          <p:cNvSpPr/>
          <p:nvPr/>
        </p:nvSpPr>
        <p:spPr>
          <a:xfrm flipH="1">
            <a:off x="798473" y="9666686"/>
            <a:ext cx="3535824" cy="130205"/>
          </a:xfrm>
          <a:custGeom>
            <a:avLst/>
            <a:gdLst/>
            <a:ahLst/>
            <a:cxnLst/>
            <a:rect l="l" t="t" r="r" b="b"/>
            <a:pathLst>
              <a:path w="16538" h="609" extrusionOk="0">
                <a:moveTo>
                  <a:pt x="16460" y="1"/>
                </a:moveTo>
                <a:cubicBezTo>
                  <a:pt x="16457" y="1"/>
                  <a:pt x="16454" y="1"/>
                  <a:pt x="16452" y="1"/>
                </a:cubicBezTo>
                <a:cubicBezTo>
                  <a:pt x="13244" y="314"/>
                  <a:pt x="10025" y="472"/>
                  <a:pt x="6806" y="472"/>
                </a:cubicBezTo>
                <a:cubicBezTo>
                  <a:pt x="4565" y="472"/>
                  <a:pt x="2323" y="395"/>
                  <a:pt x="86" y="241"/>
                </a:cubicBezTo>
                <a:cubicBezTo>
                  <a:pt x="84" y="240"/>
                  <a:pt x="81" y="240"/>
                  <a:pt x="79" y="240"/>
                </a:cubicBezTo>
                <a:cubicBezTo>
                  <a:pt x="1" y="240"/>
                  <a:pt x="3" y="369"/>
                  <a:pt x="86" y="378"/>
                </a:cubicBezTo>
                <a:cubicBezTo>
                  <a:pt x="2315" y="531"/>
                  <a:pt x="4548" y="608"/>
                  <a:pt x="6781" y="608"/>
                </a:cubicBezTo>
                <a:cubicBezTo>
                  <a:pt x="10008" y="608"/>
                  <a:pt x="13236" y="448"/>
                  <a:pt x="16452" y="129"/>
                </a:cubicBezTo>
                <a:cubicBezTo>
                  <a:pt x="16534" y="121"/>
                  <a:pt x="16537" y="1"/>
                  <a:pt x="164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6" name="Google Shape;4466;p38"/>
          <p:cNvSpPr/>
          <p:nvPr/>
        </p:nvSpPr>
        <p:spPr>
          <a:xfrm flipH="1">
            <a:off x="1748383" y="9433219"/>
            <a:ext cx="837029" cy="334598"/>
          </a:xfrm>
          <a:custGeom>
            <a:avLst/>
            <a:gdLst/>
            <a:ahLst/>
            <a:cxnLst/>
            <a:rect l="l" t="t" r="r" b="b"/>
            <a:pathLst>
              <a:path w="3915" h="1565" extrusionOk="0">
                <a:moveTo>
                  <a:pt x="107" y="0"/>
                </a:moveTo>
                <a:cubicBezTo>
                  <a:pt x="44" y="0"/>
                  <a:pt x="1" y="89"/>
                  <a:pt x="67" y="126"/>
                </a:cubicBezTo>
                <a:cubicBezTo>
                  <a:pt x="1265" y="717"/>
                  <a:pt x="2523" y="1196"/>
                  <a:pt x="3806" y="1564"/>
                </a:cubicBezTo>
                <a:cubicBezTo>
                  <a:pt x="3809" y="1564"/>
                  <a:pt x="3812" y="1564"/>
                  <a:pt x="3815" y="1564"/>
                </a:cubicBezTo>
                <a:cubicBezTo>
                  <a:pt x="3893" y="1564"/>
                  <a:pt x="3914" y="1460"/>
                  <a:pt x="3840" y="1435"/>
                </a:cubicBezTo>
                <a:cubicBezTo>
                  <a:pt x="2566" y="1076"/>
                  <a:pt x="1325" y="597"/>
                  <a:pt x="136" y="7"/>
                </a:cubicBezTo>
                <a:cubicBezTo>
                  <a:pt x="126" y="2"/>
                  <a:pt x="116" y="0"/>
                  <a:pt x="1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7" name="Google Shape;4467;p38"/>
          <p:cNvSpPr/>
          <p:nvPr/>
        </p:nvSpPr>
        <p:spPr>
          <a:xfrm flipH="1">
            <a:off x="3287959" y="9507619"/>
            <a:ext cx="511625" cy="277940"/>
          </a:xfrm>
          <a:custGeom>
            <a:avLst/>
            <a:gdLst/>
            <a:ahLst/>
            <a:cxnLst/>
            <a:rect l="l" t="t" r="r" b="b"/>
            <a:pathLst>
              <a:path w="2393" h="1300" extrusionOk="0">
                <a:moveTo>
                  <a:pt x="101" y="0"/>
                </a:moveTo>
                <a:cubicBezTo>
                  <a:pt x="40" y="0"/>
                  <a:pt x="0" y="91"/>
                  <a:pt x="66" y="121"/>
                </a:cubicBezTo>
                <a:lnTo>
                  <a:pt x="2265" y="1293"/>
                </a:lnTo>
                <a:cubicBezTo>
                  <a:pt x="2275" y="1297"/>
                  <a:pt x="2284" y="1299"/>
                  <a:pt x="2294" y="1299"/>
                </a:cubicBezTo>
                <a:cubicBezTo>
                  <a:pt x="2355" y="1299"/>
                  <a:pt x="2393" y="1210"/>
                  <a:pt x="2333" y="1173"/>
                </a:cubicBezTo>
                <a:lnTo>
                  <a:pt x="134" y="9"/>
                </a:lnTo>
                <a:cubicBezTo>
                  <a:pt x="123" y="3"/>
                  <a:pt x="112" y="0"/>
                  <a:pt x="1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8" name="Google Shape;4468;p38"/>
          <p:cNvSpPr/>
          <p:nvPr/>
        </p:nvSpPr>
        <p:spPr>
          <a:xfrm flipH="1">
            <a:off x="2682903" y="9466142"/>
            <a:ext cx="530010" cy="320058"/>
          </a:xfrm>
          <a:custGeom>
            <a:avLst/>
            <a:gdLst/>
            <a:ahLst/>
            <a:cxnLst/>
            <a:rect l="l" t="t" r="r" b="b"/>
            <a:pathLst>
              <a:path w="2479" h="1497" extrusionOk="0">
                <a:moveTo>
                  <a:pt x="99" y="0"/>
                </a:moveTo>
                <a:cubicBezTo>
                  <a:pt x="38" y="0"/>
                  <a:pt x="0" y="89"/>
                  <a:pt x="60" y="126"/>
                </a:cubicBezTo>
                <a:cubicBezTo>
                  <a:pt x="838" y="554"/>
                  <a:pt x="1599" y="1008"/>
                  <a:pt x="2352" y="1487"/>
                </a:cubicBezTo>
                <a:cubicBezTo>
                  <a:pt x="2363" y="1493"/>
                  <a:pt x="2374" y="1496"/>
                  <a:pt x="2384" y="1496"/>
                </a:cubicBezTo>
                <a:cubicBezTo>
                  <a:pt x="2439" y="1496"/>
                  <a:pt x="2479" y="1410"/>
                  <a:pt x="2421" y="1367"/>
                </a:cubicBezTo>
                <a:cubicBezTo>
                  <a:pt x="1668" y="888"/>
                  <a:pt x="907" y="434"/>
                  <a:pt x="128" y="7"/>
                </a:cubicBezTo>
                <a:cubicBezTo>
                  <a:pt x="118" y="2"/>
                  <a:pt x="108" y="0"/>
                  <a:pt x="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9" name="Google Shape;4469;p38"/>
          <p:cNvSpPr/>
          <p:nvPr/>
        </p:nvSpPr>
        <p:spPr>
          <a:xfrm flipH="1">
            <a:off x="1173470" y="9563207"/>
            <a:ext cx="417125" cy="185579"/>
          </a:xfrm>
          <a:custGeom>
            <a:avLst/>
            <a:gdLst/>
            <a:ahLst/>
            <a:cxnLst/>
            <a:rect l="l" t="t" r="r" b="b"/>
            <a:pathLst>
              <a:path w="1951" h="868" extrusionOk="0">
                <a:moveTo>
                  <a:pt x="78" y="0"/>
                </a:moveTo>
                <a:cubicBezTo>
                  <a:pt x="19" y="0"/>
                  <a:pt x="0" y="104"/>
                  <a:pt x="68" y="134"/>
                </a:cubicBezTo>
                <a:lnTo>
                  <a:pt x="1839" y="862"/>
                </a:lnTo>
                <a:cubicBezTo>
                  <a:pt x="1849" y="866"/>
                  <a:pt x="1858" y="867"/>
                  <a:pt x="1867" y="867"/>
                </a:cubicBezTo>
                <a:cubicBezTo>
                  <a:pt x="1931" y="867"/>
                  <a:pt x="1950" y="763"/>
                  <a:pt x="1882" y="733"/>
                </a:cubicBezTo>
                <a:lnTo>
                  <a:pt x="103" y="6"/>
                </a:lnTo>
                <a:cubicBezTo>
                  <a:pt x="94" y="2"/>
                  <a:pt x="85" y="0"/>
                  <a:pt x="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0" name="Google Shape;4470;p38"/>
          <p:cNvSpPr/>
          <p:nvPr/>
        </p:nvSpPr>
        <p:spPr>
          <a:xfrm flipH="1">
            <a:off x="2266418" y="9772518"/>
            <a:ext cx="336308" cy="374364"/>
          </a:xfrm>
          <a:custGeom>
            <a:avLst/>
            <a:gdLst/>
            <a:ahLst/>
            <a:cxnLst/>
            <a:rect l="l" t="t" r="r" b="b"/>
            <a:pathLst>
              <a:path w="1573" h="1751" extrusionOk="0">
                <a:moveTo>
                  <a:pt x="1475" y="0"/>
                </a:moveTo>
                <a:cubicBezTo>
                  <a:pt x="1460" y="0"/>
                  <a:pt x="1445" y="6"/>
                  <a:pt x="1432" y="19"/>
                </a:cubicBezTo>
                <a:lnTo>
                  <a:pt x="1423" y="19"/>
                </a:lnTo>
                <a:cubicBezTo>
                  <a:pt x="927" y="533"/>
                  <a:pt x="456" y="1080"/>
                  <a:pt x="37" y="1653"/>
                </a:cubicBezTo>
                <a:cubicBezTo>
                  <a:pt x="1" y="1702"/>
                  <a:pt x="50" y="1750"/>
                  <a:pt x="97" y="1750"/>
                </a:cubicBezTo>
                <a:cubicBezTo>
                  <a:pt x="117" y="1750"/>
                  <a:pt x="136" y="1742"/>
                  <a:pt x="148" y="1722"/>
                </a:cubicBezTo>
                <a:cubicBezTo>
                  <a:pt x="568" y="1157"/>
                  <a:pt x="1030" y="618"/>
                  <a:pt x="1526" y="114"/>
                </a:cubicBezTo>
                <a:cubicBezTo>
                  <a:pt x="1572" y="67"/>
                  <a:pt x="1526" y="0"/>
                  <a:pt x="14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1" name="Google Shape;4471;p38"/>
          <p:cNvSpPr/>
          <p:nvPr/>
        </p:nvSpPr>
        <p:spPr>
          <a:xfrm flipH="1">
            <a:off x="3042301" y="9764180"/>
            <a:ext cx="307016" cy="332246"/>
          </a:xfrm>
          <a:custGeom>
            <a:avLst/>
            <a:gdLst/>
            <a:ahLst/>
            <a:cxnLst/>
            <a:rect l="l" t="t" r="r" b="b"/>
            <a:pathLst>
              <a:path w="1436" h="1554" extrusionOk="0">
                <a:moveTo>
                  <a:pt x="1344" y="0"/>
                </a:moveTo>
                <a:cubicBezTo>
                  <a:pt x="1328" y="0"/>
                  <a:pt x="1311" y="7"/>
                  <a:pt x="1296" y="24"/>
                </a:cubicBezTo>
                <a:lnTo>
                  <a:pt x="39" y="1436"/>
                </a:lnTo>
                <a:cubicBezTo>
                  <a:pt x="0" y="1487"/>
                  <a:pt x="44" y="1554"/>
                  <a:pt x="90" y="1554"/>
                </a:cubicBezTo>
                <a:cubicBezTo>
                  <a:pt x="105" y="1554"/>
                  <a:pt x="120" y="1547"/>
                  <a:pt x="133" y="1530"/>
                </a:cubicBezTo>
                <a:lnTo>
                  <a:pt x="1391" y="118"/>
                </a:lnTo>
                <a:cubicBezTo>
                  <a:pt x="1436" y="67"/>
                  <a:pt x="1393" y="0"/>
                  <a:pt x="13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2" name="Google Shape;4472;p38"/>
          <p:cNvSpPr/>
          <p:nvPr/>
        </p:nvSpPr>
        <p:spPr>
          <a:xfrm flipH="1">
            <a:off x="3153716" y="9617783"/>
            <a:ext cx="234842" cy="198540"/>
          </a:xfrm>
          <a:custGeom>
            <a:avLst/>
            <a:gdLst/>
            <a:ahLst/>
            <a:cxnLst/>
            <a:rect l="l" t="t" r="r" b="b"/>
            <a:pathLst>
              <a:path w="1255" h="1061" extrusionOk="0">
                <a:moveTo>
                  <a:pt x="1146" y="0"/>
                </a:moveTo>
                <a:cubicBezTo>
                  <a:pt x="1132" y="0"/>
                  <a:pt x="1118" y="5"/>
                  <a:pt x="1106" y="15"/>
                </a:cubicBezTo>
                <a:lnTo>
                  <a:pt x="53" y="947"/>
                </a:lnTo>
                <a:cubicBezTo>
                  <a:pt x="0" y="994"/>
                  <a:pt x="45" y="1061"/>
                  <a:pt x="99" y="1061"/>
                </a:cubicBezTo>
                <a:cubicBezTo>
                  <a:pt x="115" y="1061"/>
                  <a:pt x="132" y="1055"/>
                  <a:pt x="147" y="1042"/>
                </a:cubicBezTo>
                <a:lnTo>
                  <a:pt x="1200" y="109"/>
                </a:lnTo>
                <a:cubicBezTo>
                  <a:pt x="1254" y="68"/>
                  <a:pt x="1200" y="0"/>
                  <a:pt x="11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3" name="Google Shape;4473;p38"/>
          <p:cNvSpPr/>
          <p:nvPr/>
        </p:nvSpPr>
        <p:spPr>
          <a:xfrm flipH="1">
            <a:off x="1482842" y="9741517"/>
            <a:ext cx="357474" cy="344861"/>
          </a:xfrm>
          <a:custGeom>
            <a:avLst/>
            <a:gdLst/>
            <a:ahLst/>
            <a:cxnLst/>
            <a:rect l="l" t="t" r="r" b="b"/>
            <a:pathLst>
              <a:path w="1672" h="1613" extrusionOk="0">
                <a:moveTo>
                  <a:pt x="1503" y="1"/>
                </a:moveTo>
                <a:cubicBezTo>
                  <a:pt x="1307" y="1"/>
                  <a:pt x="1141" y="288"/>
                  <a:pt x="1031" y="413"/>
                </a:cubicBezTo>
                <a:lnTo>
                  <a:pt x="47" y="1499"/>
                </a:lnTo>
                <a:cubicBezTo>
                  <a:pt x="1" y="1545"/>
                  <a:pt x="47" y="1612"/>
                  <a:pt x="98" y="1612"/>
                </a:cubicBezTo>
                <a:cubicBezTo>
                  <a:pt x="113" y="1612"/>
                  <a:pt x="128" y="1607"/>
                  <a:pt x="141" y="1593"/>
                </a:cubicBezTo>
                <a:lnTo>
                  <a:pt x="809" y="849"/>
                </a:lnTo>
                <a:cubicBezTo>
                  <a:pt x="890" y="759"/>
                  <a:pt x="1359" y="142"/>
                  <a:pt x="1522" y="142"/>
                </a:cubicBezTo>
                <a:cubicBezTo>
                  <a:pt x="1530" y="142"/>
                  <a:pt x="1538" y="144"/>
                  <a:pt x="1544" y="147"/>
                </a:cubicBezTo>
                <a:cubicBezTo>
                  <a:pt x="1553" y="152"/>
                  <a:pt x="1562" y="154"/>
                  <a:pt x="1571" y="154"/>
                </a:cubicBezTo>
                <a:cubicBezTo>
                  <a:pt x="1628" y="154"/>
                  <a:pt x="1671" y="65"/>
                  <a:pt x="1604" y="28"/>
                </a:cubicBezTo>
                <a:cubicBezTo>
                  <a:pt x="1570" y="9"/>
                  <a:pt x="1536" y="1"/>
                  <a:pt x="150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4" name="Google Shape;4474;p38"/>
          <p:cNvSpPr/>
          <p:nvPr/>
        </p:nvSpPr>
        <p:spPr>
          <a:xfrm flipH="1">
            <a:off x="-203829" y="5721205"/>
            <a:ext cx="1302470" cy="4492580"/>
          </a:xfrm>
          <a:custGeom>
            <a:avLst/>
            <a:gdLst/>
            <a:ahLst/>
            <a:cxnLst/>
            <a:rect l="l" t="t" r="r" b="b"/>
            <a:pathLst>
              <a:path w="6092" h="21013" extrusionOk="0">
                <a:moveTo>
                  <a:pt x="3298" y="0"/>
                </a:moveTo>
                <a:cubicBezTo>
                  <a:pt x="3251" y="0"/>
                  <a:pt x="3204" y="24"/>
                  <a:pt x="3174" y="71"/>
                </a:cubicBezTo>
                <a:cubicBezTo>
                  <a:pt x="1711" y="2175"/>
                  <a:pt x="753" y="4596"/>
                  <a:pt x="385" y="7137"/>
                </a:cubicBezTo>
                <a:cubicBezTo>
                  <a:pt x="0" y="9669"/>
                  <a:pt x="197" y="12270"/>
                  <a:pt x="967" y="14717"/>
                </a:cubicBezTo>
                <a:cubicBezTo>
                  <a:pt x="1446" y="16231"/>
                  <a:pt x="2182" y="17617"/>
                  <a:pt x="2960" y="18994"/>
                </a:cubicBezTo>
                <a:cubicBezTo>
                  <a:pt x="2952" y="19199"/>
                  <a:pt x="2977" y="19405"/>
                  <a:pt x="3020" y="19610"/>
                </a:cubicBezTo>
                <a:cubicBezTo>
                  <a:pt x="3080" y="20038"/>
                  <a:pt x="3148" y="20474"/>
                  <a:pt x="3217" y="20910"/>
                </a:cubicBezTo>
                <a:cubicBezTo>
                  <a:pt x="3230" y="20982"/>
                  <a:pt x="3280" y="21013"/>
                  <a:pt x="3334" y="21013"/>
                </a:cubicBezTo>
                <a:cubicBezTo>
                  <a:pt x="3416" y="21013"/>
                  <a:pt x="3506" y="20942"/>
                  <a:pt x="3491" y="20833"/>
                </a:cubicBezTo>
                <a:cubicBezTo>
                  <a:pt x="3431" y="20457"/>
                  <a:pt x="3379" y="20089"/>
                  <a:pt x="3319" y="19721"/>
                </a:cubicBezTo>
                <a:cubicBezTo>
                  <a:pt x="3285" y="19533"/>
                  <a:pt x="3242" y="19345"/>
                  <a:pt x="3234" y="19148"/>
                </a:cubicBezTo>
                <a:cubicBezTo>
                  <a:pt x="3285" y="19114"/>
                  <a:pt x="3311" y="19028"/>
                  <a:pt x="3268" y="18968"/>
                </a:cubicBezTo>
                <a:cubicBezTo>
                  <a:pt x="3260" y="18951"/>
                  <a:pt x="3251" y="18943"/>
                  <a:pt x="3242" y="18926"/>
                </a:cubicBezTo>
                <a:cubicBezTo>
                  <a:pt x="3285" y="18772"/>
                  <a:pt x="3345" y="18626"/>
                  <a:pt x="3431" y="18498"/>
                </a:cubicBezTo>
                <a:cubicBezTo>
                  <a:pt x="3747" y="17891"/>
                  <a:pt x="4047" y="17266"/>
                  <a:pt x="4303" y="16624"/>
                </a:cubicBezTo>
                <a:cubicBezTo>
                  <a:pt x="4842" y="15324"/>
                  <a:pt x="5253" y="13972"/>
                  <a:pt x="5544" y="12587"/>
                </a:cubicBezTo>
                <a:cubicBezTo>
                  <a:pt x="5817" y="11243"/>
                  <a:pt x="5980" y="9883"/>
                  <a:pt x="6031" y="8514"/>
                </a:cubicBezTo>
                <a:cubicBezTo>
                  <a:pt x="6091" y="7043"/>
                  <a:pt x="5980" y="5597"/>
                  <a:pt x="5535" y="4177"/>
                </a:cubicBezTo>
                <a:cubicBezTo>
                  <a:pt x="5073" y="2697"/>
                  <a:pt x="4355" y="1303"/>
                  <a:pt x="3422" y="71"/>
                </a:cubicBezTo>
                <a:cubicBezTo>
                  <a:pt x="3392" y="24"/>
                  <a:pt x="3345" y="0"/>
                  <a:pt x="32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5" name="Google Shape;4475;p38"/>
          <p:cNvSpPr/>
          <p:nvPr/>
        </p:nvSpPr>
        <p:spPr>
          <a:xfrm flipH="1">
            <a:off x="415334" y="6252928"/>
            <a:ext cx="162060" cy="3526631"/>
          </a:xfrm>
          <a:custGeom>
            <a:avLst/>
            <a:gdLst/>
            <a:ahLst/>
            <a:cxnLst/>
            <a:rect l="l" t="t" r="r" b="b"/>
            <a:pathLst>
              <a:path w="758" h="16495" extrusionOk="0">
                <a:moveTo>
                  <a:pt x="452" y="1"/>
                </a:moveTo>
                <a:cubicBezTo>
                  <a:pt x="417" y="1"/>
                  <a:pt x="381" y="22"/>
                  <a:pt x="377" y="65"/>
                </a:cubicBezTo>
                <a:cubicBezTo>
                  <a:pt x="0" y="5514"/>
                  <a:pt x="86" y="10989"/>
                  <a:pt x="625" y="16430"/>
                </a:cubicBezTo>
                <a:cubicBezTo>
                  <a:pt x="629" y="16473"/>
                  <a:pt x="663" y="16494"/>
                  <a:pt x="695" y="16494"/>
                </a:cubicBezTo>
                <a:cubicBezTo>
                  <a:pt x="727" y="16494"/>
                  <a:pt x="757" y="16473"/>
                  <a:pt x="753" y="16430"/>
                </a:cubicBezTo>
                <a:cubicBezTo>
                  <a:pt x="214" y="10989"/>
                  <a:pt x="137" y="5514"/>
                  <a:pt x="514" y="65"/>
                </a:cubicBezTo>
                <a:cubicBezTo>
                  <a:pt x="518" y="22"/>
                  <a:pt x="486" y="1"/>
                  <a:pt x="45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6" name="Google Shape;4476;p38"/>
          <p:cNvSpPr/>
          <p:nvPr/>
        </p:nvSpPr>
        <p:spPr>
          <a:xfrm flipH="1">
            <a:off x="178873" y="8002462"/>
            <a:ext cx="341438" cy="826550"/>
          </a:xfrm>
          <a:custGeom>
            <a:avLst/>
            <a:gdLst/>
            <a:ahLst/>
            <a:cxnLst/>
            <a:rect l="l" t="t" r="r" b="b"/>
            <a:pathLst>
              <a:path w="1597" h="3866" extrusionOk="0">
                <a:moveTo>
                  <a:pt x="1506" y="1"/>
                </a:moveTo>
                <a:cubicBezTo>
                  <a:pt x="1486" y="1"/>
                  <a:pt x="1466" y="11"/>
                  <a:pt x="1453" y="34"/>
                </a:cubicBezTo>
                <a:cubicBezTo>
                  <a:pt x="863" y="1241"/>
                  <a:pt x="383" y="2490"/>
                  <a:pt x="16" y="3781"/>
                </a:cubicBezTo>
                <a:cubicBezTo>
                  <a:pt x="0" y="3832"/>
                  <a:pt x="40" y="3865"/>
                  <a:pt x="80" y="3865"/>
                </a:cubicBezTo>
                <a:cubicBezTo>
                  <a:pt x="106" y="3865"/>
                  <a:pt x="134" y="3850"/>
                  <a:pt x="144" y="3816"/>
                </a:cubicBezTo>
                <a:cubicBezTo>
                  <a:pt x="503" y="2541"/>
                  <a:pt x="982" y="1292"/>
                  <a:pt x="1573" y="103"/>
                </a:cubicBezTo>
                <a:cubicBezTo>
                  <a:pt x="1596" y="50"/>
                  <a:pt x="1551" y="1"/>
                  <a:pt x="15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7" name="Google Shape;4477;p38"/>
          <p:cNvSpPr/>
          <p:nvPr/>
        </p:nvSpPr>
        <p:spPr>
          <a:xfrm flipH="1">
            <a:off x="252634" y="6788072"/>
            <a:ext cx="286064" cy="499223"/>
          </a:xfrm>
          <a:custGeom>
            <a:avLst/>
            <a:gdLst/>
            <a:ahLst/>
            <a:cxnLst/>
            <a:rect l="l" t="t" r="r" b="b"/>
            <a:pathLst>
              <a:path w="1338" h="2335" extrusionOk="0">
                <a:moveTo>
                  <a:pt x="1246" y="0"/>
                </a:moveTo>
                <a:cubicBezTo>
                  <a:pt x="1226" y="0"/>
                  <a:pt x="1207" y="10"/>
                  <a:pt x="1197" y="34"/>
                </a:cubicBezTo>
                <a:lnTo>
                  <a:pt x="25" y="2233"/>
                </a:lnTo>
                <a:cubicBezTo>
                  <a:pt x="1" y="2286"/>
                  <a:pt x="47" y="2335"/>
                  <a:pt x="91" y="2335"/>
                </a:cubicBezTo>
                <a:cubicBezTo>
                  <a:pt x="111" y="2335"/>
                  <a:pt x="131" y="2325"/>
                  <a:pt x="144" y="2301"/>
                </a:cubicBezTo>
                <a:lnTo>
                  <a:pt x="1308" y="102"/>
                </a:lnTo>
                <a:cubicBezTo>
                  <a:pt x="1337" y="49"/>
                  <a:pt x="1289" y="0"/>
                  <a:pt x="12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8" name="Google Shape;4478;p38"/>
          <p:cNvSpPr/>
          <p:nvPr/>
        </p:nvSpPr>
        <p:spPr>
          <a:xfrm flipH="1">
            <a:off x="212440" y="7375169"/>
            <a:ext cx="327542" cy="516755"/>
          </a:xfrm>
          <a:custGeom>
            <a:avLst/>
            <a:gdLst/>
            <a:ahLst/>
            <a:cxnLst/>
            <a:rect l="l" t="t" r="r" b="b"/>
            <a:pathLst>
              <a:path w="1532" h="2417" extrusionOk="0">
                <a:moveTo>
                  <a:pt x="1444" y="0"/>
                </a:moveTo>
                <a:cubicBezTo>
                  <a:pt x="1424" y="0"/>
                  <a:pt x="1404" y="10"/>
                  <a:pt x="1391" y="34"/>
                </a:cubicBezTo>
                <a:cubicBezTo>
                  <a:pt x="963" y="813"/>
                  <a:pt x="510" y="1574"/>
                  <a:pt x="31" y="2318"/>
                </a:cubicBezTo>
                <a:cubicBezTo>
                  <a:pt x="1" y="2372"/>
                  <a:pt x="45" y="2417"/>
                  <a:pt x="89" y="2417"/>
                </a:cubicBezTo>
                <a:cubicBezTo>
                  <a:pt x="109" y="2417"/>
                  <a:pt x="129" y="2408"/>
                  <a:pt x="142" y="2387"/>
                </a:cubicBezTo>
                <a:cubicBezTo>
                  <a:pt x="621" y="1642"/>
                  <a:pt x="1074" y="881"/>
                  <a:pt x="1502" y="103"/>
                </a:cubicBezTo>
                <a:cubicBezTo>
                  <a:pt x="1532" y="49"/>
                  <a:pt x="1488" y="0"/>
                  <a:pt x="14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9" name="Google Shape;4479;p38"/>
          <p:cNvSpPr/>
          <p:nvPr/>
        </p:nvSpPr>
        <p:spPr>
          <a:xfrm flipH="1">
            <a:off x="309503" y="8997275"/>
            <a:ext cx="191993" cy="404724"/>
          </a:xfrm>
          <a:custGeom>
            <a:avLst/>
            <a:gdLst/>
            <a:ahLst/>
            <a:cxnLst/>
            <a:rect l="l" t="t" r="r" b="b"/>
            <a:pathLst>
              <a:path w="898" h="1893" extrusionOk="0">
                <a:moveTo>
                  <a:pt x="817" y="0"/>
                </a:moveTo>
                <a:cubicBezTo>
                  <a:pt x="790" y="0"/>
                  <a:pt x="762" y="14"/>
                  <a:pt x="749" y="44"/>
                </a:cubicBezTo>
                <a:lnTo>
                  <a:pt x="22" y="1815"/>
                </a:lnTo>
                <a:cubicBezTo>
                  <a:pt x="1" y="1861"/>
                  <a:pt x="40" y="1892"/>
                  <a:pt x="81" y="1892"/>
                </a:cubicBezTo>
                <a:cubicBezTo>
                  <a:pt x="108" y="1892"/>
                  <a:pt x="137" y="1879"/>
                  <a:pt x="150" y="1849"/>
                </a:cubicBezTo>
                <a:cubicBezTo>
                  <a:pt x="398" y="1259"/>
                  <a:pt x="638" y="668"/>
                  <a:pt x="877" y="78"/>
                </a:cubicBezTo>
                <a:cubicBezTo>
                  <a:pt x="898" y="31"/>
                  <a:pt x="859" y="0"/>
                  <a:pt x="8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0" name="Google Shape;4480;p38"/>
          <p:cNvSpPr/>
          <p:nvPr/>
        </p:nvSpPr>
        <p:spPr>
          <a:xfrm flipH="1">
            <a:off x="516035" y="7984930"/>
            <a:ext cx="386123" cy="323480"/>
          </a:xfrm>
          <a:custGeom>
            <a:avLst/>
            <a:gdLst/>
            <a:ahLst/>
            <a:cxnLst/>
            <a:rect l="l" t="t" r="r" b="b"/>
            <a:pathLst>
              <a:path w="1806" h="1513" extrusionOk="0">
                <a:moveTo>
                  <a:pt x="89" y="1"/>
                </a:moveTo>
                <a:cubicBezTo>
                  <a:pt x="36" y="1"/>
                  <a:pt x="0" y="83"/>
                  <a:pt x="56" y="125"/>
                </a:cubicBezTo>
                <a:cubicBezTo>
                  <a:pt x="621" y="544"/>
                  <a:pt x="1160" y="998"/>
                  <a:pt x="1665" y="1494"/>
                </a:cubicBezTo>
                <a:cubicBezTo>
                  <a:pt x="1678" y="1507"/>
                  <a:pt x="1693" y="1513"/>
                  <a:pt x="1708" y="1513"/>
                </a:cubicBezTo>
                <a:cubicBezTo>
                  <a:pt x="1759" y="1513"/>
                  <a:pt x="1805" y="1446"/>
                  <a:pt x="1759" y="1400"/>
                </a:cubicBezTo>
                <a:cubicBezTo>
                  <a:pt x="1246" y="895"/>
                  <a:pt x="698" y="433"/>
                  <a:pt x="125" y="14"/>
                </a:cubicBezTo>
                <a:cubicBezTo>
                  <a:pt x="113" y="5"/>
                  <a:pt x="100" y="1"/>
                  <a:pt x="8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1" name="Google Shape;4481;p38"/>
          <p:cNvSpPr/>
          <p:nvPr/>
        </p:nvSpPr>
        <p:spPr>
          <a:xfrm flipH="1">
            <a:off x="508766" y="7237481"/>
            <a:ext cx="343790" cy="297396"/>
          </a:xfrm>
          <a:custGeom>
            <a:avLst/>
            <a:gdLst/>
            <a:ahLst/>
            <a:cxnLst/>
            <a:rect l="l" t="t" r="r" b="b"/>
            <a:pathLst>
              <a:path w="1608" h="1391" extrusionOk="0">
                <a:moveTo>
                  <a:pt x="97" y="0"/>
                </a:moveTo>
                <a:cubicBezTo>
                  <a:pt x="46" y="0"/>
                  <a:pt x="0" y="67"/>
                  <a:pt x="47" y="114"/>
                </a:cubicBezTo>
                <a:lnTo>
                  <a:pt x="1467" y="1371"/>
                </a:lnTo>
                <a:cubicBezTo>
                  <a:pt x="1480" y="1385"/>
                  <a:pt x="1496" y="1390"/>
                  <a:pt x="1511" y="1390"/>
                </a:cubicBezTo>
                <a:cubicBezTo>
                  <a:pt x="1561" y="1390"/>
                  <a:pt x="1607" y="1323"/>
                  <a:pt x="1561" y="1277"/>
                </a:cubicBezTo>
                <a:lnTo>
                  <a:pt x="141" y="19"/>
                </a:lnTo>
                <a:cubicBezTo>
                  <a:pt x="127" y="6"/>
                  <a:pt x="112" y="0"/>
                  <a:pt x="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2" name="Google Shape;4482;p38"/>
          <p:cNvSpPr/>
          <p:nvPr/>
        </p:nvSpPr>
        <p:spPr>
          <a:xfrm flipH="1">
            <a:off x="486745" y="6515048"/>
            <a:ext cx="238175" cy="255278"/>
          </a:xfrm>
          <a:custGeom>
            <a:avLst/>
            <a:gdLst/>
            <a:ahLst/>
            <a:cxnLst/>
            <a:rect l="l" t="t" r="r" b="b"/>
            <a:pathLst>
              <a:path w="1114" h="1194" extrusionOk="0">
                <a:moveTo>
                  <a:pt x="99" y="0"/>
                </a:moveTo>
                <a:cubicBezTo>
                  <a:pt x="48" y="0"/>
                  <a:pt x="0" y="69"/>
                  <a:pt x="40" y="122"/>
                </a:cubicBezTo>
                <a:lnTo>
                  <a:pt x="973" y="1174"/>
                </a:lnTo>
                <a:cubicBezTo>
                  <a:pt x="986" y="1188"/>
                  <a:pt x="1001" y="1193"/>
                  <a:pt x="1016" y="1193"/>
                </a:cubicBezTo>
                <a:cubicBezTo>
                  <a:pt x="1067" y="1193"/>
                  <a:pt x="1113" y="1126"/>
                  <a:pt x="1067" y="1080"/>
                </a:cubicBezTo>
                <a:cubicBezTo>
                  <a:pt x="759" y="729"/>
                  <a:pt x="451" y="370"/>
                  <a:pt x="143" y="19"/>
                </a:cubicBezTo>
                <a:cubicBezTo>
                  <a:pt x="129" y="6"/>
                  <a:pt x="114" y="0"/>
                  <a:pt x="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3" name="Google Shape;4483;p38"/>
          <p:cNvSpPr/>
          <p:nvPr/>
        </p:nvSpPr>
        <p:spPr>
          <a:xfrm flipH="1">
            <a:off x="469212" y="8748197"/>
            <a:ext cx="372012" cy="344432"/>
          </a:xfrm>
          <a:custGeom>
            <a:avLst/>
            <a:gdLst/>
            <a:ahLst/>
            <a:cxnLst/>
            <a:rect l="l" t="t" r="r" b="b"/>
            <a:pathLst>
              <a:path w="1740" h="1611" extrusionOk="0">
                <a:moveTo>
                  <a:pt x="100" y="1"/>
                </a:moveTo>
                <a:cubicBezTo>
                  <a:pt x="45" y="1"/>
                  <a:pt x="1" y="67"/>
                  <a:pt x="54" y="114"/>
                </a:cubicBezTo>
                <a:lnTo>
                  <a:pt x="789" y="781"/>
                </a:lnTo>
                <a:cubicBezTo>
                  <a:pt x="884" y="867"/>
                  <a:pt x="1568" y="1380"/>
                  <a:pt x="1491" y="1508"/>
                </a:cubicBezTo>
                <a:cubicBezTo>
                  <a:pt x="1467" y="1561"/>
                  <a:pt x="1513" y="1610"/>
                  <a:pt x="1558" y="1610"/>
                </a:cubicBezTo>
                <a:cubicBezTo>
                  <a:pt x="1578" y="1610"/>
                  <a:pt x="1597" y="1601"/>
                  <a:pt x="1611" y="1577"/>
                </a:cubicBezTo>
                <a:cubicBezTo>
                  <a:pt x="1739" y="1337"/>
                  <a:pt x="1380" y="1132"/>
                  <a:pt x="1234" y="995"/>
                </a:cubicBezTo>
                <a:lnTo>
                  <a:pt x="148" y="20"/>
                </a:lnTo>
                <a:cubicBezTo>
                  <a:pt x="132" y="6"/>
                  <a:pt x="116" y="1"/>
                  <a:pt x="10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4" name="Google Shape;4484;p38"/>
          <p:cNvSpPr/>
          <p:nvPr/>
        </p:nvSpPr>
        <p:spPr>
          <a:xfrm flipH="1">
            <a:off x="-287850" y="7936183"/>
            <a:ext cx="2548068" cy="2575862"/>
          </a:xfrm>
          <a:custGeom>
            <a:avLst/>
            <a:gdLst/>
            <a:ahLst/>
            <a:cxnLst/>
            <a:rect l="l" t="t" r="r" b="b"/>
            <a:pathLst>
              <a:path w="11918" h="12048" extrusionOk="0">
                <a:moveTo>
                  <a:pt x="9832" y="1"/>
                </a:moveTo>
                <a:cubicBezTo>
                  <a:pt x="9294" y="1"/>
                  <a:pt x="8854" y="344"/>
                  <a:pt x="8590" y="798"/>
                </a:cubicBezTo>
                <a:cubicBezTo>
                  <a:pt x="8376" y="1183"/>
                  <a:pt x="8239" y="1602"/>
                  <a:pt x="8196" y="2047"/>
                </a:cubicBezTo>
                <a:cubicBezTo>
                  <a:pt x="8136" y="1953"/>
                  <a:pt x="8068" y="1867"/>
                  <a:pt x="8000" y="1782"/>
                </a:cubicBezTo>
                <a:cubicBezTo>
                  <a:pt x="7670" y="1403"/>
                  <a:pt x="7192" y="1158"/>
                  <a:pt x="6709" y="1158"/>
                </a:cubicBezTo>
                <a:cubicBezTo>
                  <a:pt x="6440" y="1158"/>
                  <a:pt x="6169" y="1234"/>
                  <a:pt x="5921" y="1405"/>
                </a:cubicBezTo>
                <a:cubicBezTo>
                  <a:pt x="5202" y="1901"/>
                  <a:pt x="5416" y="2868"/>
                  <a:pt x="5630" y="3587"/>
                </a:cubicBezTo>
                <a:cubicBezTo>
                  <a:pt x="5647" y="3655"/>
                  <a:pt x="5673" y="3732"/>
                  <a:pt x="5698" y="3801"/>
                </a:cubicBezTo>
                <a:cubicBezTo>
                  <a:pt x="5330" y="3578"/>
                  <a:pt x="4954" y="3381"/>
                  <a:pt x="4561" y="3219"/>
                </a:cubicBezTo>
                <a:cubicBezTo>
                  <a:pt x="4231" y="3071"/>
                  <a:pt x="3751" y="2931"/>
                  <a:pt x="3314" y="2931"/>
                </a:cubicBezTo>
                <a:cubicBezTo>
                  <a:pt x="2787" y="2931"/>
                  <a:pt x="2321" y="3135"/>
                  <a:pt x="2251" y="3775"/>
                </a:cubicBezTo>
                <a:cubicBezTo>
                  <a:pt x="2199" y="4220"/>
                  <a:pt x="2371" y="4716"/>
                  <a:pt x="2533" y="5118"/>
                </a:cubicBezTo>
                <a:cubicBezTo>
                  <a:pt x="2696" y="5529"/>
                  <a:pt x="2909" y="5905"/>
                  <a:pt x="3175" y="6256"/>
                </a:cubicBezTo>
                <a:cubicBezTo>
                  <a:pt x="3217" y="6316"/>
                  <a:pt x="3260" y="6367"/>
                  <a:pt x="3303" y="6418"/>
                </a:cubicBezTo>
                <a:cubicBezTo>
                  <a:pt x="3200" y="6401"/>
                  <a:pt x="3089" y="6376"/>
                  <a:pt x="2986" y="6359"/>
                </a:cubicBezTo>
                <a:cubicBezTo>
                  <a:pt x="2661" y="6300"/>
                  <a:pt x="2218" y="6223"/>
                  <a:pt x="1784" y="6223"/>
                </a:cubicBezTo>
                <a:cubicBezTo>
                  <a:pt x="1202" y="6223"/>
                  <a:pt x="638" y="6362"/>
                  <a:pt x="403" y="6872"/>
                </a:cubicBezTo>
                <a:cubicBezTo>
                  <a:pt x="1" y="7736"/>
                  <a:pt x="959" y="8762"/>
                  <a:pt x="1601" y="9224"/>
                </a:cubicBezTo>
                <a:cubicBezTo>
                  <a:pt x="1797" y="9370"/>
                  <a:pt x="2011" y="9498"/>
                  <a:pt x="2242" y="9609"/>
                </a:cubicBezTo>
                <a:cubicBezTo>
                  <a:pt x="1934" y="9644"/>
                  <a:pt x="1626" y="9712"/>
                  <a:pt x="1335" y="9823"/>
                </a:cubicBezTo>
                <a:cubicBezTo>
                  <a:pt x="925" y="9986"/>
                  <a:pt x="386" y="10371"/>
                  <a:pt x="540" y="10893"/>
                </a:cubicBezTo>
                <a:cubicBezTo>
                  <a:pt x="668" y="11337"/>
                  <a:pt x="1267" y="11586"/>
                  <a:pt x="1660" y="11705"/>
                </a:cubicBezTo>
                <a:cubicBezTo>
                  <a:pt x="2610" y="12005"/>
                  <a:pt x="3679" y="11996"/>
                  <a:pt x="4672" y="12030"/>
                </a:cubicBezTo>
                <a:cubicBezTo>
                  <a:pt x="5030" y="12042"/>
                  <a:pt x="5388" y="12048"/>
                  <a:pt x="5746" y="12048"/>
                </a:cubicBezTo>
                <a:cubicBezTo>
                  <a:pt x="6432" y="12048"/>
                  <a:pt x="7117" y="12027"/>
                  <a:pt x="7803" y="11988"/>
                </a:cubicBezTo>
                <a:cubicBezTo>
                  <a:pt x="8847" y="11919"/>
                  <a:pt x="9882" y="11799"/>
                  <a:pt x="10917" y="11637"/>
                </a:cubicBezTo>
                <a:cubicBezTo>
                  <a:pt x="10959" y="11651"/>
                  <a:pt x="11001" y="11657"/>
                  <a:pt x="11044" y="11657"/>
                </a:cubicBezTo>
                <a:cubicBezTo>
                  <a:pt x="11132" y="11657"/>
                  <a:pt x="11218" y="11629"/>
                  <a:pt x="11293" y="11577"/>
                </a:cubicBezTo>
                <a:lnTo>
                  <a:pt x="11302" y="11577"/>
                </a:lnTo>
                <a:cubicBezTo>
                  <a:pt x="11576" y="11526"/>
                  <a:pt x="11730" y="11235"/>
                  <a:pt x="11635" y="10978"/>
                </a:cubicBezTo>
                <a:cubicBezTo>
                  <a:pt x="11670" y="10696"/>
                  <a:pt x="11635" y="10388"/>
                  <a:pt x="11661" y="10106"/>
                </a:cubicBezTo>
                <a:cubicBezTo>
                  <a:pt x="11721" y="9498"/>
                  <a:pt x="11755" y="8874"/>
                  <a:pt x="11781" y="8258"/>
                </a:cubicBezTo>
                <a:cubicBezTo>
                  <a:pt x="11832" y="7017"/>
                  <a:pt x="11918" y="5751"/>
                  <a:pt x="11807" y="4511"/>
                </a:cubicBezTo>
                <a:cubicBezTo>
                  <a:pt x="11747" y="3912"/>
                  <a:pt x="11661" y="3330"/>
                  <a:pt x="11541" y="2748"/>
                </a:cubicBezTo>
                <a:cubicBezTo>
                  <a:pt x="11422" y="2175"/>
                  <a:pt x="11293" y="1576"/>
                  <a:pt x="11071" y="1029"/>
                </a:cubicBezTo>
                <a:cubicBezTo>
                  <a:pt x="10866" y="498"/>
                  <a:pt x="10481" y="28"/>
                  <a:pt x="9890" y="2"/>
                </a:cubicBezTo>
                <a:cubicBezTo>
                  <a:pt x="9871" y="1"/>
                  <a:pt x="9851" y="1"/>
                  <a:pt x="98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5" name="Google Shape;4485;p38"/>
          <p:cNvSpPr/>
          <p:nvPr/>
        </p:nvSpPr>
        <p:spPr>
          <a:xfrm flipH="1">
            <a:off x="1164280" y="8138651"/>
            <a:ext cx="269174" cy="228767"/>
          </a:xfrm>
          <a:custGeom>
            <a:avLst/>
            <a:gdLst/>
            <a:ahLst/>
            <a:cxnLst/>
            <a:rect l="l" t="t" r="r" b="b"/>
            <a:pathLst>
              <a:path w="1259" h="1070" extrusionOk="0">
                <a:moveTo>
                  <a:pt x="526" y="1"/>
                </a:moveTo>
                <a:cubicBezTo>
                  <a:pt x="408" y="1"/>
                  <a:pt x="290" y="35"/>
                  <a:pt x="189" y="99"/>
                </a:cubicBezTo>
                <a:cubicBezTo>
                  <a:pt x="103" y="159"/>
                  <a:pt x="43" y="261"/>
                  <a:pt x="43" y="364"/>
                </a:cubicBezTo>
                <a:cubicBezTo>
                  <a:pt x="1" y="458"/>
                  <a:pt x="18" y="578"/>
                  <a:pt x="86" y="646"/>
                </a:cubicBezTo>
                <a:cubicBezTo>
                  <a:pt x="138" y="904"/>
                  <a:pt x="364" y="1070"/>
                  <a:pt x="605" y="1070"/>
                </a:cubicBezTo>
                <a:cubicBezTo>
                  <a:pt x="683" y="1070"/>
                  <a:pt x="763" y="1052"/>
                  <a:pt x="839" y="1014"/>
                </a:cubicBezTo>
                <a:cubicBezTo>
                  <a:pt x="967" y="937"/>
                  <a:pt x="1053" y="818"/>
                  <a:pt x="1079" y="672"/>
                </a:cubicBezTo>
                <a:cubicBezTo>
                  <a:pt x="1121" y="604"/>
                  <a:pt x="1138" y="527"/>
                  <a:pt x="1113" y="450"/>
                </a:cubicBezTo>
                <a:cubicBezTo>
                  <a:pt x="1258" y="338"/>
                  <a:pt x="1241" y="48"/>
                  <a:pt x="1010" y="39"/>
                </a:cubicBezTo>
                <a:cubicBezTo>
                  <a:pt x="963" y="35"/>
                  <a:pt x="918" y="33"/>
                  <a:pt x="873" y="33"/>
                </a:cubicBezTo>
                <a:cubicBezTo>
                  <a:pt x="828" y="33"/>
                  <a:pt x="783" y="35"/>
                  <a:pt x="736" y="39"/>
                </a:cubicBezTo>
                <a:cubicBezTo>
                  <a:pt x="669" y="13"/>
                  <a:pt x="597" y="1"/>
                  <a:pt x="5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6" name="Google Shape;4486;p38"/>
          <p:cNvSpPr/>
          <p:nvPr/>
        </p:nvSpPr>
        <p:spPr>
          <a:xfrm flipH="1">
            <a:off x="1669061" y="8434124"/>
            <a:ext cx="290555" cy="220001"/>
          </a:xfrm>
          <a:custGeom>
            <a:avLst/>
            <a:gdLst/>
            <a:ahLst/>
            <a:cxnLst/>
            <a:rect l="l" t="t" r="r" b="b"/>
            <a:pathLst>
              <a:path w="1359" h="1029" extrusionOk="0">
                <a:moveTo>
                  <a:pt x="838" y="0"/>
                </a:moveTo>
                <a:cubicBezTo>
                  <a:pt x="782" y="0"/>
                  <a:pt x="727" y="4"/>
                  <a:pt x="674" y="9"/>
                </a:cubicBezTo>
                <a:cubicBezTo>
                  <a:pt x="477" y="17"/>
                  <a:pt x="297" y="103"/>
                  <a:pt x="177" y="257"/>
                </a:cubicBezTo>
                <a:cubicBezTo>
                  <a:pt x="100" y="377"/>
                  <a:pt x="75" y="513"/>
                  <a:pt x="109" y="650"/>
                </a:cubicBezTo>
                <a:cubicBezTo>
                  <a:pt x="100" y="667"/>
                  <a:pt x="92" y="693"/>
                  <a:pt x="75" y="710"/>
                </a:cubicBezTo>
                <a:cubicBezTo>
                  <a:pt x="1" y="889"/>
                  <a:pt x="152" y="1028"/>
                  <a:pt x="311" y="1028"/>
                </a:cubicBezTo>
                <a:cubicBezTo>
                  <a:pt x="335" y="1028"/>
                  <a:pt x="359" y="1025"/>
                  <a:pt x="383" y="1018"/>
                </a:cubicBezTo>
                <a:cubicBezTo>
                  <a:pt x="562" y="958"/>
                  <a:pt x="768" y="1001"/>
                  <a:pt x="956" y="933"/>
                </a:cubicBezTo>
                <a:cubicBezTo>
                  <a:pt x="1110" y="873"/>
                  <a:pt x="1230" y="753"/>
                  <a:pt x="1290" y="599"/>
                </a:cubicBezTo>
                <a:cubicBezTo>
                  <a:pt x="1358" y="454"/>
                  <a:pt x="1332" y="282"/>
                  <a:pt x="1238" y="154"/>
                </a:cubicBezTo>
                <a:cubicBezTo>
                  <a:pt x="1138" y="29"/>
                  <a:pt x="988" y="0"/>
                  <a:pt x="83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7" name="Google Shape;4487;p38"/>
          <p:cNvSpPr/>
          <p:nvPr/>
        </p:nvSpPr>
        <p:spPr>
          <a:xfrm flipH="1">
            <a:off x="675957" y="8375116"/>
            <a:ext cx="342294" cy="252926"/>
          </a:xfrm>
          <a:custGeom>
            <a:avLst/>
            <a:gdLst/>
            <a:ahLst/>
            <a:cxnLst/>
            <a:rect l="l" t="t" r="r" b="b"/>
            <a:pathLst>
              <a:path w="1601" h="1183" extrusionOk="0">
                <a:moveTo>
                  <a:pt x="1062" y="1"/>
                </a:moveTo>
                <a:cubicBezTo>
                  <a:pt x="950" y="1"/>
                  <a:pt x="841" y="46"/>
                  <a:pt x="762" y="131"/>
                </a:cubicBezTo>
                <a:lnTo>
                  <a:pt x="685" y="131"/>
                </a:lnTo>
                <a:cubicBezTo>
                  <a:pt x="644" y="86"/>
                  <a:pt x="589" y="64"/>
                  <a:pt x="534" y="64"/>
                </a:cubicBezTo>
                <a:cubicBezTo>
                  <a:pt x="484" y="64"/>
                  <a:pt x="434" y="81"/>
                  <a:pt x="394" y="114"/>
                </a:cubicBezTo>
                <a:cubicBezTo>
                  <a:pt x="112" y="319"/>
                  <a:pt x="1" y="687"/>
                  <a:pt x="120" y="1012"/>
                </a:cubicBezTo>
                <a:cubicBezTo>
                  <a:pt x="146" y="1097"/>
                  <a:pt x="223" y="1149"/>
                  <a:pt x="309" y="1157"/>
                </a:cubicBezTo>
                <a:cubicBezTo>
                  <a:pt x="400" y="1171"/>
                  <a:pt x="493" y="1183"/>
                  <a:pt x="584" y="1183"/>
                </a:cubicBezTo>
                <a:cubicBezTo>
                  <a:pt x="716" y="1183"/>
                  <a:pt x="846" y="1159"/>
                  <a:pt x="967" y="1089"/>
                </a:cubicBezTo>
                <a:cubicBezTo>
                  <a:pt x="1010" y="1063"/>
                  <a:pt x="1044" y="1020"/>
                  <a:pt x="1087" y="978"/>
                </a:cubicBezTo>
                <a:cubicBezTo>
                  <a:pt x="1096" y="978"/>
                  <a:pt x="1105" y="978"/>
                  <a:pt x="1114" y="978"/>
                </a:cubicBezTo>
                <a:cubicBezTo>
                  <a:pt x="1269" y="978"/>
                  <a:pt x="1427" y="911"/>
                  <a:pt x="1532" y="789"/>
                </a:cubicBezTo>
                <a:cubicBezTo>
                  <a:pt x="1600" y="712"/>
                  <a:pt x="1600" y="593"/>
                  <a:pt x="1532" y="507"/>
                </a:cubicBezTo>
                <a:cubicBezTo>
                  <a:pt x="1523" y="490"/>
                  <a:pt x="1515" y="481"/>
                  <a:pt x="1498" y="464"/>
                </a:cubicBezTo>
                <a:cubicBezTo>
                  <a:pt x="1498" y="293"/>
                  <a:pt x="1412" y="139"/>
                  <a:pt x="1267" y="54"/>
                </a:cubicBezTo>
                <a:cubicBezTo>
                  <a:pt x="1201" y="18"/>
                  <a:pt x="1131" y="1"/>
                  <a:pt x="10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8" name="Google Shape;4488;p38"/>
          <p:cNvSpPr/>
          <p:nvPr/>
        </p:nvSpPr>
        <p:spPr>
          <a:xfrm flipH="1">
            <a:off x="1138835" y="8619917"/>
            <a:ext cx="279864" cy="192848"/>
          </a:xfrm>
          <a:custGeom>
            <a:avLst/>
            <a:gdLst/>
            <a:ahLst/>
            <a:cxnLst/>
            <a:rect l="l" t="t" r="r" b="b"/>
            <a:pathLst>
              <a:path w="1309" h="902" extrusionOk="0">
                <a:moveTo>
                  <a:pt x="873" y="534"/>
                </a:moveTo>
                <a:cubicBezTo>
                  <a:pt x="864" y="547"/>
                  <a:pt x="856" y="553"/>
                  <a:pt x="847" y="553"/>
                </a:cubicBezTo>
                <a:cubicBezTo>
                  <a:pt x="838" y="553"/>
                  <a:pt x="830" y="547"/>
                  <a:pt x="821" y="534"/>
                </a:cubicBezTo>
                <a:close/>
                <a:moveTo>
                  <a:pt x="878" y="1"/>
                </a:moveTo>
                <a:cubicBezTo>
                  <a:pt x="848" y="1"/>
                  <a:pt x="817" y="7"/>
                  <a:pt x="787" y="21"/>
                </a:cubicBezTo>
                <a:cubicBezTo>
                  <a:pt x="650" y="72"/>
                  <a:pt x="488" y="115"/>
                  <a:pt x="342" y="175"/>
                </a:cubicBezTo>
                <a:cubicBezTo>
                  <a:pt x="180" y="235"/>
                  <a:pt x="0" y="346"/>
                  <a:pt x="34" y="543"/>
                </a:cubicBezTo>
                <a:cubicBezTo>
                  <a:pt x="34" y="543"/>
                  <a:pt x="34" y="551"/>
                  <a:pt x="34" y="551"/>
                </a:cubicBezTo>
                <a:cubicBezTo>
                  <a:pt x="26" y="654"/>
                  <a:pt x="77" y="757"/>
                  <a:pt x="163" y="825"/>
                </a:cubicBezTo>
                <a:cubicBezTo>
                  <a:pt x="257" y="875"/>
                  <a:pt x="361" y="901"/>
                  <a:pt x="464" y="901"/>
                </a:cubicBezTo>
                <a:cubicBezTo>
                  <a:pt x="539" y="901"/>
                  <a:pt x="613" y="888"/>
                  <a:pt x="684" y="859"/>
                </a:cubicBezTo>
                <a:cubicBezTo>
                  <a:pt x="856" y="799"/>
                  <a:pt x="1104" y="739"/>
                  <a:pt x="1206" y="577"/>
                </a:cubicBezTo>
                <a:cubicBezTo>
                  <a:pt x="1309" y="423"/>
                  <a:pt x="1249" y="209"/>
                  <a:pt x="1078" y="124"/>
                </a:cubicBezTo>
                <a:cubicBezTo>
                  <a:pt x="1040" y="48"/>
                  <a:pt x="962" y="1"/>
                  <a:pt x="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9" name="Google Shape;4489;p38"/>
          <p:cNvSpPr/>
          <p:nvPr/>
        </p:nvSpPr>
        <p:spPr>
          <a:xfrm flipH="1">
            <a:off x="1672910" y="8070878"/>
            <a:ext cx="267251" cy="224918"/>
          </a:xfrm>
          <a:custGeom>
            <a:avLst/>
            <a:gdLst/>
            <a:ahLst/>
            <a:cxnLst/>
            <a:rect l="l" t="t" r="r" b="b"/>
            <a:pathLst>
              <a:path w="1250" h="1052" extrusionOk="0">
                <a:moveTo>
                  <a:pt x="701" y="0"/>
                </a:moveTo>
                <a:cubicBezTo>
                  <a:pt x="649" y="0"/>
                  <a:pt x="597" y="6"/>
                  <a:pt x="548" y="22"/>
                </a:cubicBezTo>
                <a:cubicBezTo>
                  <a:pt x="292" y="31"/>
                  <a:pt x="52" y="134"/>
                  <a:pt x="27" y="442"/>
                </a:cubicBezTo>
                <a:cubicBezTo>
                  <a:pt x="0" y="792"/>
                  <a:pt x="327" y="1051"/>
                  <a:pt x="651" y="1051"/>
                </a:cubicBezTo>
                <a:cubicBezTo>
                  <a:pt x="745" y="1051"/>
                  <a:pt x="840" y="1029"/>
                  <a:pt x="925" y="981"/>
                </a:cubicBezTo>
                <a:cubicBezTo>
                  <a:pt x="1156" y="827"/>
                  <a:pt x="1250" y="536"/>
                  <a:pt x="1139" y="279"/>
                </a:cubicBezTo>
                <a:cubicBezTo>
                  <a:pt x="1139" y="202"/>
                  <a:pt x="1087" y="134"/>
                  <a:pt x="1010" y="108"/>
                </a:cubicBezTo>
                <a:cubicBezTo>
                  <a:pt x="951" y="57"/>
                  <a:pt x="874" y="22"/>
                  <a:pt x="788" y="5"/>
                </a:cubicBezTo>
                <a:cubicBezTo>
                  <a:pt x="760" y="2"/>
                  <a:pt x="730" y="0"/>
                  <a:pt x="70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0" name="Google Shape;4490;p38"/>
          <p:cNvSpPr/>
          <p:nvPr/>
        </p:nvSpPr>
        <p:spPr>
          <a:xfrm flipH="1">
            <a:off x="2241620" y="8508527"/>
            <a:ext cx="217862" cy="197339"/>
          </a:xfrm>
          <a:custGeom>
            <a:avLst/>
            <a:gdLst/>
            <a:ahLst/>
            <a:cxnLst/>
            <a:rect l="l" t="t" r="r" b="b"/>
            <a:pathLst>
              <a:path w="1019" h="923" extrusionOk="0">
                <a:moveTo>
                  <a:pt x="479" y="1"/>
                </a:moveTo>
                <a:cubicBezTo>
                  <a:pt x="406" y="1"/>
                  <a:pt x="330" y="19"/>
                  <a:pt x="266" y="54"/>
                </a:cubicBezTo>
                <a:cubicBezTo>
                  <a:pt x="163" y="106"/>
                  <a:pt x="77" y="183"/>
                  <a:pt x="26" y="285"/>
                </a:cubicBezTo>
                <a:cubicBezTo>
                  <a:pt x="9" y="328"/>
                  <a:pt x="0" y="371"/>
                  <a:pt x="17" y="414"/>
                </a:cubicBezTo>
                <a:cubicBezTo>
                  <a:pt x="9" y="456"/>
                  <a:pt x="9" y="491"/>
                  <a:pt x="17" y="533"/>
                </a:cubicBezTo>
                <a:cubicBezTo>
                  <a:pt x="37" y="763"/>
                  <a:pt x="233" y="922"/>
                  <a:pt x="447" y="922"/>
                </a:cubicBezTo>
                <a:cubicBezTo>
                  <a:pt x="512" y="922"/>
                  <a:pt x="578" y="907"/>
                  <a:pt x="642" y="876"/>
                </a:cubicBezTo>
                <a:cubicBezTo>
                  <a:pt x="950" y="756"/>
                  <a:pt x="1018" y="362"/>
                  <a:pt x="779" y="140"/>
                </a:cubicBezTo>
                <a:cubicBezTo>
                  <a:pt x="745" y="106"/>
                  <a:pt x="702" y="80"/>
                  <a:pt x="659" y="63"/>
                </a:cubicBezTo>
                <a:cubicBezTo>
                  <a:pt x="625" y="29"/>
                  <a:pt x="574" y="11"/>
                  <a:pt x="522" y="3"/>
                </a:cubicBezTo>
                <a:cubicBezTo>
                  <a:pt x="508" y="1"/>
                  <a:pt x="493" y="1"/>
                  <a:pt x="47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1" name="Google Shape;4491;p38"/>
          <p:cNvSpPr/>
          <p:nvPr/>
        </p:nvSpPr>
        <p:spPr>
          <a:xfrm flipH="1">
            <a:off x="1772114" y="8896789"/>
            <a:ext cx="228338" cy="191993"/>
          </a:xfrm>
          <a:custGeom>
            <a:avLst/>
            <a:gdLst/>
            <a:ahLst/>
            <a:cxnLst/>
            <a:rect l="l" t="t" r="r" b="b"/>
            <a:pathLst>
              <a:path w="1068" h="898" extrusionOk="0">
                <a:moveTo>
                  <a:pt x="756" y="0"/>
                </a:moveTo>
                <a:cubicBezTo>
                  <a:pt x="753" y="0"/>
                  <a:pt x="749" y="0"/>
                  <a:pt x="745" y="1"/>
                </a:cubicBezTo>
                <a:cubicBezTo>
                  <a:pt x="676" y="9"/>
                  <a:pt x="608" y="26"/>
                  <a:pt x="548" y="52"/>
                </a:cubicBezTo>
                <a:cubicBezTo>
                  <a:pt x="537" y="50"/>
                  <a:pt x="526" y="50"/>
                  <a:pt x="515" y="50"/>
                </a:cubicBezTo>
                <a:cubicBezTo>
                  <a:pt x="466" y="50"/>
                  <a:pt x="417" y="64"/>
                  <a:pt x="368" y="78"/>
                </a:cubicBezTo>
                <a:cubicBezTo>
                  <a:pt x="43" y="197"/>
                  <a:pt x="1" y="634"/>
                  <a:pt x="291" y="813"/>
                </a:cubicBezTo>
                <a:cubicBezTo>
                  <a:pt x="370" y="870"/>
                  <a:pt x="460" y="898"/>
                  <a:pt x="549" y="898"/>
                </a:cubicBezTo>
                <a:cubicBezTo>
                  <a:pt x="635" y="898"/>
                  <a:pt x="721" y="872"/>
                  <a:pt x="796" y="822"/>
                </a:cubicBezTo>
                <a:cubicBezTo>
                  <a:pt x="856" y="779"/>
                  <a:pt x="890" y="719"/>
                  <a:pt x="907" y="642"/>
                </a:cubicBezTo>
                <a:cubicBezTo>
                  <a:pt x="925" y="616"/>
                  <a:pt x="933" y="591"/>
                  <a:pt x="950" y="565"/>
                </a:cubicBezTo>
                <a:cubicBezTo>
                  <a:pt x="967" y="505"/>
                  <a:pt x="976" y="437"/>
                  <a:pt x="967" y="377"/>
                </a:cubicBezTo>
                <a:cubicBezTo>
                  <a:pt x="1068" y="209"/>
                  <a:pt x="947" y="0"/>
                  <a:pt x="7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2" name="Google Shape;4492;p38"/>
          <p:cNvSpPr/>
          <p:nvPr/>
        </p:nvSpPr>
        <p:spPr>
          <a:xfrm flipH="1">
            <a:off x="2270909" y="8955799"/>
            <a:ext cx="214229" cy="188573"/>
          </a:xfrm>
          <a:custGeom>
            <a:avLst/>
            <a:gdLst/>
            <a:ahLst/>
            <a:cxnLst/>
            <a:rect l="l" t="t" r="r" b="b"/>
            <a:pathLst>
              <a:path w="1002" h="882" extrusionOk="0">
                <a:moveTo>
                  <a:pt x="724" y="0"/>
                </a:moveTo>
                <a:cubicBezTo>
                  <a:pt x="697" y="0"/>
                  <a:pt x="669" y="5"/>
                  <a:pt x="642" y="15"/>
                </a:cubicBezTo>
                <a:lnTo>
                  <a:pt x="172" y="169"/>
                </a:lnTo>
                <a:cubicBezTo>
                  <a:pt x="52" y="212"/>
                  <a:pt x="1" y="349"/>
                  <a:pt x="43" y="469"/>
                </a:cubicBezTo>
                <a:cubicBezTo>
                  <a:pt x="83" y="557"/>
                  <a:pt x="168" y="615"/>
                  <a:pt x="256" y="615"/>
                </a:cubicBezTo>
                <a:cubicBezTo>
                  <a:pt x="262" y="615"/>
                  <a:pt x="268" y="615"/>
                  <a:pt x="274" y="614"/>
                </a:cubicBezTo>
                <a:cubicBezTo>
                  <a:pt x="274" y="614"/>
                  <a:pt x="274" y="614"/>
                  <a:pt x="274" y="623"/>
                </a:cubicBezTo>
                <a:cubicBezTo>
                  <a:pt x="260" y="769"/>
                  <a:pt x="371" y="881"/>
                  <a:pt x="505" y="881"/>
                </a:cubicBezTo>
                <a:cubicBezTo>
                  <a:pt x="535" y="881"/>
                  <a:pt x="567" y="875"/>
                  <a:pt x="599" y="862"/>
                </a:cubicBezTo>
                <a:cubicBezTo>
                  <a:pt x="856" y="751"/>
                  <a:pt x="1001" y="477"/>
                  <a:pt x="959" y="204"/>
                </a:cubicBezTo>
                <a:cubicBezTo>
                  <a:pt x="938" y="80"/>
                  <a:pt x="835" y="0"/>
                  <a:pt x="7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3" name="Google Shape;4493;p38"/>
          <p:cNvSpPr/>
          <p:nvPr/>
        </p:nvSpPr>
        <p:spPr>
          <a:xfrm flipH="1">
            <a:off x="2152037" y="8192102"/>
            <a:ext cx="162917" cy="155219"/>
          </a:xfrm>
          <a:custGeom>
            <a:avLst/>
            <a:gdLst/>
            <a:ahLst/>
            <a:cxnLst/>
            <a:rect l="l" t="t" r="r" b="b"/>
            <a:pathLst>
              <a:path w="762" h="726" extrusionOk="0">
                <a:moveTo>
                  <a:pt x="520" y="1"/>
                </a:moveTo>
                <a:cubicBezTo>
                  <a:pt x="510" y="1"/>
                  <a:pt x="499" y="1"/>
                  <a:pt x="488" y="3"/>
                </a:cubicBezTo>
                <a:cubicBezTo>
                  <a:pt x="359" y="11"/>
                  <a:pt x="248" y="80"/>
                  <a:pt x="180" y="183"/>
                </a:cubicBezTo>
                <a:cubicBezTo>
                  <a:pt x="171" y="191"/>
                  <a:pt x="163" y="200"/>
                  <a:pt x="163" y="208"/>
                </a:cubicBezTo>
                <a:lnTo>
                  <a:pt x="77" y="302"/>
                </a:lnTo>
                <a:cubicBezTo>
                  <a:pt x="0" y="405"/>
                  <a:pt x="17" y="550"/>
                  <a:pt x="120" y="636"/>
                </a:cubicBezTo>
                <a:cubicBezTo>
                  <a:pt x="137" y="645"/>
                  <a:pt x="154" y="653"/>
                  <a:pt x="171" y="662"/>
                </a:cubicBezTo>
                <a:cubicBezTo>
                  <a:pt x="205" y="687"/>
                  <a:pt x="257" y="713"/>
                  <a:pt x="308" y="722"/>
                </a:cubicBezTo>
                <a:cubicBezTo>
                  <a:pt x="325" y="724"/>
                  <a:pt x="342" y="725"/>
                  <a:pt x="358" y="725"/>
                </a:cubicBezTo>
                <a:cubicBezTo>
                  <a:pt x="501" y="725"/>
                  <a:pt x="630" y="629"/>
                  <a:pt x="676" y="491"/>
                </a:cubicBezTo>
                <a:cubicBezTo>
                  <a:pt x="685" y="456"/>
                  <a:pt x="693" y="422"/>
                  <a:pt x="693" y="388"/>
                </a:cubicBezTo>
                <a:cubicBezTo>
                  <a:pt x="736" y="337"/>
                  <a:pt x="762" y="268"/>
                  <a:pt x="753" y="200"/>
                </a:cubicBezTo>
                <a:cubicBezTo>
                  <a:pt x="730" y="82"/>
                  <a:pt x="634" y="1"/>
                  <a:pt x="5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4" name="Google Shape;4494;p38"/>
          <p:cNvSpPr/>
          <p:nvPr/>
        </p:nvSpPr>
        <p:spPr>
          <a:xfrm flipH="1">
            <a:off x="1117456" y="9764180"/>
            <a:ext cx="282644" cy="268746"/>
          </a:xfrm>
          <a:custGeom>
            <a:avLst/>
            <a:gdLst/>
            <a:ahLst/>
            <a:cxnLst/>
            <a:rect l="l" t="t" r="r" b="b"/>
            <a:pathLst>
              <a:path w="1322" h="1257" extrusionOk="0">
                <a:moveTo>
                  <a:pt x="875" y="0"/>
                </a:moveTo>
                <a:cubicBezTo>
                  <a:pt x="855" y="0"/>
                  <a:pt x="835" y="9"/>
                  <a:pt x="820" y="24"/>
                </a:cubicBezTo>
                <a:cubicBezTo>
                  <a:pt x="726" y="127"/>
                  <a:pt x="640" y="230"/>
                  <a:pt x="572" y="349"/>
                </a:cubicBezTo>
                <a:lnTo>
                  <a:pt x="478" y="272"/>
                </a:lnTo>
                <a:cubicBezTo>
                  <a:pt x="452" y="238"/>
                  <a:pt x="418" y="204"/>
                  <a:pt x="392" y="161"/>
                </a:cubicBezTo>
                <a:cubicBezTo>
                  <a:pt x="380" y="149"/>
                  <a:pt x="358" y="141"/>
                  <a:pt x="337" y="141"/>
                </a:cubicBezTo>
                <a:cubicBezTo>
                  <a:pt x="329" y="141"/>
                  <a:pt x="322" y="142"/>
                  <a:pt x="315" y="144"/>
                </a:cubicBezTo>
                <a:cubicBezTo>
                  <a:pt x="264" y="110"/>
                  <a:pt x="204" y="67"/>
                  <a:pt x="153" y="33"/>
                </a:cubicBezTo>
                <a:cubicBezTo>
                  <a:pt x="141" y="26"/>
                  <a:pt x="129" y="23"/>
                  <a:pt x="117" y="23"/>
                </a:cubicBezTo>
                <a:cubicBezTo>
                  <a:pt x="53" y="23"/>
                  <a:pt x="1" y="110"/>
                  <a:pt x="58" y="161"/>
                </a:cubicBezTo>
                <a:lnTo>
                  <a:pt x="187" y="289"/>
                </a:lnTo>
                <a:cubicBezTo>
                  <a:pt x="281" y="375"/>
                  <a:pt x="366" y="469"/>
                  <a:pt x="461" y="555"/>
                </a:cubicBezTo>
                <a:cubicBezTo>
                  <a:pt x="426" y="632"/>
                  <a:pt x="401" y="717"/>
                  <a:pt x="384" y="794"/>
                </a:cubicBezTo>
                <a:cubicBezTo>
                  <a:pt x="375" y="811"/>
                  <a:pt x="375" y="820"/>
                  <a:pt x="384" y="837"/>
                </a:cubicBezTo>
                <a:cubicBezTo>
                  <a:pt x="366" y="871"/>
                  <a:pt x="349" y="905"/>
                  <a:pt x="341" y="948"/>
                </a:cubicBezTo>
                <a:cubicBezTo>
                  <a:pt x="332" y="965"/>
                  <a:pt x="332" y="982"/>
                  <a:pt x="341" y="1008"/>
                </a:cubicBezTo>
                <a:cubicBezTo>
                  <a:pt x="324" y="1051"/>
                  <a:pt x="298" y="1094"/>
                  <a:pt x="281" y="1136"/>
                </a:cubicBezTo>
                <a:cubicBezTo>
                  <a:pt x="246" y="1200"/>
                  <a:pt x="298" y="1256"/>
                  <a:pt x="351" y="1256"/>
                </a:cubicBezTo>
                <a:cubicBezTo>
                  <a:pt x="376" y="1256"/>
                  <a:pt x="401" y="1244"/>
                  <a:pt x="418" y="1213"/>
                </a:cubicBezTo>
                <a:cubicBezTo>
                  <a:pt x="478" y="1111"/>
                  <a:pt x="529" y="999"/>
                  <a:pt x="589" y="888"/>
                </a:cubicBezTo>
                <a:cubicBezTo>
                  <a:pt x="623" y="880"/>
                  <a:pt x="649" y="863"/>
                  <a:pt x="657" y="837"/>
                </a:cubicBezTo>
                <a:cubicBezTo>
                  <a:pt x="657" y="820"/>
                  <a:pt x="666" y="811"/>
                  <a:pt x="674" y="794"/>
                </a:cubicBezTo>
                <a:cubicBezTo>
                  <a:pt x="820" y="948"/>
                  <a:pt x="991" y="1094"/>
                  <a:pt x="1171" y="1222"/>
                </a:cubicBezTo>
                <a:cubicBezTo>
                  <a:pt x="1184" y="1231"/>
                  <a:pt x="1197" y="1234"/>
                  <a:pt x="1210" y="1234"/>
                </a:cubicBezTo>
                <a:cubicBezTo>
                  <a:pt x="1272" y="1234"/>
                  <a:pt x="1322" y="1143"/>
                  <a:pt x="1265" y="1094"/>
                </a:cubicBezTo>
                <a:lnTo>
                  <a:pt x="1171" y="999"/>
                </a:lnTo>
                <a:cubicBezTo>
                  <a:pt x="1179" y="974"/>
                  <a:pt x="1171" y="940"/>
                  <a:pt x="1154" y="922"/>
                </a:cubicBezTo>
                <a:lnTo>
                  <a:pt x="1145" y="914"/>
                </a:lnTo>
                <a:cubicBezTo>
                  <a:pt x="1145" y="897"/>
                  <a:pt x="1136" y="880"/>
                  <a:pt x="1119" y="863"/>
                </a:cubicBezTo>
                <a:cubicBezTo>
                  <a:pt x="1034" y="768"/>
                  <a:pt x="940" y="666"/>
                  <a:pt x="837" y="580"/>
                </a:cubicBezTo>
                <a:cubicBezTo>
                  <a:pt x="905" y="461"/>
                  <a:pt x="957" y="332"/>
                  <a:pt x="991" y="204"/>
                </a:cubicBezTo>
                <a:cubicBezTo>
                  <a:pt x="991" y="178"/>
                  <a:pt x="982" y="153"/>
                  <a:pt x="974" y="135"/>
                </a:cubicBezTo>
                <a:cubicBezTo>
                  <a:pt x="991" y="84"/>
                  <a:pt x="965" y="33"/>
                  <a:pt x="914" y="16"/>
                </a:cubicBezTo>
                <a:cubicBezTo>
                  <a:pt x="903" y="5"/>
                  <a:pt x="889" y="0"/>
                  <a:pt x="8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5" name="Google Shape;4495;p38"/>
          <p:cNvSpPr/>
          <p:nvPr/>
        </p:nvSpPr>
        <p:spPr>
          <a:xfrm flipH="1">
            <a:off x="697339" y="9818699"/>
            <a:ext cx="292478" cy="252284"/>
          </a:xfrm>
          <a:custGeom>
            <a:avLst/>
            <a:gdLst/>
            <a:ahLst/>
            <a:cxnLst/>
            <a:rect l="l" t="t" r="r" b="b"/>
            <a:pathLst>
              <a:path w="1368" h="1180" extrusionOk="0">
                <a:moveTo>
                  <a:pt x="947" y="0"/>
                </a:moveTo>
                <a:cubicBezTo>
                  <a:pt x="930" y="0"/>
                  <a:pt x="911" y="5"/>
                  <a:pt x="894" y="17"/>
                </a:cubicBezTo>
                <a:lnTo>
                  <a:pt x="886" y="26"/>
                </a:lnTo>
                <a:cubicBezTo>
                  <a:pt x="870" y="14"/>
                  <a:pt x="852" y="8"/>
                  <a:pt x="834" y="8"/>
                </a:cubicBezTo>
                <a:cubicBezTo>
                  <a:pt x="801" y="8"/>
                  <a:pt x="768" y="27"/>
                  <a:pt x="757" y="60"/>
                </a:cubicBezTo>
                <a:lnTo>
                  <a:pt x="757" y="77"/>
                </a:lnTo>
                <a:cubicBezTo>
                  <a:pt x="723" y="77"/>
                  <a:pt x="689" y="86"/>
                  <a:pt x="672" y="120"/>
                </a:cubicBezTo>
                <a:cubicBezTo>
                  <a:pt x="629" y="188"/>
                  <a:pt x="595" y="257"/>
                  <a:pt x="561" y="334"/>
                </a:cubicBezTo>
                <a:lnTo>
                  <a:pt x="253" y="120"/>
                </a:lnTo>
                <a:cubicBezTo>
                  <a:pt x="242" y="109"/>
                  <a:pt x="228" y="104"/>
                  <a:pt x="214" y="104"/>
                </a:cubicBezTo>
                <a:cubicBezTo>
                  <a:pt x="194" y="104"/>
                  <a:pt x="173" y="114"/>
                  <a:pt x="158" y="129"/>
                </a:cubicBezTo>
                <a:lnTo>
                  <a:pt x="150" y="120"/>
                </a:lnTo>
                <a:cubicBezTo>
                  <a:pt x="135" y="110"/>
                  <a:pt x="121" y="105"/>
                  <a:pt x="107" y="105"/>
                </a:cubicBezTo>
                <a:cubicBezTo>
                  <a:pt x="42" y="105"/>
                  <a:pt x="1" y="207"/>
                  <a:pt x="64" y="257"/>
                </a:cubicBezTo>
                <a:cubicBezTo>
                  <a:pt x="99" y="283"/>
                  <a:pt x="141" y="308"/>
                  <a:pt x="176" y="334"/>
                </a:cubicBezTo>
                <a:cubicBezTo>
                  <a:pt x="210" y="359"/>
                  <a:pt x="227" y="368"/>
                  <a:pt x="253" y="385"/>
                </a:cubicBezTo>
                <a:cubicBezTo>
                  <a:pt x="253" y="394"/>
                  <a:pt x="261" y="402"/>
                  <a:pt x="270" y="411"/>
                </a:cubicBezTo>
                <a:cubicBezTo>
                  <a:pt x="330" y="445"/>
                  <a:pt x="381" y="479"/>
                  <a:pt x="432" y="513"/>
                </a:cubicBezTo>
                <a:lnTo>
                  <a:pt x="466" y="531"/>
                </a:lnTo>
                <a:cubicBezTo>
                  <a:pt x="398" y="710"/>
                  <a:pt x="338" y="890"/>
                  <a:pt x="304" y="1078"/>
                </a:cubicBezTo>
                <a:cubicBezTo>
                  <a:pt x="288" y="1140"/>
                  <a:pt x="338" y="1180"/>
                  <a:pt x="383" y="1180"/>
                </a:cubicBezTo>
                <a:cubicBezTo>
                  <a:pt x="414" y="1180"/>
                  <a:pt x="442" y="1162"/>
                  <a:pt x="449" y="1121"/>
                </a:cubicBezTo>
                <a:lnTo>
                  <a:pt x="466" y="1052"/>
                </a:lnTo>
                <a:cubicBezTo>
                  <a:pt x="486" y="1072"/>
                  <a:pt x="510" y="1083"/>
                  <a:pt x="534" y="1083"/>
                </a:cubicBezTo>
                <a:cubicBezTo>
                  <a:pt x="553" y="1083"/>
                  <a:pt x="571" y="1076"/>
                  <a:pt x="586" y="1061"/>
                </a:cubicBezTo>
                <a:lnTo>
                  <a:pt x="612" y="1035"/>
                </a:lnTo>
                <a:cubicBezTo>
                  <a:pt x="697" y="958"/>
                  <a:pt x="766" y="856"/>
                  <a:pt x="809" y="744"/>
                </a:cubicBezTo>
                <a:lnTo>
                  <a:pt x="1219" y="1001"/>
                </a:lnTo>
                <a:cubicBezTo>
                  <a:pt x="1236" y="1012"/>
                  <a:pt x="1252" y="1017"/>
                  <a:pt x="1267" y="1017"/>
                </a:cubicBezTo>
                <a:cubicBezTo>
                  <a:pt x="1333" y="1017"/>
                  <a:pt x="1368" y="920"/>
                  <a:pt x="1305" y="864"/>
                </a:cubicBezTo>
                <a:lnTo>
                  <a:pt x="1031" y="676"/>
                </a:lnTo>
                <a:cubicBezTo>
                  <a:pt x="1048" y="633"/>
                  <a:pt x="1022" y="582"/>
                  <a:pt x="980" y="565"/>
                </a:cubicBezTo>
                <a:lnTo>
                  <a:pt x="868" y="522"/>
                </a:lnTo>
                <a:cubicBezTo>
                  <a:pt x="868" y="479"/>
                  <a:pt x="868" y="436"/>
                  <a:pt x="868" y="394"/>
                </a:cubicBezTo>
                <a:cubicBezTo>
                  <a:pt x="877" y="342"/>
                  <a:pt x="886" y="300"/>
                  <a:pt x="894" y="248"/>
                </a:cubicBezTo>
                <a:cubicBezTo>
                  <a:pt x="928" y="206"/>
                  <a:pt x="971" y="163"/>
                  <a:pt x="1014" y="129"/>
                </a:cubicBezTo>
                <a:cubicBezTo>
                  <a:pt x="1075" y="81"/>
                  <a:pt x="1017" y="0"/>
                  <a:pt x="947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6" name="Google Shape;4496;p38"/>
          <p:cNvSpPr/>
          <p:nvPr/>
        </p:nvSpPr>
        <p:spPr>
          <a:xfrm flipH="1">
            <a:off x="888689" y="10113959"/>
            <a:ext cx="294617" cy="253352"/>
          </a:xfrm>
          <a:custGeom>
            <a:avLst/>
            <a:gdLst/>
            <a:ahLst/>
            <a:cxnLst/>
            <a:rect l="l" t="t" r="r" b="b"/>
            <a:pathLst>
              <a:path w="1378" h="1185" extrusionOk="0">
                <a:moveTo>
                  <a:pt x="954" y="1"/>
                </a:moveTo>
                <a:cubicBezTo>
                  <a:pt x="937" y="1"/>
                  <a:pt x="918" y="7"/>
                  <a:pt x="901" y="22"/>
                </a:cubicBezTo>
                <a:lnTo>
                  <a:pt x="892" y="31"/>
                </a:lnTo>
                <a:cubicBezTo>
                  <a:pt x="877" y="19"/>
                  <a:pt x="859" y="13"/>
                  <a:pt x="841" y="13"/>
                </a:cubicBezTo>
                <a:cubicBezTo>
                  <a:pt x="808" y="13"/>
                  <a:pt x="775" y="32"/>
                  <a:pt x="764" y="65"/>
                </a:cubicBezTo>
                <a:lnTo>
                  <a:pt x="755" y="82"/>
                </a:lnTo>
                <a:cubicBezTo>
                  <a:pt x="721" y="82"/>
                  <a:pt x="696" y="91"/>
                  <a:pt x="678" y="116"/>
                </a:cubicBezTo>
                <a:cubicBezTo>
                  <a:pt x="636" y="193"/>
                  <a:pt x="593" y="262"/>
                  <a:pt x="559" y="330"/>
                </a:cubicBezTo>
                <a:lnTo>
                  <a:pt x="259" y="116"/>
                </a:lnTo>
                <a:cubicBezTo>
                  <a:pt x="247" y="110"/>
                  <a:pt x="234" y="107"/>
                  <a:pt x="221" y="107"/>
                </a:cubicBezTo>
                <a:cubicBezTo>
                  <a:pt x="198" y="107"/>
                  <a:pt x="176" y="117"/>
                  <a:pt x="165" y="133"/>
                </a:cubicBezTo>
                <a:lnTo>
                  <a:pt x="148" y="125"/>
                </a:lnTo>
                <a:cubicBezTo>
                  <a:pt x="133" y="114"/>
                  <a:pt x="119" y="110"/>
                  <a:pt x="105" y="110"/>
                </a:cubicBezTo>
                <a:cubicBezTo>
                  <a:pt x="41" y="110"/>
                  <a:pt x="0" y="212"/>
                  <a:pt x="71" y="262"/>
                </a:cubicBezTo>
                <a:lnTo>
                  <a:pt x="174" y="339"/>
                </a:lnTo>
                <a:lnTo>
                  <a:pt x="251" y="390"/>
                </a:lnTo>
                <a:cubicBezTo>
                  <a:pt x="259" y="399"/>
                  <a:pt x="268" y="407"/>
                  <a:pt x="276" y="416"/>
                </a:cubicBezTo>
                <a:cubicBezTo>
                  <a:pt x="328" y="450"/>
                  <a:pt x="379" y="484"/>
                  <a:pt x="439" y="518"/>
                </a:cubicBezTo>
                <a:cubicBezTo>
                  <a:pt x="447" y="527"/>
                  <a:pt x="456" y="535"/>
                  <a:pt x="465" y="544"/>
                </a:cubicBezTo>
                <a:cubicBezTo>
                  <a:pt x="396" y="715"/>
                  <a:pt x="336" y="903"/>
                  <a:pt x="302" y="1083"/>
                </a:cubicBezTo>
                <a:cubicBezTo>
                  <a:pt x="292" y="1145"/>
                  <a:pt x="343" y="1185"/>
                  <a:pt x="390" y="1185"/>
                </a:cubicBezTo>
                <a:cubicBezTo>
                  <a:pt x="420" y="1185"/>
                  <a:pt x="449" y="1167"/>
                  <a:pt x="456" y="1126"/>
                </a:cubicBezTo>
                <a:cubicBezTo>
                  <a:pt x="456" y="1109"/>
                  <a:pt x="465" y="1083"/>
                  <a:pt x="473" y="1057"/>
                </a:cubicBezTo>
                <a:cubicBezTo>
                  <a:pt x="488" y="1082"/>
                  <a:pt x="515" y="1096"/>
                  <a:pt x="541" y="1096"/>
                </a:cubicBezTo>
                <a:cubicBezTo>
                  <a:pt x="560" y="1096"/>
                  <a:pt x="579" y="1089"/>
                  <a:pt x="593" y="1074"/>
                </a:cubicBezTo>
                <a:lnTo>
                  <a:pt x="619" y="1049"/>
                </a:lnTo>
                <a:cubicBezTo>
                  <a:pt x="704" y="963"/>
                  <a:pt x="764" y="869"/>
                  <a:pt x="815" y="758"/>
                </a:cubicBezTo>
                <a:lnTo>
                  <a:pt x="1226" y="1015"/>
                </a:lnTo>
                <a:cubicBezTo>
                  <a:pt x="1237" y="1020"/>
                  <a:pt x="1248" y="1023"/>
                  <a:pt x="1259" y="1023"/>
                </a:cubicBezTo>
                <a:cubicBezTo>
                  <a:pt x="1329" y="1023"/>
                  <a:pt x="1377" y="914"/>
                  <a:pt x="1303" y="869"/>
                </a:cubicBezTo>
                <a:lnTo>
                  <a:pt x="1038" y="672"/>
                </a:lnTo>
                <a:cubicBezTo>
                  <a:pt x="1055" y="630"/>
                  <a:pt x="1029" y="578"/>
                  <a:pt x="986" y="561"/>
                </a:cubicBezTo>
                <a:lnTo>
                  <a:pt x="867" y="518"/>
                </a:lnTo>
                <a:cubicBezTo>
                  <a:pt x="867" y="476"/>
                  <a:pt x="867" y="433"/>
                  <a:pt x="867" y="390"/>
                </a:cubicBezTo>
                <a:cubicBezTo>
                  <a:pt x="875" y="339"/>
                  <a:pt x="884" y="296"/>
                  <a:pt x="892" y="245"/>
                </a:cubicBezTo>
                <a:cubicBezTo>
                  <a:pt x="927" y="202"/>
                  <a:pt x="969" y="168"/>
                  <a:pt x="1012" y="133"/>
                </a:cubicBezTo>
                <a:cubicBezTo>
                  <a:pt x="1072" y="80"/>
                  <a:pt x="1018" y="1"/>
                  <a:pt x="954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7" name="Google Shape;4497;p38"/>
          <p:cNvSpPr/>
          <p:nvPr/>
        </p:nvSpPr>
        <p:spPr>
          <a:xfrm flipH="1">
            <a:off x="768318" y="10345077"/>
            <a:ext cx="239028" cy="251214"/>
          </a:xfrm>
          <a:custGeom>
            <a:avLst/>
            <a:gdLst/>
            <a:ahLst/>
            <a:cxnLst/>
            <a:rect l="l" t="t" r="r" b="b"/>
            <a:pathLst>
              <a:path w="1118" h="1175" extrusionOk="0">
                <a:moveTo>
                  <a:pt x="675" y="0"/>
                </a:moveTo>
                <a:cubicBezTo>
                  <a:pt x="661" y="0"/>
                  <a:pt x="648" y="4"/>
                  <a:pt x="634" y="11"/>
                </a:cubicBezTo>
                <a:cubicBezTo>
                  <a:pt x="506" y="45"/>
                  <a:pt x="489" y="199"/>
                  <a:pt x="463" y="319"/>
                </a:cubicBezTo>
                <a:cubicBezTo>
                  <a:pt x="454" y="361"/>
                  <a:pt x="446" y="404"/>
                  <a:pt x="437" y="447"/>
                </a:cubicBezTo>
                <a:lnTo>
                  <a:pt x="352" y="413"/>
                </a:lnTo>
                <a:lnTo>
                  <a:pt x="206" y="344"/>
                </a:lnTo>
                <a:cubicBezTo>
                  <a:pt x="230" y="288"/>
                  <a:pt x="186" y="224"/>
                  <a:pt x="124" y="224"/>
                </a:cubicBezTo>
                <a:cubicBezTo>
                  <a:pt x="120" y="224"/>
                  <a:pt x="116" y="224"/>
                  <a:pt x="112" y="224"/>
                </a:cubicBezTo>
                <a:cubicBezTo>
                  <a:pt x="9" y="250"/>
                  <a:pt x="1" y="327"/>
                  <a:pt x="35" y="396"/>
                </a:cubicBezTo>
                <a:cubicBezTo>
                  <a:pt x="35" y="421"/>
                  <a:pt x="52" y="447"/>
                  <a:pt x="78" y="455"/>
                </a:cubicBezTo>
                <a:cubicBezTo>
                  <a:pt x="86" y="473"/>
                  <a:pt x="95" y="481"/>
                  <a:pt x="104" y="490"/>
                </a:cubicBezTo>
                <a:cubicBezTo>
                  <a:pt x="189" y="550"/>
                  <a:pt x="275" y="601"/>
                  <a:pt x="360" y="644"/>
                </a:cubicBezTo>
                <a:lnTo>
                  <a:pt x="403" y="669"/>
                </a:lnTo>
                <a:cubicBezTo>
                  <a:pt x="394" y="721"/>
                  <a:pt x="386" y="763"/>
                  <a:pt x="377" y="806"/>
                </a:cubicBezTo>
                <a:cubicBezTo>
                  <a:pt x="377" y="832"/>
                  <a:pt x="386" y="849"/>
                  <a:pt x="394" y="875"/>
                </a:cubicBezTo>
                <a:lnTo>
                  <a:pt x="394" y="1003"/>
                </a:lnTo>
                <a:cubicBezTo>
                  <a:pt x="386" y="1020"/>
                  <a:pt x="386" y="1037"/>
                  <a:pt x="377" y="1054"/>
                </a:cubicBezTo>
                <a:cubicBezTo>
                  <a:pt x="348" y="1118"/>
                  <a:pt x="398" y="1174"/>
                  <a:pt x="449" y="1174"/>
                </a:cubicBezTo>
                <a:cubicBezTo>
                  <a:pt x="473" y="1174"/>
                  <a:pt x="498" y="1161"/>
                  <a:pt x="514" y="1131"/>
                </a:cubicBezTo>
                <a:cubicBezTo>
                  <a:pt x="557" y="1046"/>
                  <a:pt x="600" y="960"/>
                  <a:pt x="643" y="866"/>
                </a:cubicBezTo>
                <a:lnTo>
                  <a:pt x="668" y="798"/>
                </a:lnTo>
                <a:cubicBezTo>
                  <a:pt x="702" y="815"/>
                  <a:pt x="745" y="823"/>
                  <a:pt x="788" y="832"/>
                </a:cubicBezTo>
                <a:cubicBezTo>
                  <a:pt x="799" y="835"/>
                  <a:pt x="809" y="837"/>
                  <a:pt x="819" y="837"/>
                </a:cubicBezTo>
                <a:cubicBezTo>
                  <a:pt x="833" y="837"/>
                  <a:pt x="846" y="833"/>
                  <a:pt x="856" y="823"/>
                </a:cubicBezTo>
                <a:lnTo>
                  <a:pt x="959" y="866"/>
                </a:lnTo>
                <a:cubicBezTo>
                  <a:pt x="972" y="872"/>
                  <a:pt x="985" y="875"/>
                  <a:pt x="997" y="875"/>
                </a:cubicBezTo>
                <a:cubicBezTo>
                  <a:pt x="1071" y="875"/>
                  <a:pt x="1117" y="773"/>
                  <a:pt x="1036" y="729"/>
                </a:cubicBezTo>
                <a:cubicBezTo>
                  <a:pt x="942" y="669"/>
                  <a:pt x="839" y="618"/>
                  <a:pt x="728" y="567"/>
                </a:cubicBezTo>
                <a:cubicBezTo>
                  <a:pt x="728" y="558"/>
                  <a:pt x="728" y="558"/>
                  <a:pt x="728" y="558"/>
                </a:cubicBezTo>
                <a:cubicBezTo>
                  <a:pt x="762" y="413"/>
                  <a:pt x="779" y="267"/>
                  <a:pt x="779" y="122"/>
                </a:cubicBezTo>
                <a:cubicBezTo>
                  <a:pt x="779" y="96"/>
                  <a:pt x="762" y="79"/>
                  <a:pt x="754" y="62"/>
                </a:cubicBezTo>
                <a:cubicBezTo>
                  <a:pt x="741" y="24"/>
                  <a:pt x="710" y="0"/>
                  <a:pt x="6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8" name="Google Shape;4498;p38"/>
          <p:cNvSpPr/>
          <p:nvPr/>
        </p:nvSpPr>
        <p:spPr>
          <a:xfrm flipH="1">
            <a:off x="488240" y="10696353"/>
            <a:ext cx="235608" cy="251003"/>
          </a:xfrm>
          <a:custGeom>
            <a:avLst/>
            <a:gdLst/>
            <a:ahLst/>
            <a:cxnLst/>
            <a:rect l="l" t="t" r="r" b="b"/>
            <a:pathLst>
              <a:path w="1102" h="1174" extrusionOk="0">
                <a:moveTo>
                  <a:pt x="675" y="0"/>
                </a:moveTo>
                <a:cubicBezTo>
                  <a:pt x="661" y="0"/>
                  <a:pt x="648" y="3"/>
                  <a:pt x="634" y="10"/>
                </a:cubicBezTo>
                <a:cubicBezTo>
                  <a:pt x="506" y="44"/>
                  <a:pt x="489" y="198"/>
                  <a:pt x="463" y="327"/>
                </a:cubicBezTo>
                <a:cubicBezTo>
                  <a:pt x="454" y="361"/>
                  <a:pt x="446" y="404"/>
                  <a:pt x="437" y="446"/>
                </a:cubicBezTo>
                <a:lnTo>
                  <a:pt x="352" y="412"/>
                </a:lnTo>
                <a:lnTo>
                  <a:pt x="206" y="344"/>
                </a:lnTo>
                <a:cubicBezTo>
                  <a:pt x="230" y="287"/>
                  <a:pt x="186" y="223"/>
                  <a:pt x="131" y="223"/>
                </a:cubicBezTo>
                <a:cubicBezTo>
                  <a:pt x="128" y="223"/>
                  <a:pt x="124" y="223"/>
                  <a:pt x="121" y="224"/>
                </a:cubicBezTo>
                <a:cubicBezTo>
                  <a:pt x="9" y="250"/>
                  <a:pt x="1" y="327"/>
                  <a:pt x="35" y="404"/>
                </a:cubicBezTo>
                <a:cubicBezTo>
                  <a:pt x="35" y="429"/>
                  <a:pt x="52" y="446"/>
                  <a:pt x="78" y="463"/>
                </a:cubicBezTo>
                <a:cubicBezTo>
                  <a:pt x="86" y="472"/>
                  <a:pt x="95" y="481"/>
                  <a:pt x="112" y="489"/>
                </a:cubicBezTo>
                <a:cubicBezTo>
                  <a:pt x="189" y="549"/>
                  <a:pt x="275" y="600"/>
                  <a:pt x="360" y="643"/>
                </a:cubicBezTo>
                <a:cubicBezTo>
                  <a:pt x="377" y="652"/>
                  <a:pt x="394" y="669"/>
                  <a:pt x="412" y="677"/>
                </a:cubicBezTo>
                <a:cubicBezTo>
                  <a:pt x="394" y="720"/>
                  <a:pt x="386" y="763"/>
                  <a:pt x="377" y="806"/>
                </a:cubicBezTo>
                <a:cubicBezTo>
                  <a:pt x="377" y="831"/>
                  <a:pt x="386" y="857"/>
                  <a:pt x="394" y="874"/>
                </a:cubicBezTo>
                <a:lnTo>
                  <a:pt x="394" y="1002"/>
                </a:lnTo>
                <a:lnTo>
                  <a:pt x="377" y="1054"/>
                </a:lnTo>
                <a:cubicBezTo>
                  <a:pt x="348" y="1118"/>
                  <a:pt x="398" y="1174"/>
                  <a:pt x="449" y="1174"/>
                </a:cubicBezTo>
                <a:cubicBezTo>
                  <a:pt x="473" y="1174"/>
                  <a:pt x="498" y="1161"/>
                  <a:pt x="514" y="1131"/>
                </a:cubicBezTo>
                <a:cubicBezTo>
                  <a:pt x="566" y="1045"/>
                  <a:pt x="600" y="960"/>
                  <a:pt x="643" y="866"/>
                </a:cubicBezTo>
                <a:cubicBezTo>
                  <a:pt x="651" y="848"/>
                  <a:pt x="660" y="823"/>
                  <a:pt x="668" y="797"/>
                </a:cubicBezTo>
                <a:cubicBezTo>
                  <a:pt x="711" y="814"/>
                  <a:pt x="745" y="823"/>
                  <a:pt x="797" y="840"/>
                </a:cubicBezTo>
                <a:cubicBezTo>
                  <a:pt x="814" y="840"/>
                  <a:pt x="839" y="840"/>
                  <a:pt x="856" y="823"/>
                </a:cubicBezTo>
                <a:lnTo>
                  <a:pt x="959" y="866"/>
                </a:lnTo>
                <a:cubicBezTo>
                  <a:pt x="972" y="872"/>
                  <a:pt x="984" y="875"/>
                  <a:pt x="995" y="875"/>
                </a:cubicBezTo>
                <a:cubicBezTo>
                  <a:pt x="1062" y="875"/>
                  <a:pt x="1102" y="780"/>
                  <a:pt x="1036" y="729"/>
                </a:cubicBezTo>
                <a:cubicBezTo>
                  <a:pt x="942" y="669"/>
                  <a:pt x="839" y="617"/>
                  <a:pt x="728" y="566"/>
                </a:cubicBezTo>
                <a:lnTo>
                  <a:pt x="728" y="558"/>
                </a:lnTo>
                <a:cubicBezTo>
                  <a:pt x="762" y="412"/>
                  <a:pt x="779" y="267"/>
                  <a:pt x="779" y="121"/>
                </a:cubicBezTo>
                <a:cubicBezTo>
                  <a:pt x="779" y="104"/>
                  <a:pt x="771" y="79"/>
                  <a:pt x="754" y="61"/>
                </a:cubicBezTo>
                <a:cubicBezTo>
                  <a:pt x="741" y="24"/>
                  <a:pt x="710" y="0"/>
                  <a:pt x="6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9" name="Google Shape;4499;p38"/>
          <p:cNvSpPr/>
          <p:nvPr/>
        </p:nvSpPr>
        <p:spPr>
          <a:xfrm flipH="1">
            <a:off x="457025" y="10102414"/>
            <a:ext cx="266394" cy="217007"/>
          </a:xfrm>
          <a:custGeom>
            <a:avLst/>
            <a:gdLst/>
            <a:ahLst/>
            <a:cxnLst/>
            <a:rect l="l" t="t" r="r" b="b"/>
            <a:pathLst>
              <a:path w="1246" h="1015" extrusionOk="0">
                <a:moveTo>
                  <a:pt x="663" y="1"/>
                </a:moveTo>
                <a:cubicBezTo>
                  <a:pt x="646" y="1"/>
                  <a:pt x="630" y="6"/>
                  <a:pt x="615" y="16"/>
                </a:cubicBezTo>
                <a:cubicBezTo>
                  <a:pt x="589" y="16"/>
                  <a:pt x="564" y="25"/>
                  <a:pt x="546" y="42"/>
                </a:cubicBezTo>
                <a:cubicBezTo>
                  <a:pt x="461" y="145"/>
                  <a:pt x="392" y="256"/>
                  <a:pt x="341" y="384"/>
                </a:cubicBezTo>
                <a:lnTo>
                  <a:pt x="333" y="384"/>
                </a:lnTo>
                <a:cubicBezTo>
                  <a:pt x="281" y="341"/>
                  <a:pt x="221" y="299"/>
                  <a:pt x="179" y="256"/>
                </a:cubicBezTo>
                <a:cubicBezTo>
                  <a:pt x="161" y="241"/>
                  <a:pt x="142" y="234"/>
                  <a:pt x="124" y="234"/>
                </a:cubicBezTo>
                <a:cubicBezTo>
                  <a:pt x="58" y="234"/>
                  <a:pt x="1" y="312"/>
                  <a:pt x="67" y="358"/>
                </a:cubicBezTo>
                <a:cubicBezTo>
                  <a:pt x="84" y="376"/>
                  <a:pt x="110" y="393"/>
                  <a:pt x="127" y="410"/>
                </a:cubicBezTo>
                <a:cubicBezTo>
                  <a:pt x="127" y="435"/>
                  <a:pt x="144" y="461"/>
                  <a:pt x="161" y="470"/>
                </a:cubicBezTo>
                <a:cubicBezTo>
                  <a:pt x="213" y="504"/>
                  <a:pt x="256" y="530"/>
                  <a:pt x="307" y="555"/>
                </a:cubicBezTo>
                <a:cubicBezTo>
                  <a:pt x="290" y="632"/>
                  <a:pt x="281" y="718"/>
                  <a:pt x="281" y="795"/>
                </a:cubicBezTo>
                <a:cubicBezTo>
                  <a:pt x="281" y="812"/>
                  <a:pt x="273" y="829"/>
                  <a:pt x="264" y="846"/>
                </a:cubicBezTo>
                <a:cubicBezTo>
                  <a:pt x="247" y="880"/>
                  <a:pt x="256" y="923"/>
                  <a:pt x="298" y="949"/>
                </a:cubicBezTo>
                <a:lnTo>
                  <a:pt x="298" y="957"/>
                </a:lnTo>
                <a:cubicBezTo>
                  <a:pt x="312" y="995"/>
                  <a:pt x="345" y="1014"/>
                  <a:pt x="376" y="1014"/>
                </a:cubicBezTo>
                <a:cubicBezTo>
                  <a:pt x="403" y="1014"/>
                  <a:pt x="428" y="1001"/>
                  <a:pt x="444" y="974"/>
                </a:cubicBezTo>
                <a:cubicBezTo>
                  <a:pt x="461" y="940"/>
                  <a:pt x="478" y="906"/>
                  <a:pt x="495" y="872"/>
                </a:cubicBezTo>
                <a:cubicBezTo>
                  <a:pt x="538" y="829"/>
                  <a:pt x="581" y="786"/>
                  <a:pt x="606" y="743"/>
                </a:cubicBezTo>
                <a:cubicBezTo>
                  <a:pt x="726" y="803"/>
                  <a:pt x="837" y="855"/>
                  <a:pt x="957" y="906"/>
                </a:cubicBezTo>
                <a:cubicBezTo>
                  <a:pt x="965" y="909"/>
                  <a:pt x="972" y="911"/>
                  <a:pt x="980" y="911"/>
                </a:cubicBezTo>
                <a:cubicBezTo>
                  <a:pt x="1014" y="911"/>
                  <a:pt x="1043" y="881"/>
                  <a:pt x="1043" y="846"/>
                </a:cubicBezTo>
                <a:lnTo>
                  <a:pt x="1145" y="863"/>
                </a:lnTo>
                <a:cubicBezTo>
                  <a:pt x="1148" y="863"/>
                  <a:pt x="1150" y="864"/>
                  <a:pt x="1152" y="864"/>
                </a:cubicBezTo>
                <a:cubicBezTo>
                  <a:pt x="1232" y="864"/>
                  <a:pt x="1245" y="726"/>
                  <a:pt x="1162" y="701"/>
                </a:cubicBezTo>
                <a:cubicBezTo>
                  <a:pt x="1008" y="666"/>
                  <a:pt x="846" y="624"/>
                  <a:pt x="700" y="564"/>
                </a:cubicBezTo>
                <a:cubicBezTo>
                  <a:pt x="726" y="478"/>
                  <a:pt x="735" y="393"/>
                  <a:pt x="726" y="307"/>
                </a:cubicBezTo>
                <a:lnTo>
                  <a:pt x="752" y="264"/>
                </a:lnTo>
                <a:cubicBezTo>
                  <a:pt x="777" y="230"/>
                  <a:pt x="769" y="187"/>
                  <a:pt x="735" y="170"/>
                </a:cubicBezTo>
                <a:lnTo>
                  <a:pt x="752" y="102"/>
                </a:lnTo>
                <a:cubicBezTo>
                  <a:pt x="758" y="44"/>
                  <a:pt x="712" y="1"/>
                  <a:pt x="663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0" name="Google Shape;4500;p38"/>
          <p:cNvSpPr/>
          <p:nvPr/>
        </p:nvSpPr>
        <p:spPr>
          <a:xfrm flipH="1">
            <a:off x="368085" y="9704315"/>
            <a:ext cx="251216" cy="202896"/>
          </a:xfrm>
          <a:custGeom>
            <a:avLst/>
            <a:gdLst/>
            <a:ahLst/>
            <a:cxnLst/>
            <a:rect l="l" t="t" r="r" b="b"/>
            <a:pathLst>
              <a:path w="1175" h="949" extrusionOk="0">
                <a:moveTo>
                  <a:pt x="785" y="0"/>
                </a:moveTo>
                <a:cubicBezTo>
                  <a:pt x="766" y="0"/>
                  <a:pt x="746" y="7"/>
                  <a:pt x="727" y="22"/>
                </a:cubicBezTo>
                <a:cubicBezTo>
                  <a:pt x="607" y="116"/>
                  <a:pt x="504" y="244"/>
                  <a:pt x="427" y="381"/>
                </a:cubicBezTo>
                <a:lnTo>
                  <a:pt x="196" y="227"/>
                </a:lnTo>
                <a:cubicBezTo>
                  <a:pt x="186" y="216"/>
                  <a:pt x="172" y="212"/>
                  <a:pt x="158" y="212"/>
                </a:cubicBezTo>
                <a:cubicBezTo>
                  <a:pt x="139" y="212"/>
                  <a:pt x="121" y="221"/>
                  <a:pt x="111" y="236"/>
                </a:cubicBezTo>
                <a:cubicBezTo>
                  <a:pt x="101" y="230"/>
                  <a:pt x="91" y="228"/>
                  <a:pt x="82" y="228"/>
                </a:cubicBezTo>
                <a:cubicBezTo>
                  <a:pt x="24" y="228"/>
                  <a:pt x="0" y="336"/>
                  <a:pt x="59" y="373"/>
                </a:cubicBezTo>
                <a:cubicBezTo>
                  <a:pt x="154" y="441"/>
                  <a:pt x="256" y="501"/>
                  <a:pt x="359" y="552"/>
                </a:cubicBezTo>
                <a:cubicBezTo>
                  <a:pt x="316" y="655"/>
                  <a:pt x="290" y="758"/>
                  <a:pt x="273" y="869"/>
                </a:cubicBezTo>
                <a:cubicBezTo>
                  <a:pt x="273" y="912"/>
                  <a:pt x="299" y="946"/>
                  <a:pt x="342" y="946"/>
                </a:cubicBezTo>
                <a:cubicBezTo>
                  <a:pt x="350" y="948"/>
                  <a:pt x="358" y="949"/>
                  <a:pt x="367" y="949"/>
                </a:cubicBezTo>
                <a:cubicBezTo>
                  <a:pt x="395" y="949"/>
                  <a:pt x="423" y="938"/>
                  <a:pt x="436" y="912"/>
                </a:cubicBezTo>
                <a:cubicBezTo>
                  <a:pt x="487" y="835"/>
                  <a:pt x="530" y="758"/>
                  <a:pt x="573" y="681"/>
                </a:cubicBezTo>
                <a:cubicBezTo>
                  <a:pt x="573" y="681"/>
                  <a:pt x="573" y="672"/>
                  <a:pt x="573" y="672"/>
                </a:cubicBezTo>
                <a:lnTo>
                  <a:pt x="778" y="818"/>
                </a:lnTo>
                <a:cubicBezTo>
                  <a:pt x="792" y="824"/>
                  <a:pt x="806" y="828"/>
                  <a:pt x="820" y="828"/>
                </a:cubicBezTo>
                <a:cubicBezTo>
                  <a:pt x="858" y="828"/>
                  <a:pt x="892" y="804"/>
                  <a:pt x="898" y="766"/>
                </a:cubicBezTo>
                <a:cubicBezTo>
                  <a:pt x="941" y="775"/>
                  <a:pt x="992" y="783"/>
                  <a:pt x="1035" y="792"/>
                </a:cubicBezTo>
                <a:cubicBezTo>
                  <a:pt x="1040" y="793"/>
                  <a:pt x="1046" y="794"/>
                  <a:pt x="1051" y="794"/>
                </a:cubicBezTo>
                <a:cubicBezTo>
                  <a:pt x="1115" y="794"/>
                  <a:pt x="1175" y="711"/>
                  <a:pt x="1112" y="664"/>
                </a:cubicBezTo>
                <a:lnTo>
                  <a:pt x="1069" y="621"/>
                </a:lnTo>
                <a:cubicBezTo>
                  <a:pt x="1056" y="608"/>
                  <a:pt x="1039" y="601"/>
                  <a:pt x="1021" y="601"/>
                </a:cubicBezTo>
                <a:cubicBezTo>
                  <a:pt x="1003" y="601"/>
                  <a:pt x="983" y="608"/>
                  <a:pt x="966" y="621"/>
                </a:cubicBezTo>
                <a:cubicBezTo>
                  <a:pt x="864" y="587"/>
                  <a:pt x="752" y="561"/>
                  <a:pt x="650" y="518"/>
                </a:cubicBezTo>
                <a:cubicBezTo>
                  <a:pt x="701" y="407"/>
                  <a:pt x="744" y="296"/>
                  <a:pt x="778" y="184"/>
                </a:cubicBezTo>
                <a:cubicBezTo>
                  <a:pt x="804" y="167"/>
                  <a:pt x="821" y="150"/>
                  <a:pt x="846" y="133"/>
                </a:cubicBezTo>
                <a:cubicBezTo>
                  <a:pt x="906" y="80"/>
                  <a:pt x="852" y="0"/>
                  <a:pt x="78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1" name="Google Shape;4501;p38"/>
          <p:cNvSpPr/>
          <p:nvPr/>
        </p:nvSpPr>
        <p:spPr>
          <a:xfrm flipH="1">
            <a:off x="1136912" y="10339520"/>
            <a:ext cx="243947" cy="233471"/>
          </a:xfrm>
          <a:custGeom>
            <a:avLst/>
            <a:gdLst/>
            <a:ahLst/>
            <a:cxnLst/>
            <a:rect l="l" t="t" r="r" b="b"/>
            <a:pathLst>
              <a:path w="1141" h="1092" extrusionOk="0">
                <a:moveTo>
                  <a:pt x="781" y="1"/>
                </a:moveTo>
                <a:cubicBezTo>
                  <a:pt x="751" y="1"/>
                  <a:pt x="723" y="17"/>
                  <a:pt x="713" y="54"/>
                </a:cubicBezTo>
                <a:cubicBezTo>
                  <a:pt x="701" y="47"/>
                  <a:pt x="689" y="43"/>
                  <a:pt x="677" y="43"/>
                </a:cubicBezTo>
                <a:cubicBezTo>
                  <a:pt x="645" y="43"/>
                  <a:pt x="616" y="65"/>
                  <a:pt x="610" y="96"/>
                </a:cubicBezTo>
                <a:cubicBezTo>
                  <a:pt x="584" y="216"/>
                  <a:pt x="559" y="336"/>
                  <a:pt x="525" y="447"/>
                </a:cubicBezTo>
                <a:cubicBezTo>
                  <a:pt x="430" y="396"/>
                  <a:pt x="345" y="336"/>
                  <a:pt x="259" y="276"/>
                </a:cubicBezTo>
                <a:lnTo>
                  <a:pt x="208" y="242"/>
                </a:lnTo>
                <a:lnTo>
                  <a:pt x="191" y="233"/>
                </a:lnTo>
                <a:lnTo>
                  <a:pt x="148" y="199"/>
                </a:lnTo>
                <a:cubicBezTo>
                  <a:pt x="133" y="189"/>
                  <a:pt x="119" y="184"/>
                  <a:pt x="105" y="184"/>
                </a:cubicBezTo>
                <a:cubicBezTo>
                  <a:pt x="41" y="184"/>
                  <a:pt x="0" y="286"/>
                  <a:pt x="71" y="336"/>
                </a:cubicBezTo>
                <a:cubicBezTo>
                  <a:pt x="88" y="345"/>
                  <a:pt x="97" y="362"/>
                  <a:pt x="114" y="370"/>
                </a:cubicBezTo>
                <a:lnTo>
                  <a:pt x="122" y="379"/>
                </a:lnTo>
                <a:cubicBezTo>
                  <a:pt x="105" y="387"/>
                  <a:pt x="97" y="387"/>
                  <a:pt x="88" y="396"/>
                </a:cubicBezTo>
                <a:cubicBezTo>
                  <a:pt x="28" y="439"/>
                  <a:pt x="37" y="524"/>
                  <a:pt x="105" y="541"/>
                </a:cubicBezTo>
                <a:lnTo>
                  <a:pt x="439" y="687"/>
                </a:lnTo>
                <a:cubicBezTo>
                  <a:pt x="405" y="781"/>
                  <a:pt x="362" y="875"/>
                  <a:pt x="319" y="969"/>
                </a:cubicBezTo>
                <a:cubicBezTo>
                  <a:pt x="288" y="1026"/>
                  <a:pt x="335" y="1092"/>
                  <a:pt x="386" y="1092"/>
                </a:cubicBezTo>
                <a:cubicBezTo>
                  <a:pt x="405" y="1092"/>
                  <a:pt x="423" y="1083"/>
                  <a:pt x="439" y="1063"/>
                </a:cubicBezTo>
                <a:lnTo>
                  <a:pt x="456" y="1046"/>
                </a:lnTo>
                <a:lnTo>
                  <a:pt x="490" y="995"/>
                </a:lnTo>
                <a:cubicBezTo>
                  <a:pt x="506" y="1011"/>
                  <a:pt x="528" y="1018"/>
                  <a:pt x="548" y="1018"/>
                </a:cubicBezTo>
                <a:cubicBezTo>
                  <a:pt x="583" y="1018"/>
                  <a:pt x="617" y="998"/>
                  <a:pt x="627" y="960"/>
                </a:cubicBezTo>
                <a:cubicBezTo>
                  <a:pt x="644" y="901"/>
                  <a:pt x="661" y="849"/>
                  <a:pt x="679" y="789"/>
                </a:cubicBezTo>
                <a:lnTo>
                  <a:pt x="704" y="798"/>
                </a:lnTo>
                <a:lnTo>
                  <a:pt x="910" y="952"/>
                </a:lnTo>
                <a:cubicBezTo>
                  <a:pt x="922" y="962"/>
                  <a:pt x="938" y="966"/>
                  <a:pt x="953" y="966"/>
                </a:cubicBezTo>
                <a:cubicBezTo>
                  <a:pt x="977" y="966"/>
                  <a:pt x="1001" y="953"/>
                  <a:pt x="1012" y="926"/>
                </a:cubicBezTo>
                <a:cubicBezTo>
                  <a:pt x="1022" y="930"/>
                  <a:pt x="1030" y="932"/>
                  <a:pt x="1039" y="932"/>
                </a:cubicBezTo>
                <a:cubicBezTo>
                  <a:pt x="1107" y="932"/>
                  <a:pt x="1141" y="819"/>
                  <a:pt x="1072" y="781"/>
                </a:cubicBezTo>
                <a:cubicBezTo>
                  <a:pt x="961" y="721"/>
                  <a:pt x="841" y="652"/>
                  <a:pt x="730" y="584"/>
                </a:cubicBezTo>
                <a:cubicBezTo>
                  <a:pt x="798" y="422"/>
                  <a:pt x="841" y="259"/>
                  <a:pt x="867" y="96"/>
                </a:cubicBezTo>
                <a:cubicBezTo>
                  <a:pt x="877" y="39"/>
                  <a:pt x="827" y="1"/>
                  <a:pt x="781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2" name="Google Shape;4502;p38"/>
          <p:cNvSpPr/>
          <p:nvPr/>
        </p:nvSpPr>
        <p:spPr>
          <a:xfrm flipH="1">
            <a:off x="291971" y="10453475"/>
            <a:ext cx="225347" cy="219572"/>
          </a:xfrm>
          <a:custGeom>
            <a:avLst/>
            <a:gdLst/>
            <a:ahLst/>
            <a:cxnLst/>
            <a:rect l="l" t="t" r="r" b="b"/>
            <a:pathLst>
              <a:path w="1054" h="1027" extrusionOk="0">
                <a:moveTo>
                  <a:pt x="610" y="1"/>
                </a:moveTo>
                <a:cubicBezTo>
                  <a:pt x="586" y="1"/>
                  <a:pt x="564" y="13"/>
                  <a:pt x="549" y="43"/>
                </a:cubicBezTo>
                <a:cubicBezTo>
                  <a:pt x="472" y="179"/>
                  <a:pt x="421" y="325"/>
                  <a:pt x="378" y="470"/>
                </a:cubicBezTo>
                <a:cubicBezTo>
                  <a:pt x="301" y="419"/>
                  <a:pt x="233" y="359"/>
                  <a:pt x="173" y="299"/>
                </a:cubicBezTo>
                <a:cubicBezTo>
                  <a:pt x="156" y="285"/>
                  <a:pt x="139" y="279"/>
                  <a:pt x="121" y="279"/>
                </a:cubicBezTo>
                <a:cubicBezTo>
                  <a:pt x="57" y="279"/>
                  <a:pt x="1" y="363"/>
                  <a:pt x="61" y="410"/>
                </a:cubicBezTo>
                <a:lnTo>
                  <a:pt x="104" y="445"/>
                </a:lnTo>
                <a:cubicBezTo>
                  <a:pt x="87" y="487"/>
                  <a:pt x="96" y="530"/>
                  <a:pt x="130" y="556"/>
                </a:cubicBezTo>
                <a:lnTo>
                  <a:pt x="335" y="650"/>
                </a:lnTo>
                <a:cubicBezTo>
                  <a:pt x="335" y="676"/>
                  <a:pt x="327" y="693"/>
                  <a:pt x="327" y="710"/>
                </a:cubicBezTo>
                <a:lnTo>
                  <a:pt x="310" y="761"/>
                </a:lnTo>
                <a:cubicBezTo>
                  <a:pt x="284" y="812"/>
                  <a:pt x="258" y="864"/>
                  <a:pt x="233" y="907"/>
                </a:cubicBezTo>
                <a:cubicBezTo>
                  <a:pt x="203" y="965"/>
                  <a:pt x="249" y="1023"/>
                  <a:pt x="305" y="1023"/>
                </a:cubicBezTo>
                <a:cubicBezTo>
                  <a:pt x="315" y="1023"/>
                  <a:pt x="325" y="1022"/>
                  <a:pt x="335" y="1018"/>
                </a:cubicBezTo>
                <a:cubicBezTo>
                  <a:pt x="347" y="1023"/>
                  <a:pt x="360" y="1026"/>
                  <a:pt x="374" y="1026"/>
                </a:cubicBezTo>
                <a:cubicBezTo>
                  <a:pt x="401" y="1026"/>
                  <a:pt x="429" y="1015"/>
                  <a:pt x="446" y="992"/>
                </a:cubicBezTo>
                <a:cubicBezTo>
                  <a:pt x="481" y="915"/>
                  <a:pt x="506" y="838"/>
                  <a:pt x="541" y="753"/>
                </a:cubicBezTo>
                <a:lnTo>
                  <a:pt x="549" y="753"/>
                </a:lnTo>
                <a:cubicBezTo>
                  <a:pt x="635" y="804"/>
                  <a:pt x="720" y="855"/>
                  <a:pt x="806" y="898"/>
                </a:cubicBezTo>
                <a:cubicBezTo>
                  <a:pt x="817" y="902"/>
                  <a:pt x="828" y="905"/>
                  <a:pt x="840" y="905"/>
                </a:cubicBezTo>
                <a:cubicBezTo>
                  <a:pt x="873" y="905"/>
                  <a:pt x="904" y="887"/>
                  <a:pt x="917" y="855"/>
                </a:cubicBezTo>
                <a:lnTo>
                  <a:pt x="951" y="864"/>
                </a:lnTo>
                <a:cubicBezTo>
                  <a:pt x="1020" y="855"/>
                  <a:pt x="1054" y="770"/>
                  <a:pt x="1003" y="727"/>
                </a:cubicBezTo>
                <a:lnTo>
                  <a:pt x="609" y="573"/>
                </a:lnTo>
                <a:cubicBezTo>
                  <a:pt x="643" y="470"/>
                  <a:pt x="677" y="359"/>
                  <a:pt x="703" y="256"/>
                </a:cubicBezTo>
                <a:cubicBezTo>
                  <a:pt x="712" y="231"/>
                  <a:pt x="695" y="196"/>
                  <a:pt x="677" y="179"/>
                </a:cubicBezTo>
                <a:cubicBezTo>
                  <a:pt x="677" y="154"/>
                  <a:pt x="686" y="128"/>
                  <a:pt x="695" y="102"/>
                </a:cubicBezTo>
                <a:cubicBezTo>
                  <a:pt x="700" y="46"/>
                  <a:pt x="654" y="1"/>
                  <a:pt x="610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3" name="Google Shape;4503;p38"/>
          <p:cNvSpPr/>
          <p:nvPr/>
        </p:nvSpPr>
        <p:spPr>
          <a:xfrm flipH="1">
            <a:off x="123069" y="9979691"/>
            <a:ext cx="255918" cy="256133"/>
          </a:xfrm>
          <a:custGeom>
            <a:avLst/>
            <a:gdLst/>
            <a:ahLst/>
            <a:cxnLst/>
            <a:rect l="l" t="t" r="r" b="b"/>
            <a:pathLst>
              <a:path w="1197" h="1198" extrusionOk="0">
                <a:moveTo>
                  <a:pt x="857" y="1"/>
                </a:moveTo>
                <a:cubicBezTo>
                  <a:pt x="838" y="1"/>
                  <a:pt x="818" y="8"/>
                  <a:pt x="800" y="26"/>
                </a:cubicBezTo>
                <a:cubicBezTo>
                  <a:pt x="791" y="22"/>
                  <a:pt x="782" y="20"/>
                  <a:pt x="773" y="20"/>
                </a:cubicBezTo>
                <a:cubicBezTo>
                  <a:pt x="740" y="20"/>
                  <a:pt x="711" y="43"/>
                  <a:pt x="698" y="77"/>
                </a:cubicBezTo>
                <a:cubicBezTo>
                  <a:pt x="646" y="205"/>
                  <a:pt x="595" y="334"/>
                  <a:pt x="552" y="471"/>
                </a:cubicBezTo>
                <a:cubicBezTo>
                  <a:pt x="415" y="419"/>
                  <a:pt x="287" y="351"/>
                  <a:pt x="159" y="282"/>
                </a:cubicBezTo>
                <a:cubicBezTo>
                  <a:pt x="144" y="274"/>
                  <a:pt x="130" y="271"/>
                  <a:pt x="117" y="271"/>
                </a:cubicBezTo>
                <a:cubicBezTo>
                  <a:pt x="45" y="271"/>
                  <a:pt x="1" y="376"/>
                  <a:pt x="73" y="419"/>
                </a:cubicBezTo>
                <a:cubicBezTo>
                  <a:pt x="210" y="488"/>
                  <a:pt x="347" y="556"/>
                  <a:pt x="492" y="616"/>
                </a:cubicBezTo>
                <a:cubicBezTo>
                  <a:pt x="415" y="770"/>
                  <a:pt x="347" y="924"/>
                  <a:pt x="279" y="1078"/>
                </a:cubicBezTo>
                <a:cubicBezTo>
                  <a:pt x="238" y="1142"/>
                  <a:pt x="288" y="1198"/>
                  <a:pt x="343" y="1198"/>
                </a:cubicBezTo>
                <a:cubicBezTo>
                  <a:pt x="369" y="1198"/>
                  <a:pt x="396" y="1185"/>
                  <a:pt x="415" y="1155"/>
                </a:cubicBezTo>
                <a:cubicBezTo>
                  <a:pt x="441" y="1112"/>
                  <a:pt x="475" y="1061"/>
                  <a:pt x="510" y="1009"/>
                </a:cubicBezTo>
                <a:cubicBezTo>
                  <a:pt x="535" y="1009"/>
                  <a:pt x="561" y="992"/>
                  <a:pt x="569" y="958"/>
                </a:cubicBezTo>
                <a:cubicBezTo>
                  <a:pt x="604" y="873"/>
                  <a:pt x="638" y="787"/>
                  <a:pt x="672" y="702"/>
                </a:cubicBezTo>
                <a:lnTo>
                  <a:pt x="672" y="684"/>
                </a:lnTo>
                <a:cubicBezTo>
                  <a:pt x="715" y="702"/>
                  <a:pt x="749" y="710"/>
                  <a:pt x="783" y="719"/>
                </a:cubicBezTo>
                <a:cubicBezTo>
                  <a:pt x="817" y="727"/>
                  <a:pt x="997" y="744"/>
                  <a:pt x="1031" y="787"/>
                </a:cubicBezTo>
                <a:cubicBezTo>
                  <a:pt x="1048" y="805"/>
                  <a:pt x="1066" y="813"/>
                  <a:pt x="1085" y="813"/>
                </a:cubicBezTo>
                <a:cubicBezTo>
                  <a:pt x="1143" y="813"/>
                  <a:pt x="1197" y="735"/>
                  <a:pt x="1151" y="676"/>
                </a:cubicBezTo>
                <a:cubicBezTo>
                  <a:pt x="1074" y="582"/>
                  <a:pt x="852" y="573"/>
                  <a:pt x="740" y="539"/>
                </a:cubicBezTo>
                <a:cubicBezTo>
                  <a:pt x="758" y="479"/>
                  <a:pt x="775" y="419"/>
                  <a:pt x="792" y="359"/>
                </a:cubicBezTo>
                <a:cubicBezTo>
                  <a:pt x="835" y="282"/>
                  <a:pt x="877" y="197"/>
                  <a:pt x="929" y="120"/>
                </a:cubicBezTo>
                <a:cubicBezTo>
                  <a:pt x="960" y="63"/>
                  <a:pt x="912" y="1"/>
                  <a:pt x="857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4" name="Google Shape;4504;p38"/>
          <p:cNvSpPr/>
          <p:nvPr/>
        </p:nvSpPr>
        <p:spPr>
          <a:xfrm flipH="1">
            <a:off x="1340021" y="10054735"/>
            <a:ext cx="238175" cy="240953"/>
          </a:xfrm>
          <a:custGeom>
            <a:avLst/>
            <a:gdLst/>
            <a:ahLst/>
            <a:cxnLst/>
            <a:rect l="l" t="t" r="r" b="b"/>
            <a:pathLst>
              <a:path w="1114" h="1127" extrusionOk="0">
                <a:moveTo>
                  <a:pt x="571" y="1"/>
                </a:moveTo>
                <a:cubicBezTo>
                  <a:pt x="539" y="1"/>
                  <a:pt x="508" y="19"/>
                  <a:pt x="498" y="60"/>
                </a:cubicBezTo>
                <a:cubicBezTo>
                  <a:pt x="472" y="188"/>
                  <a:pt x="455" y="325"/>
                  <a:pt x="455" y="453"/>
                </a:cubicBezTo>
                <a:cubicBezTo>
                  <a:pt x="387" y="410"/>
                  <a:pt x="327" y="368"/>
                  <a:pt x="267" y="316"/>
                </a:cubicBezTo>
                <a:cubicBezTo>
                  <a:pt x="253" y="303"/>
                  <a:pt x="234" y="296"/>
                  <a:pt x="214" y="296"/>
                </a:cubicBezTo>
                <a:cubicBezTo>
                  <a:pt x="185" y="296"/>
                  <a:pt x="154" y="311"/>
                  <a:pt x="139" y="342"/>
                </a:cubicBezTo>
                <a:lnTo>
                  <a:pt x="130" y="342"/>
                </a:lnTo>
                <a:cubicBezTo>
                  <a:pt x="121" y="339"/>
                  <a:pt x="113" y="338"/>
                  <a:pt x="104" y="338"/>
                </a:cubicBezTo>
                <a:cubicBezTo>
                  <a:pt x="41" y="338"/>
                  <a:pt x="0" y="417"/>
                  <a:pt x="53" y="470"/>
                </a:cubicBezTo>
                <a:cubicBezTo>
                  <a:pt x="164" y="581"/>
                  <a:pt x="293" y="667"/>
                  <a:pt x="430" y="727"/>
                </a:cubicBezTo>
                <a:cubicBezTo>
                  <a:pt x="421" y="830"/>
                  <a:pt x="421" y="941"/>
                  <a:pt x="430" y="1043"/>
                </a:cubicBezTo>
                <a:cubicBezTo>
                  <a:pt x="438" y="1099"/>
                  <a:pt x="481" y="1127"/>
                  <a:pt x="520" y="1127"/>
                </a:cubicBezTo>
                <a:cubicBezTo>
                  <a:pt x="560" y="1127"/>
                  <a:pt x="596" y="1099"/>
                  <a:pt x="592" y="1043"/>
                </a:cubicBezTo>
                <a:lnTo>
                  <a:pt x="592" y="1043"/>
                </a:lnTo>
                <a:cubicBezTo>
                  <a:pt x="596" y="1044"/>
                  <a:pt x="599" y="1045"/>
                  <a:pt x="603" y="1045"/>
                </a:cubicBezTo>
                <a:cubicBezTo>
                  <a:pt x="641" y="1045"/>
                  <a:pt x="669" y="1006"/>
                  <a:pt x="669" y="966"/>
                </a:cubicBezTo>
                <a:cubicBezTo>
                  <a:pt x="669" y="915"/>
                  <a:pt x="661" y="864"/>
                  <a:pt x="661" y="804"/>
                </a:cubicBezTo>
                <a:lnTo>
                  <a:pt x="661" y="804"/>
                </a:lnTo>
                <a:cubicBezTo>
                  <a:pt x="731" y="820"/>
                  <a:pt x="805" y="826"/>
                  <a:pt x="880" y="826"/>
                </a:cubicBezTo>
                <a:cubicBezTo>
                  <a:pt x="924" y="826"/>
                  <a:pt x="967" y="824"/>
                  <a:pt x="1011" y="821"/>
                </a:cubicBezTo>
                <a:cubicBezTo>
                  <a:pt x="1111" y="821"/>
                  <a:pt x="1114" y="667"/>
                  <a:pt x="1019" y="667"/>
                </a:cubicBezTo>
                <a:cubicBezTo>
                  <a:pt x="1016" y="667"/>
                  <a:pt x="1014" y="667"/>
                  <a:pt x="1011" y="667"/>
                </a:cubicBezTo>
                <a:cubicBezTo>
                  <a:pt x="1003" y="650"/>
                  <a:pt x="986" y="650"/>
                  <a:pt x="977" y="641"/>
                </a:cubicBezTo>
                <a:lnTo>
                  <a:pt x="652" y="530"/>
                </a:lnTo>
                <a:lnTo>
                  <a:pt x="652" y="376"/>
                </a:lnTo>
                <a:cubicBezTo>
                  <a:pt x="661" y="342"/>
                  <a:pt x="643" y="325"/>
                  <a:pt x="626" y="308"/>
                </a:cubicBezTo>
                <a:cubicBezTo>
                  <a:pt x="626" y="239"/>
                  <a:pt x="635" y="171"/>
                  <a:pt x="652" y="102"/>
                </a:cubicBezTo>
                <a:cubicBezTo>
                  <a:pt x="667" y="41"/>
                  <a:pt x="618" y="1"/>
                  <a:pt x="571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5" name="Google Shape;4505;p38"/>
          <p:cNvSpPr/>
          <p:nvPr/>
        </p:nvSpPr>
        <p:spPr>
          <a:xfrm rot="5661894" flipH="1">
            <a:off x="-1244050" y="-423062"/>
            <a:ext cx="5040080" cy="4620192"/>
          </a:xfrm>
          <a:custGeom>
            <a:avLst/>
            <a:gdLst/>
            <a:ahLst/>
            <a:cxnLst/>
            <a:rect l="l" t="t" r="r" b="b"/>
            <a:pathLst>
              <a:path w="15571" h="14274" extrusionOk="0">
                <a:moveTo>
                  <a:pt x="11620" y="0"/>
                </a:moveTo>
                <a:cubicBezTo>
                  <a:pt x="10936" y="0"/>
                  <a:pt x="10259" y="195"/>
                  <a:pt x="9711" y="606"/>
                </a:cubicBezTo>
                <a:cubicBezTo>
                  <a:pt x="8513" y="1504"/>
                  <a:pt x="8017" y="3198"/>
                  <a:pt x="6648" y="3771"/>
                </a:cubicBezTo>
                <a:cubicBezTo>
                  <a:pt x="5844" y="4114"/>
                  <a:pt x="4920" y="3977"/>
                  <a:pt x="4047" y="4088"/>
                </a:cubicBezTo>
                <a:cubicBezTo>
                  <a:pt x="1789" y="4379"/>
                  <a:pt x="1" y="6586"/>
                  <a:pt x="9" y="8870"/>
                </a:cubicBezTo>
                <a:cubicBezTo>
                  <a:pt x="9" y="11146"/>
                  <a:pt x="1669" y="13276"/>
                  <a:pt x="3825" y="14020"/>
                </a:cubicBezTo>
                <a:cubicBezTo>
                  <a:pt x="4274" y="14174"/>
                  <a:pt x="4758" y="14273"/>
                  <a:pt x="5234" y="14273"/>
                </a:cubicBezTo>
                <a:cubicBezTo>
                  <a:pt x="5655" y="14273"/>
                  <a:pt x="6070" y="14196"/>
                  <a:pt x="6451" y="14012"/>
                </a:cubicBezTo>
                <a:cubicBezTo>
                  <a:pt x="7542" y="13486"/>
                  <a:pt x="8373" y="12111"/>
                  <a:pt x="9500" y="12111"/>
                </a:cubicBezTo>
                <a:cubicBezTo>
                  <a:pt x="9602" y="12111"/>
                  <a:pt x="9706" y="12122"/>
                  <a:pt x="9813" y="12147"/>
                </a:cubicBezTo>
                <a:cubicBezTo>
                  <a:pt x="10597" y="12324"/>
                  <a:pt x="11183" y="13182"/>
                  <a:pt x="11952" y="13182"/>
                </a:cubicBezTo>
                <a:cubicBezTo>
                  <a:pt x="11997" y="13182"/>
                  <a:pt x="12043" y="13179"/>
                  <a:pt x="12089" y="13173"/>
                </a:cubicBezTo>
                <a:cubicBezTo>
                  <a:pt x="12371" y="13113"/>
                  <a:pt x="12628" y="12994"/>
                  <a:pt x="12850" y="12814"/>
                </a:cubicBezTo>
                <a:cubicBezTo>
                  <a:pt x="13663" y="12232"/>
                  <a:pt x="14399" y="11454"/>
                  <a:pt x="14664" y="10487"/>
                </a:cubicBezTo>
                <a:cubicBezTo>
                  <a:pt x="14869" y="9760"/>
                  <a:pt x="14749" y="8921"/>
                  <a:pt x="14313" y="8323"/>
                </a:cubicBezTo>
                <a:cubicBezTo>
                  <a:pt x="14544" y="7133"/>
                  <a:pt x="15160" y="6021"/>
                  <a:pt x="15348" y="4815"/>
                </a:cubicBezTo>
                <a:cubicBezTo>
                  <a:pt x="15571" y="3335"/>
                  <a:pt x="15049" y="1718"/>
                  <a:pt x="13885" y="777"/>
                </a:cubicBezTo>
                <a:cubicBezTo>
                  <a:pt x="13250" y="272"/>
                  <a:pt x="12429" y="0"/>
                  <a:pt x="116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6" name="Google Shape;4506;p38"/>
          <p:cNvSpPr/>
          <p:nvPr/>
        </p:nvSpPr>
        <p:spPr>
          <a:xfrm rot="5661894" flipH="1">
            <a:off x="-814427" y="-36588"/>
            <a:ext cx="5233644" cy="4671656"/>
          </a:xfrm>
          <a:custGeom>
            <a:avLst/>
            <a:gdLst/>
            <a:ahLst/>
            <a:cxnLst/>
            <a:rect l="l" t="t" r="r" b="b"/>
            <a:pathLst>
              <a:path w="16169" h="14433" extrusionOk="0">
                <a:moveTo>
                  <a:pt x="12304" y="153"/>
                </a:moveTo>
                <a:cubicBezTo>
                  <a:pt x="13280" y="153"/>
                  <a:pt x="14266" y="570"/>
                  <a:pt x="14928" y="1292"/>
                </a:cubicBezTo>
                <a:cubicBezTo>
                  <a:pt x="15501" y="1951"/>
                  <a:pt x="15869" y="2763"/>
                  <a:pt x="15972" y="3627"/>
                </a:cubicBezTo>
                <a:cubicBezTo>
                  <a:pt x="16075" y="4491"/>
                  <a:pt x="15904" y="5330"/>
                  <a:pt x="15630" y="6151"/>
                </a:cubicBezTo>
                <a:cubicBezTo>
                  <a:pt x="15493" y="6553"/>
                  <a:pt x="15339" y="6947"/>
                  <a:pt x="15211" y="7349"/>
                </a:cubicBezTo>
                <a:cubicBezTo>
                  <a:pt x="15142" y="7546"/>
                  <a:pt x="15082" y="7742"/>
                  <a:pt x="15031" y="7931"/>
                </a:cubicBezTo>
                <a:cubicBezTo>
                  <a:pt x="14997" y="8067"/>
                  <a:pt x="14903" y="8281"/>
                  <a:pt x="14928" y="8418"/>
                </a:cubicBezTo>
                <a:cubicBezTo>
                  <a:pt x="14962" y="8495"/>
                  <a:pt x="15014" y="8572"/>
                  <a:pt x="15065" y="8632"/>
                </a:cubicBezTo>
                <a:cubicBezTo>
                  <a:pt x="15125" y="8735"/>
                  <a:pt x="15176" y="8846"/>
                  <a:pt x="15211" y="8957"/>
                </a:cubicBezTo>
                <a:cubicBezTo>
                  <a:pt x="15296" y="9171"/>
                  <a:pt x="15347" y="9393"/>
                  <a:pt x="15365" y="9624"/>
                </a:cubicBezTo>
                <a:cubicBezTo>
                  <a:pt x="15399" y="10069"/>
                  <a:pt x="15322" y="10514"/>
                  <a:pt x="15151" y="10925"/>
                </a:cubicBezTo>
                <a:cubicBezTo>
                  <a:pt x="14817" y="11703"/>
                  <a:pt x="14184" y="12336"/>
                  <a:pt x="13500" y="12824"/>
                </a:cubicBezTo>
                <a:cubicBezTo>
                  <a:pt x="13215" y="13018"/>
                  <a:pt x="12926" y="13160"/>
                  <a:pt x="12615" y="13160"/>
                </a:cubicBezTo>
                <a:cubicBezTo>
                  <a:pt x="12486" y="13160"/>
                  <a:pt x="12354" y="13136"/>
                  <a:pt x="12216" y="13081"/>
                </a:cubicBezTo>
                <a:cubicBezTo>
                  <a:pt x="11934" y="12952"/>
                  <a:pt x="11677" y="12790"/>
                  <a:pt x="11429" y="12601"/>
                </a:cubicBezTo>
                <a:cubicBezTo>
                  <a:pt x="11039" y="12330"/>
                  <a:pt x="10632" y="12115"/>
                  <a:pt x="10179" y="12115"/>
                </a:cubicBezTo>
                <a:cubicBezTo>
                  <a:pt x="10047" y="12115"/>
                  <a:pt x="9911" y="12133"/>
                  <a:pt x="9770" y="12174"/>
                </a:cubicBezTo>
                <a:cubicBezTo>
                  <a:pt x="9085" y="12362"/>
                  <a:pt x="8563" y="12918"/>
                  <a:pt x="8042" y="13363"/>
                </a:cubicBezTo>
                <a:cubicBezTo>
                  <a:pt x="7764" y="13608"/>
                  <a:pt x="7462" y="13822"/>
                  <a:pt x="7145" y="13997"/>
                </a:cubicBezTo>
                <a:lnTo>
                  <a:pt x="7145" y="13997"/>
                </a:lnTo>
                <a:cubicBezTo>
                  <a:pt x="7144" y="13997"/>
                  <a:pt x="7143" y="13997"/>
                  <a:pt x="7142" y="13997"/>
                </a:cubicBezTo>
                <a:cubicBezTo>
                  <a:pt x="7132" y="13997"/>
                  <a:pt x="7121" y="14000"/>
                  <a:pt x="7109" y="14004"/>
                </a:cubicBezTo>
                <a:cubicBezTo>
                  <a:pt x="6711" y="14186"/>
                  <a:pt x="6292" y="14267"/>
                  <a:pt x="5869" y="14267"/>
                </a:cubicBezTo>
                <a:cubicBezTo>
                  <a:pt x="4602" y="14267"/>
                  <a:pt x="3302" y="13547"/>
                  <a:pt x="2430" y="12687"/>
                </a:cubicBezTo>
                <a:cubicBezTo>
                  <a:pt x="1343" y="11618"/>
                  <a:pt x="650" y="10078"/>
                  <a:pt x="796" y="8529"/>
                </a:cubicBezTo>
                <a:cubicBezTo>
                  <a:pt x="958" y="7007"/>
                  <a:pt x="1805" y="5646"/>
                  <a:pt x="3105" y="4834"/>
                </a:cubicBezTo>
                <a:cubicBezTo>
                  <a:pt x="3807" y="4406"/>
                  <a:pt x="4560" y="4226"/>
                  <a:pt x="5372" y="4192"/>
                </a:cubicBezTo>
                <a:cubicBezTo>
                  <a:pt x="6185" y="4158"/>
                  <a:pt x="7006" y="4183"/>
                  <a:pt x="7725" y="3739"/>
                </a:cubicBezTo>
                <a:cubicBezTo>
                  <a:pt x="8974" y="2969"/>
                  <a:pt x="9410" y="1377"/>
                  <a:pt x="10659" y="608"/>
                </a:cubicBezTo>
                <a:cubicBezTo>
                  <a:pt x="11160" y="297"/>
                  <a:pt x="11730" y="153"/>
                  <a:pt x="12304" y="153"/>
                </a:cubicBezTo>
                <a:close/>
                <a:moveTo>
                  <a:pt x="12302" y="0"/>
                </a:moveTo>
                <a:cubicBezTo>
                  <a:pt x="12098" y="0"/>
                  <a:pt x="11892" y="17"/>
                  <a:pt x="11686" y="51"/>
                </a:cubicBezTo>
                <a:cubicBezTo>
                  <a:pt x="10959" y="188"/>
                  <a:pt x="10292" y="565"/>
                  <a:pt x="9804" y="1121"/>
                </a:cubicBezTo>
                <a:cubicBezTo>
                  <a:pt x="9273" y="1703"/>
                  <a:pt x="8871" y="2404"/>
                  <a:pt x="8341" y="2994"/>
                </a:cubicBezTo>
                <a:cubicBezTo>
                  <a:pt x="8059" y="3328"/>
                  <a:pt x="7708" y="3593"/>
                  <a:pt x="7314" y="3773"/>
                </a:cubicBezTo>
                <a:cubicBezTo>
                  <a:pt x="6835" y="3978"/>
                  <a:pt x="6305" y="4004"/>
                  <a:pt x="5792" y="4021"/>
                </a:cubicBezTo>
                <a:cubicBezTo>
                  <a:pt x="4970" y="4047"/>
                  <a:pt x="4209" y="4106"/>
                  <a:pt x="3456" y="4457"/>
                </a:cubicBezTo>
                <a:cubicBezTo>
                  <a:pt x="2105" y="5099"/>
                  <a:pt x="1095" y="6399"/>
                  <a:pt x="744" y="7836"/>
                </a:cubicBezTo>
                <a:cubicBezTo>
                  <a:pt x="0" y="10925"/>
                  <a:pt x="2669" y="14355"/>
                  <a:pt x="5843" y="14432"/>
                </a:cubicBezTo>
                <a:cubicBezTo>
                  <a:pt x="5864" y="14433"/>
                  <a:pt x="5884" y="14433"/>
                  <a:pt x="5905" y="14433"/>
                </a:cubicBezTo>
                <a:cubicBezTo>
                  <a:pt x="6337" y="14433"/>
                  <a:pt x="6768" y="14347"/>
                  <a:pt x="7160" y="14167"/>
                </a:cubicBezTo>
                <a:cubicBezTo>
                  <a:pt x="7163" y="14166"/>
                  <a:pt x="7166" y="14164"/>
                  <a:pt x="7169" y="14163"/>
                </a:cubicBezTo>
                <a:lnTo>
                  <a:pt x="7169" y="14163"/>
                </a:lnTo>
                <a:cubicBezTo>
                  <a:pt x="7172" y="14161"/>
                  <a:pt x="7175" y="14160"/>
                  <a:pt x="7178" y="14158"/>
                </a:cubicBezTo>
                <a:cubicBezTo>
                  <a:pt x="7930" y="13782"/>
                  <a:pt x="8478" y="13115"/>
                  <a:pt x="9171" y="12644"/>
                </a:cubicBezTo>
                <a:cubicBezTo>
                  <a:pt x="9477" y="12437"/>
                  <a:pt x="9818" y="12278"/>
                  <a:pt x="10194" y="12278"/>
                </a:cubicBezTo>
                <a:cubicBezTo>
                  <a:pt x="10237" y="12278"/>
                  <a:pt x="10281" y="12280"/>
                  <a:pt x="10326" y="12285"/>
                </a:cubicBezTo>
                <a:cubicBezTo>
                  <a:pt x="10719" y="12328"/>
                  <a:pt x="11053" y="12550"/>
                  <a:pt x="11369" y="12764"/>
                </a:cubicBezTo>
                <a:cubicBezTo>
                  <a:pt x="11765" y="13043"/>
                  <a:pt x="12186" y="13332"/>
                  <a:pt x="12650" y="13332"/>
                </a:cubicBezTo>
                <a:cubicBezTo>
                  <a:pt x="12797" y="13332"/>
                  <a:pt x="12949" y="13303"/>
                  <a:pt x="13106" y="13235"/>
                </a:cubicBezTo>
                <a:cubicBezTo>
                  <a:pt x="13825" y="12935"/>
                  <a:pt x="14509" y="12251"/>
                  <a:pt x="14945" y="11618"/>
                </a:cubicBezTo>
                <a:cubicBezTo>
                  <a:pt x="15407" y="10942"/>
                  <a:pt x="15638" y="10129"/>
                  <a:pt x="15476" y="9316"/>
                </a:cubicBezTo>
                <a:cubicBezTo>
                  <a:pt x="15442" y="9128"/>
                  <a:pt x="15382" y="8949"/>
                  <a:pt x="15305" y="8769"/>
                </a:cubicBezTo>
                <a:cubicBezTo>
                  <a:pt x="15211" y="8555"/>
                  <a:pt x="15074" y="8418"/>
                  <a:pt x="15134" y="8170"/>
                </a:cubicBezTo>
                <a:cubicBezTo>
                  <a:pt x="15253" y="7717"/>
                  <a:pt x="15390" y="7263"/>
                  <a:pt x="15561" y="6818"/>
                </a:cubicBezTo>
                <a:cubicBezTo>
                  <a:pt x="15861" y="5963"/>
                  <a:pt x="16169" y="5107"/>
                  <a:pt x="16160" y="4192"/>
                </a:cubicBezTo>
                <a:cubicBezTo>
                  <a:pt x="16160" y="3371"/>
                  <a:pt x="15946" y="2575"/>
                  <a:pt x="15536" y="1865"/>
                </a:cubicBezTo>
                <a:cubicBezTo>
                  <a:pt x="14861" y="702"/>
                  <a:pt x="13622" y="0"/>
                  <a:pt x="12302" y="0"/>
                </a:cubicBezTo>
                <a:close/>
              </a:path>
            </a:pathLst>
          </a:custGeom>
          <a:solidFill>
            <a:srgbClr val="6F93B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7" name="Google Shape;4507;p38"/>
          <p:cNvSpPr/>
          <p:nvPr/>
        </p:nvSpPr>
        <p:spPr>
          <a:xfrm flipH="1">
            <a:off x="14576713" y="2396132"/>
            <a:ext cx="234869" cy="199865"/>
          </a:xfrm>
          <a:custGeom>
            <a:avLst/>
            <a:gdLst/>
            <a:ahLst/>
            <a:cxnLst/>
            <a:rect l="l" t="t" r="r" b="b"/>
            <a:pathLst>
              <a:path w="1248" h="1062" extrusionOk="0">
                <a:moveTo>
                  <a:pt x="1151" y="0"/>
                </a:moveTo>
                <a:cubicBezTo>
                  <a:pt x="1136" y="0"/>
                  <a:pt x="1121" y="6"/>
                  <a:pt x="1107" y="20"/>
                </a:cubicBezTo>
                <a:lnTo>
                  <a:pt x="55" y="952"/>
                </a:lnTo>
                <a:cubicBezTo>
                  <a:pt x="1" y="993"/>
                  <a:pt x="49" y="1061"/>
                  <a:pt x="106" y="1061"/>
                </a:cubicBezTo>
                <a:cubicBezTo>
                  <a:pt x="120" y="1061"/>
                  <a:pt x="135" y="1057"/>
                  <a:pt x="149" y="1046"/>
                </a:cubicBezTo>
                <a:lnTo>
                  <a:pt x="1201" y="114"/>
                </a:lnTo>
                <a:cubicBezTo>
                  <a:pt x="1248" y="67"/>
                  <a:pt x="1202" y="0"/>
                  <a:pt x="11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8" name="Google Shape;4508;p38"/>
          <p:cNvSpPr txBox="1">
            <a:spLocks noGrp="1"/>
          </p:cNvSpPr>
          <p:nvPr>
            <p:ph type="subTitle" idx="1"/>
          </p:nvPr>
        </p:nvSpPr>
        <p:spPr>
          <a:xfrm flipH="1">
            <a:off x="11048963" y="4724300"/>
            <a:ext cx="5722800" cy="2248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2900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09" name="Google Shape;4509;p38"/>
          <p:cNvSpPr txBox="1">
            <a:spLocks noGrp="1"/>
          </p:cNvSpPr>
          <p:nvPr>
            <p:ph type="title"/>
          </p:nvPr>
        </p:nvSpPr>
        <p:spPr>
          <a:xfrm flipH="1">
            <a:off x="11783963" y="2000250"/>
            <a:ext cx="5056200" cy="11454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highlight>
                  <a:schemeClr val="accent3"/>
                </a:highlight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5060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85294" y="498723"/>
            <a:ext cx="17359796" cy="108637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3389527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100350" y="600300"/>
            <a:ext cx="9445200" cy="1438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2126400" y="670746"/>
            <a:ext cx="14035200" cy="1145400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2686400" y="-1444350"/>
            <a:ext cx="8002451" cy="1528174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246099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246097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767424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767422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5067623" y="7914701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5067576" y="6384900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90669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9805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 l="4843"/>
          <a:stretch/>
        </p:blipFill>
        <p:spPr>
          <a:xfrm>
            <a:off x="0" y="2825050"/>
            <a:ext cx="14887204" cy="463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371600" y="3292550"/>
            <a:ext cx="10903800" cy="370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0151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25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3" r:id="rId14"/>
    <p:sldLayoutId id="2147483664" r:id="rId15"/>
    <p:sldLayoutId id="2147483665" r:id="rId16"/>
    <p:sldLayoutId id="2147483675" r:id="rId17"/>
    <p:sldLayoutId id="2147483683" r:id="rId18"/>
    <p:sldLayoutId id="2147483701" r:id="rId19"/>
    <p:sldLayoutId id="2147483706" r:id="rId20"/>
    <p:sldLayoutId id="2147483707" r:id="rId21"/>
    <p:sldLayoutId id="2147483708" r:id="rId2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png"/><Relationship Id="rId5" Type="http://schemas.openxmlformats.org/officeDocument/2006/relationships/image" Target="../media/image99.png"/><Relationship Id="rId4" Type="http://schemas.openxmlformats.org/officeDocument/2006/relationships/image" Target="../media/image25.gif"/><Relationship Id="rId9" Type="http://schemas.openxmlformats.org/officeDocument/2006/relationships/image" Target="../media/image10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tags" Target="../tags/tag5.xml"/><Relationship Id="rId7" Type="http://schemas.openxmlformats.org/officeDocument/2006/relationships/audio" Target="../media/audio2.wav"/><Relationship Id="rId12" Type="http://schemas.openxmlformats.org/officeDocument/2006/relationships/image" Target="../media/image102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84.pn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101.gif"/><Relationship Id="rId4" Type="http://schemas.openxmlformats.org/officeDocument/2006/relationships/tags" Target="../tags/tag6.xml"/><Relationship Id="rId9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18" Type="http://schemas.openxmlformats.org/officeDocument/2006/relationships/image" Target="../media/image114.png"/><Relationship Id="rId3" Type="http://schemas.openxmlformats.org/officeDocument/2006/relationships/audio" Target="../media/audio4.wav"/><Relationship Id="rId7" Type="http://schemas.openxmlformats.org/officeDocument/2006/relationships/image" Target="../media/image2.svg"/><Relationship Id="rId12" Type="http://schemas.openxmlformats.org/officeDocument/2006/relationships/image" Target="../media/image109.png"/><Relationship Id="rId17" Type="http://schemas.microsoft.com/office/2007/relationships/hdphoto" Target="../media/hdphoto12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13.png"/><Relationship Id="rId20" Type="http://schemas.openxmlformats.org/officeDocument/2006/relationships/image" Target="../media/image115.gi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png"/><Relationship Id="rId11" Type="http://schemas.openxmlformats.org/officeDocument/2006/relationships/image" Target="../media/image108.png"/><Relationship Id="rId5" Type="http://schemas.openxmlformats.org/officeDocument/2006/relationships/image" Target="../media/image104.png"/><Relationship Id="rId15" Type="http://schemas.openxmlformats.org/officeDocument/2006/relationships/image" Target="../media/image112.png"/><Relationship Id="rId10" Type="http://schemas.openxmlformats.org/officeDocument/2006/relationships/image" Target="../media/image107.png"/><Relationship Id="rId19" Type="http://schemas.microsoft.com/office/2007/relationships/hdphoto" Target="../media/hdphoto13.wdp"/><Relationship Id="rId4" Type="http://schemas.openxmlformats.org/officeDocument/2006/relationships/image" Target="../media/image103.png"/><Relationship Id="rId9" Type="http://schemas.openxmlformats.org/officeDocument/2006/relationships/image" Target="../media/image106.png"/><Relationship Id="rId14" Type="http://schemas.openxmlformats.org/officeDocument/2006/relationships/image" Target="../media/image1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microsoft.com/office/2007/relationships/hdphoto" Target="../media/hdphoto16.wdp"/><Relationship Id="rId3" Type="http://schemas.openxmlformats.org/officeDocument/2006/relationships/image" Target="../media/image17.png"/><Relationship Id="rId7" Type="http://schemas.openxmlformats.org/officeDocument/2006/relationships/image" Target="../media/image119.gif"/><Relationship Id="rId12" Type="http://schemas.openxmlformats.org/officeDocument/2006/relationships/image" Target="../media/image122.png"/><Relationship Id="rId2" Type="http://schemas.openxmlformats.org/officeDocument/2006/relationships/image" Target="../media/image116.gif"/><Relationship Id="rId16" Type="http://schemas.openxmlformats.org/officeDocument/2006/relationships/image" Target="../media/image125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8.gif"/><Relationship Id="rId11" Type="http://schemas.microsoft.com/office/2007/relationships/hdphoto" Target="../media/hdphoto15.wdp"/><Relationship Id="rId5" Type="http://schemas.openxmlformats.org/officeDocument/2006/relationships/image" Target="../media/image117.png"/><Relationship Id="rId15" Type="http://schemas.openxmlformats.org/officeDocument/2006/relationships/image" Target="../media/image124.jpeg"/><Relationship Id="rId10" Type="http://schemas.openxmlformats.org/officeDocument/2006/relationships/image" Target="../media/image121.png"/><Relationship Id="rId4" Type="http://schemas.openxmlformats.org/officeDocument/2006/relationships/image" Target="../media/image115.gif"/><Relationship Id="rId9" Type="http://schemas.microsoft.com/office/2007/relationships/hdphoto" Target="../media/hdphoto14.wdp"/><Relationship Id="rId14" Type="http://schemas.openxmlformats.org/officeDocument/2006/relationships/image" Target="../media/image12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28.png"/><Relationship Id="rId3" Type="http://schemas.openxmlformats.org/officeDocument/2006/relationships/image" Target="../media/image44.png"/><Relationship Id="rId21" Type="http://schemas.microsoft.com/office/2007/relationships/hdphoto" Target="../media/hdphoto19.wdp"/><Relationship Id="rId17" Type="http://schemas.openxmlformats.org/officeDocument/2006/relationships/image" Target="../media/image127.png"/><Relationship Id="rId2" Type="http://schemas.openxmlformats.org/officeDocument/2006/relationships/audio" Target="../media/audio5.wav"/><Relationship Id="rId16" Type="http://schemas.openxmlformats.org/officeDocument/2006/relationships/image" Target="NULL"/><Relationship Id="rId20" Type="http://schemas.openxmlformats.org/officeDocument/2006/relationships/image" Target="../media/image129.png"/><Relationship Id="rId1" Type="http://schemas.openxmlformats.org/officeDocument/2006/relationships/slideLayout" Target="../slideLayouts/slideLayout15.xml"/><Relationship Id="rId24" Type="http://schemas.openxmlformats.org/officeDocument/2006/relationships/image" Target="../media/image132.png"/><Relationship Id="rId23" Type="http://schemas.openxmlformats.org/officeDocument/2006/relationships/image" Target="../media/image131.png"/><Relationship Id="rId19" Type="http://schemas.microsoft.com/office/2007/relationships/hdphoto" Target="../media/hdphoto18.wdp"/><Relationship Id="rId22" Type="http://schemas.openxmlformats.org/officeDocument/2006/relationships/image" Target="../media/image130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5.gif"/><Relationship Id="rId3" Type="http://schemas.openxmlformats.org/officeDocument/2006/relationships/audio" Target="../media/audio4.wav"/><Relationship Id="rId12" Type="http://schemas.openxmlformats.org/officeDocument/2006/relationships/image" Target="../media/image9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png"/><Relationship Id="rId11" Type="http://schemas.openxmlformats.org/officeDocument/2006/relationships/image" Target="../media/image134.gif"/><Relationship Id="rId5" Type="http://schemas.openxmlformats.org/officeDocument/2006/relationships/audio" Target="../media/audio7.wav"/><Relationship Id="rId10" Type="http://schemas.openxmlformats.org/officeDocument/2006/relationships/image" Target="../media/image133.png"/><Relationship Id="rId4" Type="http://schemas.openxmlformats.org/officeDocument/2006/relationships/audio" Target="../media/audio6.wav"/><Relationship Id="rId9" Type="http://schemas.openxmlformats.org/officeDocument/2006/relationships/image" Target="../media/image2.svg"/><Relationship Id="rId14" Type="http://schemas.openxmlformats.org/officeDocument/2006/relationships/image" Target="../media/image13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12" Type="http://schemas.openxmlformats.org/officeDocument/2006/relationships/image" Target="../media/image136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5.xml"/><Relationship Id="rId11" Type="http://schemas.openxmlformats.org/officeDocument/2006/relationships/image" Target="../media/image134.gif"/><Relationship Id="rId5" Type="http://schemas.openxmlformats.org/officeDocument/2006/relationships/image" Target="../media/image44.png"/><Relationship Id="rId10" Type="http://schemas.openxmlformats.org/officeDocument/2006/relationships/image" Target="../media/image137.png"/><Relationship Id="rId4" Type="http://schemas.openxmlformats.org/officeDocument/2006/relationships/audio" Target="../media/audio7.wav"/><Relationship Id="rId9" Type="http://schemas.openxmlformats.org/officeDocument/2006/relationships/image" Target="../media/image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12" Type="http://schemas.openxmlformats.org/officeDocument/2006/relationships/image" Target="../media/image136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5.xml"/><Relationship Id="rId11" Type="http://schemas.openxmlformats.org/officeDocument/2006/relationships/image" Target="../media/image134.gif"/><Relationship Id="rId5" Type="http://schemas.openxmlformats.org/officeDocument/2006/relationships/image" Target="../media/image44.png"/><Relationship Id="rId10" Type="http://schemas.openxmlformats.org/officeDocument/2006/relationships/image" Target="../media/image138.png"/><Relationship Id="rId4" Type="http://schemas.openxmlformats.org/officeDocument/2006/relationships/audio" Target="../media/audio7.wav"/><Relationship Id="rId9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gif"/><Relationship Id="rId3" Type="http://schemas.openxmlformats.org/officeDocument/2006/relationships/audio" Target="../media/audio4.wav"/><Relationship Id="rId7" Type="http://schemas.microsoft.com/office/2007/relationships/hdphoto" Target="../media/hdphoto20.wdp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audio" Target="../media/audio7.wav"/><Relationship Id="rId9" Type="http://schemas.openxmlformats.org/officeDocument/2006/relationships/image" Target="../media/image136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13" Type="http://schemas.openxmlformats.org/officeDocument/2006/relationships/image" Target="../media/image145.png"/><Relationship Id="rId3" Type="http://schemas.openxmlformats.org/officeDocument/2006/relationships/audio" Target="../media/audio8.wav"/><Relationship Id="rId7" Type="http://schemas.openxmlformats.org/officeDocument/2006/relationships/image" Target="../media/image2.svg"/><Relationship Id="rId12" Type="http://schemas.openxmlformats.org/officeDocument/2006/relationships/image" Target="../media/image144.png"/><Relationship Id="rId17" Type="http://schemas.openxmlformats.org/officeDocument/2006/relationships/image" Target="../media/image147.png"/><Relationship Id="rId2" Type="http://schemas.openxmlformats.org/officeDocument/2006/relationships/audio" Target="../media/audio2.wav"/><Relationship Id="rId16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43.png"/><Relationship Id="rId15" Type="http://schemas.openxmlformats.org/officeDocument/2006/relationships/image" Target="../media/image146.gif"/><Relationship Id="rId10" Type="http://schemas.openxmlformats.org/officeDocument/2006/relationships/image" Target="../media/image136.gif"/><Relationship Id="rId4" Type="http://schemas.openxmlformats.org/officeDocument/2006/relationships/image" Target="../media/image44.png"/><Relationship Id="rId9" Type="http://schemas.openxmlformats.org/officeDocument/2006/relationships/image" Target="../media/image142.gif"/><Relationship Id="rId14" Type="http://schemas.openxmlformats.org/officeDocument/2006/relationships/slide" Target="slide2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53.png"/><Relationship Id="rId18" Type="http://schemas.openxmlformats.org/officeDocument/2006/relationships/image" Target="../media/image156.png"/><Relationship Id="rId3" Type="http://schemas.openxmlformats.org/officeDocument/2006/relationships/slideLayout" Target="../slideLayouts/slideLayout16.xml"/><Relationship Id="rId21" Type="http://schemas.openxmlformats.org/officeDocument/2006/relationships/hyperlink" Target="https://www.youtube.com/playlist?list=PLyoodbH_5mVIlRVJAJof8blvnTy0aF9Rr" TargetMode="External"/><Relationship Id="rId12" Type="http://schemas.openxmlformats.org/officeDocument/2006/relationships/image" Target="../media/image152.png"/><Relationship Id="rId17" Type="http://schemas.microsoft.com/office/2007/relationships/hdphoto" Target="../media/hdphoto21.wdp"/><Relationship Id="rId2" Type="http://schemas.openxmlformats.org/officeDocument/2006/relationships/video" Target="../media/media4.mp4"/><Relationship Id="rId16" Type="http://schemas.openxmlformats.org/officeDocument/2006/relationships/image" Target="../media/image155.png"/><Relationship Id="rId20" Type="http://schemas.openxmlformats.org/officeDocument/2006/relationships/image" Target="../media/image158.png"/><Relationship Id="rId1" Type="http://schemas.microsoft.com/office/2007/relationships/media" Target="../media/media4.mp4"/><Relationship Id="rId11" Type="http://schemas.openxmlformats.org/officeDocument/2006/relationships/image" Target="../media/image151.png"/><Relationship Id="rId5" Type="http://schemas.openxmlformats.org/officeDocument/2006/relationships/image" Target="../media/image148.png"/><Relationship Id="rId15" Type="http://schemas.openxmlformats.org/officeDocument/2006/relationships/image" Target="../media/image17.png"/><Relationship Id="rId10" Type="http://schemas.openxmlformats.org/officeDocument/2006/relationships/image" Target="../media/image150.jpeg"/><Relationship Id="rId19" Type="http://schemas.openxmlformats.org/officeDocument/2006/relationships/image" Target="../media/image15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49.jpeg"/><Relationship Id="rId14" Type="http://schemas.openxmlformats.org/officeDocument/2006/relationships/image" Target="../media/image154.png"/><Relationship Id="rId22" Type="http://schemas.openxmlformats.org/officeDocument/2006/relationships/image" Target="../media/image1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2.gif"/><Relationship Id="rId5" Type="http://schemas.openxmlformats.org/officeDocument/2006/relationships/image" Target="../media/image161.png"/><Relationship Id="rId4" Type="http://schemas.openxmlformats.org/officeDocument/2006/relationships/image" Target="../media/image10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gif"/><Relationship Id="rId3" Type="http://schemas.openxmlformats.org/officeDocument/2006/relationships/image" Target="../media/image163.png"/><Relationship Id="rId7" Type="http://schemas.openxmlformats.org/officeDocument/2006/relationships/image" Target="../media/image16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6.gif"/><Relationship Id="rId5" Type="http://schemas.openxmlformats.org/officeDocument/2006/relationships/image" Target="../media/image165.gif"/><Relationship Id="rId4" Type="http://schemas.openxmlformats.org/officeDocument/2006/relationships/image" Target="../media/image164.jpg"/><Relationship Id="rId9" Type="http://schemas.openxmlformats.org/officeDocument/2006/relationships/image" Target="../media/image169.gif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170.png"/><Relationship Id="rId7" Type="http://schemas.openxmlformats.org/officeDocument/2006/relationships/image" Target="../media/image173.png"/><Relationship Id="rId12" Type="http://schemas.openxmlformats.org/officeDocument/2006/relationships/image" Target="../media/image17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2.png"/><Relationship Id="rId11" Type="http://schemas.openxmlformats.org/officeDocument/2006/relationships/image" Target="../media/image175.gif"/><Relationship Id="rId5" Type="http://schemas.openxmlformats.org/officeDocument/2006/relationships/image" Target="../media/image171.gif"/><Relationship Id="rId10" Type="http://schemas.openxmlformats.org/officeDocument/2006/relationships/image" Target="../media/image14.gif"/><Relationship Id="rId4" Type="http://schemas.openxmlformats.org/officeDocument/2006/relationships/image" Target="../media/image19.png"/><Relationship Id="rId9" Type="http://schemas.openxmlformats.org/officeDocument/2006/relationships/image" Target="../media/image17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emf"/><Relationship Id="rId13" Type="http://schemas.openxmlformats.org/officeDocument/2006/relationships/image" Target="../media/image179.emf"/><Relationship Id="rId7" Type="http://schemas.openxmlformats.org/officeDocument/2006/relationships/image" Target="../media/image2.svg"/><Relationship Id="rId12" Type="http://schemas.openxmlformats.org/officeDocument/2006/relationships/image" Target="../media/image62.svg"/><Relationship Id="rId25" Type="http://schemas.openxmlformats.org/officeDocument/2006/relationships/image" Target="../media/image1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Relationship Id="rId24" Type="http://schemas.openxmlformats.org/officeDocument/2006/relationships/slide" Target="slide21.xml"/><Relationship Id="rId15" Type="http://schemas.openxmlformats.org/officeDocument/2006/relationships/image" Target="../media/image181.png"/><Relationship Id="rId23" Type="http://schemas.openxmlformats.org/officeDocument/2006/relationships/image" Target="../media/image44.svg"/><Relationship Id="rId10" Type="http://schemas.openxmlformats.org/officeDocument/2006/relationships/image" Target="../media/image178.png"/><Relationship Id="rId9" Type="http://schemas.openxmlformats.org/officeDocument/2006/relationships/audio" Target="../media/audio9.wav"/><Relationship Id="rId14" Type="http://schemas.openxmlformats.org/officeDocument/2006/relationships/image" Target="../media/image180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26" Type="http://schemas.openxmlformats.org/officeDocument/2006/relationships/image" Target="../media/image185.png"/><Relationship Id="rId7" Type="http://schemas.openxmlformats.org/officeDocument/2006/relationships/image" Target="../media/image2.svg"/><Relationship Id="rId17" Type="http://schemas.openxmlformats.org/officeDocument/2006/relationships/image" Target="../media/image181.png"/><Relationship Id="rId25" Type="http://schemas.openxmlformats.org/officeDocument/2006/relationships/image" Target="../media/image184.png"/><Relationship Id="rId2" Type="http://schemas.openxmlformats.org/officeDocument/2006/relationships/image" Target="../media/image44.png"/><Relationship Id="rId16" Type="http://schemas.openxmlformats.org/officeDocument/2006/relationships/image" Target="../media/image85.svg"/><Relationship Id="rId29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183.png"/><Relationship Id="rId23" Type="http://schemas.openxmlformats.org/officeDocument/2006/relationships/image" Target="../media/image44.svg"/><Relationship Id="rId28" Type="http://schemas.openxmlformats.org/officeDocument/2006/relationships/audio" Target="../media/audio10.wav"/><Relationship Id="rId31" Type="http://schemas.openxmlformats.org/officeDocument/2006/relationships/image" Target="../media/image143.png"/><Relationship Id="rId27" Type="http://schemas.openxmlformats.org/officeDocument/2006/relationships/image" Target="../media/image186.png"/><Relationship Id="rId30" Type="http://schemas.openxmlformats.org/officeDocument/2006/relationships/slide" Target="slide2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microsoft.com/office/2007/relationships/media" Target="../media/media6.mp3"/><Relationship Id="rId7" Type="http://schemas.openxmlformats.org/officeDocument/2006/relationships/image" Target="../media/image18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4.wav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6.mp3"/><Relationship Id="rId9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gif"/><Relationship Id="rId11" Type="http://schemas.openxmlformats.org/officeDocument/2006/relationships/image" Target="../media/image19.png"/><Relationship Id="rId5" Type="http://schemas.openxmlformats.org/officeDocument/2006/relationships/image" Target="../media/image13.gif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gif"/><Relationship Id="rId13" Type="http://schemas.openxmlformats.org/officeDocument/2006/relationships/image" Target="../media/image198.gif"/><Relationship Id="rId18" Type="http://schemas.openxmlformats.org/officeDocument/2006/relationships/image" Target="../media/image203.gif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93.gif"/><Relationship Id="rId12" Type="http://schemas.openxmlformats.org/officeDocument/2006/relationships/image" Target="../media/image56.png"/><Relationship Id="rId17" Type="http://schemas.openxmlformats.org/officeDocument/2006/relationships/image" Target="../media/image202.gif"/><Relationship Id="rId2" Type="http://schemas.openxmlformats.org/officeDocument/2006/relationships/audio" Target="../media/media7.mp3"/><Relationship Id="rId16" Type="http://schemas.openxmlformats.org/officeDocument/2006/relationships/image" Target="../media/image201.gif"/><Relationship Id="rId20" Type="http://schemas.openxmlformats.org/officeDocument/2006/relationships/image" Target="../media/image205.gif"/><Relationship Id="rId1" Type="http://schemas.microsoft.com/office/2007/relationships/media" Target="../media/media7.mp3"/><Relationship Id="rId6" Type="http://schemas.openxmlformats.org/officeDocument/2006/relationships/image" Target="../media/image192.gif"/><Relationship Id="rId11" Type="http://schemas.openxmlformats.org/officeDocument/2006/relationships/image" Target="../media/image197.gif"/><Relationship Id="rId5" Type="http://schemas.openxmlformats.org/officeDocument/2006/relationships/hyperlink" Target="https://tenor.com/search/alegre-gifs" TargetMode="External"/><Relationship Id="rId15" Type="http://schemas.openxmlformats.org/officeDocument/2006/relationships/image" Target="../media/image200.gif"/><Relationship Id="rId10" Type="http://schemas.openxmlformats.org/officeDocument/2006/relationships/image" Target="../media/image196.gif"/><Relationship Id="rId19" Type="http://schemas.openxmlformats.org/officeDocument/2006/relationships/image" Target="../media/image204.gif"/><Relationship Id="rId4" Type="http://schemas.openxmlformats.org/officeDocument/2006/relationships/image" Target="../media/image191.gif"/><Relationship Id="rId9" Type="http://schemas.openxmlformats.org/officeDocument/2006/relationships/image" Target="../media/image195.gif"/><Relationship Id="rId14" Type="http://schemas.openxmlformats.org/officeDocument/2006/relationships/image" Target="../media/image199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0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gif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10" Type="http://schemas.openxmlformats.org/officeDocument/2006/relationships/image" Target="../media/image30.png"/><Relationship Id="rId4" Type="http://schemas.openxmlformats.org/officeDocument/2006/relationships/image" Target="../media/image25.gif"/><Relationship Id="rId9" Type="http://schemas.openxmlformats.org/officeDocument/2006/relationships/image" Target="../media/image29.gif"/><Relationship Id="rId1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hyperlink" Target="https://puzzling.stackexchange.com/questions/45186/a-weird-and-spooky-clock" TargetMode="External"/><Relationship Id="rId18" Type="http://schemas.microsoft.com/office/2007/relationships/hdphoto" Target="../media/hdphoto3.wdp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48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17" Type="http://schemas.openxmlformats.org/officeDocument/2006/relationships/image" Target="../media/image45.png"/><Relationship Id="rId2" Type="http://schemas.openxmlformats.org/officeDocument/2006/relationships/video" Target="../media/media1.mp4"/><Relationship Id="rId16" Type="http://schemas.openxmlformats.org/officeDocument/2006/relationships/image" Target="NULL"/><Relationship Id="rId20" Type="http://schemas.openxmlformats.org/officeDocument/2006/relationships/image" Target="../media/image47.gif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11" Type="http://schemas.microsoft.com/office/2007/relationships/hdphoto" Target="../media/hdphoto2.wdp"/><Relationship Id="rId5" Type="http://schemas.openxmlformats.org/officeDocument/2006/relationships/image" Target="../media/image36.png"/><Relationship Id="rId15" Type="http://schemas.openxmlformats.org/officeDocument/2006/relationships/image" Target="../media/image44.png"/><Relationship Id="rId10" Type="http://schemas.openxmlformats.org/officeDocument/2006/relationships/image" Target="../media/image41.png"/><Relationship Id="rId19" Type="http://schemas.openxmlformats.org/officeDocument/2006/relationships/image" Target="../media/image4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2.png"/><Relationship Id="rId12" Type="http://schemas.openxmlformats.org/officeDocument/2006/relationships/image" Target="../media/image5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63.png"/><Relationship Id="rId18" Type="http://schemas.openxmlformats.org/officeDocument/2006/relationships/image" Target="../media/image66.gif"/><Relationship Id="rId26" Type="http://schemas.openxmlformats.org/officeDocument/2006/relationships/image" Target="../media/image74.png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69.jpeg"/><Relationship Id="rId7" Type="http://schemas.openxmlformats.org/officeDocument/2006/relationships/image" Target="../media/image60.png"/><Relationship Id="rId12" Type="http://schemas.microsoft.com/office/2007/relationships/hdphoto" Target="../media/hdphoto7.wdp"/><Relationship Id="rId17" Type="http://schemas.openxmlformats.org/officeDocument/2006/relationships/image" Target="../media/image65.png"/><Relationship Id="rId25" Type="http://schemas.openxmlformats.org/officeDocument/2006/relationships/image" Target="../media/image73.png"/><Relationship Id="rId2" Type="http://schemas.openxmlformats.org/officeDocument/2006/relationships/audio" Target="../media/media3.mp3"/><Relationship Id="rId16" Type="http://schemas.openxmlformats.org/officeDocument/2006/relationships/image" Target="../media/image4.svg"/><Relationship Id="rId20" Type="http://schemas.openxmlformats.org/officeDocument/2006/relationships/image" Target="../media/image68.jpeg"/><Relationship Id="rId29" Type="http://schemas.openxmlformats.org/officeDocument/2006/relationships/image" Target="../media/image77.png"/><Relationship Id="rId1" Type="http://schemas.microsoft.com/office/2007/relationships/media" Target="../media/media3.mp3"/><Relationship Id="rId6" Type="http://schemas.openxmlformats.org/officeDocument/2006/relationships/image" Target="../media/image59.png"/><Relationship Id="rId11" Type="http://schemas.openxmlformats.org/officeDocument/2006/relationships/image" Target="../media/image62.png"/><Relationship Id="rId24" Type="http://schemas.openxmlformats.org/officeDocument/2006/relationships/image" Target="../media/image72.png"/><Relationship Id="rId32" Type="http://schemas.openxmlformats.org/officeDocument/2006/relationships/image" Target="../media/image56.png"/><Relationship Id="rId5" Type="http://schemas.microsoft.com/office/2007/relationships/hdphoto" Target="../media/hdphoto4.wdp"/><Relationship Id="rId15" Type="http://schemas.openxmlformats.org/officeDocument/2006/relationships/image" Target="../media/image64.png"/><Relationship Id="rId23" Type="http://schemas.openxmlformats.org/officeDocument/2006/relationships/image" Target="../media/image71.jpeg"/><Relationship Id="rId28" Type="http://schemas.openxmlformats.org/officeDocument/2006/relationships/image" Target="../media/image76.png"/><Relationship Id="rId10" Type="http://schemas.microsoft.com/office/2007/relationships/hdphoto" Target="../media/hdphoto6.wdp"/><Relationship Id="rId19" Type="http://schemas.openxmlformats.org/officeDocument/2006/relationships/image" Target="../media/image67.gif"/><Relationship Id="rId31" Type="http://schemas.openxmlformats.org/officeDocument/2006/relationships/image" Target="../media/image79.gif"/><Relationship Id="rId4" Type="http://schemas.openxmlformats.org/officeDocument/2006/relationships/image" Target="../media/image58.jpeg"/><Relationship Id="rId9" Type="http://schemas.openxmlformats.org/officeDocument/2006/relationships/image" Target="../media/image61.png"/><Relationship Id="rId14" Type="http://schemas.microsoft.com/office/2007/relationships/hdphoto" Target="../media/hdphoto8.wdp"/><Relationship Id="rId22" Type="http://schemas.openxmlformats.org/officeDocument/2006/relationships/image" Target="../media/image70.png"/><Relationship Id="rId27" Type="http://schemas.openxmlformats.org/officeDocument/2006/relationships/image" Target="../media/image75.jpeg"/><Relationship Id="rId30" Type="http://schemas.openxmlformats.org/officeDocument/2006/relationships/image" Target="../media/image78.gi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78.gif"/><Relationship Id="rId18" Type="http://schemas.openxmlformats.org/officeDocument/2006/relationships/image" Target="../media/image4.sv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12" Type="http://schemas.openxmlformats.org/officeDocument/2006/relationships/image" Target="../media/image69.jpeg"/><Relationship Id="rId17" Type="http://schemas.openxmlformats.org/officeDocument/2006/relationships/image" Target="../media/image8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6.wdp"/><Relationship Id="rId11" Type="http://schemas.openxmlformats.org/officeDocument/2006/relationships/image" Target="../media/image68.jpeg"/><Relationship Id="rId5" Type="http://schemas.openxmlformats.org/officeDocument/2006/relationships/image" Target="../media/image61.png"/><Relationship Id="rId15" Type="http://schemas.openxmlformats.org/officeDocument/2006/relationships/image" Target="../media/image80.png"/><Relationship Id="rId10" Type="http://schemas.microsoft.com/office/2007/relationships/hdphoto" Target="../media/hdphoto8.wdp"/><Relationship Id="rId4" Type="http://schemas.microsoft.com/office/2007/relationships/hdphoto" Target="../media/hdphoto4.wdp"/><Relationship Id="rId9" Type="http://schemas.openxmlformats.org/officeDocument/2006/relationships/image" Target="../media/image63.png"/><Relationship Id="rId14" Type="http://schemas.openxmlformats.org/officeDocument/2006/relationships/image" Target="../media/image79.gif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7.png"/><Relationship Id="rId3" Type="http://schemas.openxmlformats.org/officeDocument/2006/relationships/image" Target="../media/image83.png"/><Relationship Id="rId21" Type="http://schemas.openxmlformats.org/officeDocument/2006/relationships/image" Target="../media/image2.svg"/><Relationship Id="rId34" Type="http://schemas.microsoft.com/office/2007/relationships/hdphoto" Target="../media/hdphoto10.wdp"/><Relationship Id="rId25" Type="http://schemas.openxmlformats.org/officeDocument/2006/relationships/image" Target="../media/image86.pn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33" Type="http://schemas.openxmlformats.org/officeDocument/2006/relationships/image" Target="../media/image94.png"/><Relationship Id="rId38" Type="http://schemas.openxmlformats.org/officeDocument/2006/relationships/image" Target="../media/image97.png"/><Relationship Id="rId2" Type="http://schemas.openxmlformats.org/officeDocument/2006/relationships/slideLayout" Target="../slideLayouts/slideLayout14.xml"/><Relationship Id="rId20" Type="http://schemas.openxmlformats.org/officeDocument/2006/relationships/image" Target="../media/image44.png"/><Relationship Id="rId29" Type="http://schemas.openxmlformats.org/officeDocument/2006/relationships/image" Target="../media/image90.png"/><Relationship Id="rId1" Type="http://schemas.openxmlformats.org/officeDocument/2006/relationships/tags" Target="../tags/tag2.xml"/><Relationship Id="rId24" Type="http://schemas.microsoft.com/office/2007/relationships/hdphoto" Target="../media/hdphoto9.wdp"/><Relationship Id="rId32" Type="http://schemas.openxmlformats.org/officeDocument/2006/relationships/image" Target="../media/image93.jpeg"/><Relationship Id="rId37" Type="http://schemas.microsoft.com/office/2007/relationships/hdphoto" Target="../media/hdphoto11.wdp"/><Relationship Id="rId23" Type="http://schemas.openxmlformats.org/officeDocument/2006/relationships/image" Target="../media/image85.png"/><Relationship Id="rId28" Type="http://schemas.openxmlformats.org/officeDocument/2006/relationships/image" Target="../media/image89.png"/><Relationship Id="rId36" Type="http://schemas.openxmlformats.org/officeDocument/2006/relationships/image" Target="../media/image96.png"/><Relationship Id="rId19" Type="http://schemas.openxmlformats.org/officeDocument/2006/relationships/image" Target="../media/image68.svg"/><Relationship Id="rId31" Type="http://schemas.openxmlformats.org/officeDocument/2006/relationships/image" Target="../media/image92.jpeg"/><Relationship Id="rId22" Type="http://schemas.openxmlformats.org/officeDocument/2006/relationships/image" Target="../media/image84.png"/><Relationship Id="rId27" Type="http://schemas.openxmlformats.org/officeDocument/2006/relationships/image" Target="../media/image88.png"/><Relationship Id="rId14" Type="http://schemas.openxmlformats.org/officeDocument/2006/relationships/image" Target="../media/image13.svg"/><Relationship Id="rId30" Type="http://schemas.openxmlformats.org/officeDocument/2006/relationships/image" Target="../media/image91.png"/><Relationship Id="rId35" Type="http://schemas.openxmlformats.org/officeDocument/2006/relationships/image" Target="../media/image9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任意多边形 34"/>
          <p:cNvSpPr/>
          <p:nvPr/>
        </p:nvSpPr>
        <p:spPr>
          <a:xfrm rot="16200000">
            <a:off x="6572250" y="-1428750"/>
            <a:ext cx="5143500" cy="18288000"/>
          </a:xfrm>
          <a:custGeom>
            <a:avLst/>
            <a:gdLst>
              <a:gd name="connsiteX0" fmla="*/ 0 w 5597353"/>
              <a:gd name="connsiteY0" fmla="*/ 0 h 6858000"/>
              <a:gd name="connsiteX1" fmla="*/ 5597353 w 5597353"/>
              <a:gd name="connsiteY1" fmla="*/ 0 h 6858000"/>
              <a:gd name="connsiteX2" fmla="*/ 5540061 w 5597353"/>
              <a:gd name="connsiteY2" fmla="*/ 49628 h 6858000"/>
              <a:gd name="connsiteX3" fmla="*/ 4044341 w 5597353"/>
              <a:gd name="connsiteY3" fmla="*/ 3429000 h 6858000"/>
              <a:gd name="connsiteX4" fmla="*/ 5540061 w 5597353"/>
              <a:gd name="connsiteY4" fmla="*/ 6808373 h 6858000"/>
              <a:gd name="connsiteX5" fmla="*/ 5597353 w 5597353"/>
              <a:gd name="connsiteY5" fmla="*/ 6858000 h 6858000"/>
              <a:gd name="connsiteX6" fmla="*/ 0 w 559735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97353" h="6858000">
                <a:moveTo>
                  <a:pt x="0" y="0"/>
                </a:moveTo>
                <a:lnTo>
                  <a:pt x="5597353" y="0"/>
                </a:lnTo>
                <a:lnTo>
                  <a:pt x="5540061" y="49628"/>
                </a:lnTo>
                <a:cubicBezTo>
                  <a:pt x="4621209" y="884762"/>
                  <a:pt x="4044341" y="2089514"/>
                  <a:pt x="4044341" y="3429000"/>
                </a:cubicBezTo>
                <a:cubicBezTo>
                  <a:pt x="4044341" y="4768487"/>
                  <a:pt x="4621209" y="5973239"/>
                  <a:pt x="5540061" y="6808373"/>
                </a:cubicBezTo>
                <a:lnTo>
                  <a:pt x="559735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CCA9C">
              <a:alpha val="34902"/>
            </a:srgbClr>
          </a:solidFill>
          <a:ln>
            <a:noFill/>
          </a:ln>
          <a:effectLst>
            <a:innerShdw blurRad="292100" dist="508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992779" y="1483230"/>
            <a:ext cx="16302446" cy="7320540"/>
          </a:xfrm>
          <a:prstGeom prst="roundRect">
            <a:avLst>
              <a:gd name="adj" fmla="val 10853"/>
            </a:avLst>
          </a:prstGeom>
          <a:solidFill>
            <a:schemeClr val="bg1"/>
          </a:solidFill>
          <a:ln>
            <a:noFill/>
          </a:ln>
          <a:effectLst>
            <a:outerShdw blurRad="292100" dist="38100" dir="5400000" sx="102000" sy="102000" algn="t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 sz="4800"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529335" y="5296688"/>
            <a:ext cx="5798325" cy="763152"/>
            <a:chOff x="1068799" y="4610448"/>
            <a:chExt cx="3865550" cy="508768"/>
          </a:xfrm>
        </p:grpSpPr>
        <p:sp>
          <p:nvSpPr>
            <p:cNvPr id="9" name="圆角矩形 8"/>
            <p:cNvSpPr/>
            <p:nvPr/>
          </p:nvSpPr>
          <p:spPr>
            <a:xfrm>
              <a:off x="1478575" y="4610448"/>
              <a:ext cx="3455774" cy="50876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292100" dist="38100" dir="5400000" sx="102000" sy="102000" algn="t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KW" altLang="zh-CN" sz="6000" dirty="0">
                  <a:solidFill>
                    <a:srgbClr val="FF3399"/>
                  </a:solidFill>
                  <a:latin typeface="Arabic Typesetting" pitchFamily="66" charset="-78"/>
                  <a:cs typeface="Arabic Typesetting" pitchFamily="66" charset="-78"/>
                  <a:sym typeface="+mn-lt"/>
                </a:rPr>
                <a:t>تبدأ حصتنا بعد </a:t>
              </a:r>
              <a:r>
                <a:rPr lang="ar-SA" altLang="zh-CN" sz="6000" dirty="0">
                  <a:solidFill>
                    <a:srgbClr val="FF3399"/>
                  </a:solidFill>
                  <a:latin typeface="Arabic Typesetting" pitchFamily="66" charset="-78"/>
                  <a:cs typeface="Arabic Typesetting" pitchFamily="66" charset="-78"/>
                  <a:sym typeface="+mn-lt"/>
                </a:rPr>
                <a:t>لحظات</a:t>
              </a:r>
              <a:r>
                <a:rPr lang="ar-KW" altLang="zh-CN" sz="6000" dirty="0">
                  <a:solidFill>
                    <a:srgbClr val="FF3399"/>
                  </a:solidFill>
                  <a:latin typeface="Arabic Typesetting" pitchFamily="66" charset="-78"/>
                  <a:cs typeface="Arabic Typesetting" pitchFamily="66" charset="-78"/>
                  <a:sym typeface="+mn-lt"/>
                </a:rPr>
                <a:t>..</a:t>
              </a:r>
              <a:endParaRPr lang="zh-CN" altLang="en-US" sz="60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1068799" y="4652564"/>
              <a:ext cx="566217" cy="412534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75000"/>
                <a:alpha val="83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1" name="iconfont-11899-5651479">
              <a:extLst>
                <a:ext uri="{FF2B5EF4-FFF2-40B4-BE49-F238E27FC236}">
                  <a16:creationId xmlns="" xmlns:a16="http://schemas.microsoft.com/office/drawing/2014/main" id="{54405246-CCE2-4201-BBB1-D3F3EB6E740D}"/>
                </a:ext>
              </a:extLst>
            </p:cNvPr>
            <p:cNvSpPr/>
            <p:nvPr/>
          </p:nvSpPr>
          <p:spPr>
            <a:xfrm>
              <a:off x="1229674" y="4726942"/>
              <a:ext cx="259754" cy="259649"/>
            </a:xfrm>
            <a:custGeom>
              <a:avLst/>
              <a:gdLst>
                <a:gd name="T0" fmla="*/ 5482 w 10375"/>
                <a:gd name="T1" fmla="*/ 5170 h 10372"/>
                <a:gd name="T2" fmla="*/ 7765 w 10375"/>
                <a:gd name="T3" fmla="*/ 2887 h 10372"/>
                <a:gd name="T4" fmla="*/ 5187 w 10375"/>
                <a:gd name="T5" fmla="*/ 0 h 10372"/>
                <a:gd name="T6" fmla="*/ 2593 w 10375"/>
                <a:gd name="T7" fmla="*/ 2592 h 10372"/>
                <a:gd name="T8" fmla="*/ 2593 w 10375"/>
                <a:gd name="T9" fmla="*/ 2593 h 10372"/>
                <a:gd name="T10" fmla="*/ 5482 w 10375"/>
                <a:gd name="T11" fmla="*/ 5170 h 10372"/>
                <a:gd name="T12" fmla="*/ 5187 w 10375"/>
                <a:gd name="T13" fmla="*/ 5927 h 10372"/>
                <a:gd name="T14" fmla="*/ 0 w 10375"/>
                <a:gd name="T15" fmla="*/ 8891 h 10372"/>
                <a:gd name="T16" fmla="*/ 0 w 10375"/>
                <a:gd name="T17" fmla="*/ 10002 h 10372"/>
                <a:gd name="T18" fmla="*/ 370 w 10375"/>
                <a:gd name="T19" fmla="*/ 10372 h 10372"/>
                <a:gd name="T20" fmla="*/ 10003 w 10375"/>
                <a:gd name="T21" fmla="*/ 10372 h 10372"/>
                <a:gd name="T22" fmla="*/ 10373 w 10375"/>
                <a:gd name="T23" fmla="*/ 10002 h 10372"/>
                <a:gd name="T24" fmla="*/ 10373 w 10375"/>
                <a:gd name="T25" fmla="*/ 8891 h 10372"/>
                <a:gd name="T26" fmla="*/ 5187 w 10375"/>
                <a:gd name="T27" fmla="*/ 5927 h 10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75" h="10372">
                  <a:moveTo>
                    <a:pt x="5482" y="5170"/>
                  </a:moveTo>
                  <a:cubicBezTo>
                    <a:pt x="6671" y="5038"/>
                    <a:pt x="7633" y="4076"/>
                    <a:pt x="7765" y="2887"/>
                  </a:cubicBezTo>
                  <a:cubicBezTo>
                    <a:pt x="7937" y="1322"/>
                    <a:pt x="6717" y="0"/>
                    <a:pt x="5187" y="0"/>
                  </a:cubicBezTo>
                  <a:cubicBezTo>
                    <a:pt x="3755" y="0"/>
                    <a:pt x="2593" y="1160"/>
                    <a:pt x="2593" y="2592"/>
                  </a:cubicBezTo>
                  <a:lnTo>
                    <a:pt x="2593" y="2593"/>
                  </a:lnTo>
                  <a:cubicBezTo>
                    <a:pt x="2593" y="4123"/>
                    <a:pt x="3917" y="5342"/>
                    <a:pt x="5482" y="5170"/>
                  </a:cubicBezTo>
                  <a:close/>
                  <a:moveTo>
                    <a:pt x="5187" y="5927"/>
                  </a:moveTo>
                  <a:cubicBezTo>
                    <a:pt x="3456" y="5927"/>
                    <a:pt x="0" y="6919"/>
                    <a:pt x="0" y="8891"/>
                  </a:cubicBezTo>
                  <a:lnTo>
                    <a:pt x="0" y="10002"/>
                  </a:lnTo>
                  <a:cubicBezTo>
                    <a:pt x="0" y="10207"/>
                    <a:pt x="166" y="10372"/>
                    <a:pt x="370" y="10372"/>
                  </a:cubicBezTo>
                  <a:lnTo>
                    <a:pt x="10003" y="10372"/>
                  </a:lnTo>
                  <a:cubicBezTo>
                    <a:pt x="10208" y="10372"/>
                    <a:pt x="10373" y="10206"/>
                    <a:pt x="10373" y="10002"/>
                  </a:cubicBezTo>
                  <a:lnTo>
                    <a:pt x="10373" y="8891"/>
                  </a:lnTo>
                  <a:cubicBezTo>
                    <a:pt x="10375" y="6921"/>
                    <a:pt x="6918" y="5927"/>
                    <a:pt x="5187" y="5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31" name="Rectangle 2">
            <a:extLst>
              <a:ext uri="{FF2B5EF4-FFF2-40B4-BE49-F238E27FC236}">
                <a16:creationId xmlns:a16="http://schemas.microsoft.com/office/drawing/2014/main" xmlns="" id="{F155E889-BCD1-4161-BB66-94983670E71A}"/>
              </a:ext>
            </a:extLst>
          </p:cNvPr>
          <p:cNvSpPr/>
          <p:nvPr/>
        </p:nvSpPr>
        <p:spPr>
          <a:xfrm>
            <a:off x="9380403" y="5410069"/>
            <a:ext cx="4780440" cy="512192"/>
          </a:xfrm>
          <a:prstGeom prst="rect">
            <a:avLst/>
          </a:prstGeom>
          <a:solidFill>
            <a:srgbClr val="CC99FF">
              <a:alpha val="4862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1" tIns="68570" rIns="137141" bIns="68570" rtlCol="0" anchor="ctr"/>
          <a:lstStyle/>
          <a:p>
            <a:pPr algn="ctr"/>
            <a:endParaRPr lang="en-US" sz="230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0" name="矩形 4"/>
          <p:cNvSpPr/>
          <p:nvPr/>
        </p:nvSpPr>
        <p:spPr>
          <a:xfrm>
            <a:off x="8297449" y="5253335"/>
            <a:ext cx="6485783" cy="836802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41" tIns="68570" rIns="137141" bIns="68570" rtlCol="0" anchor="ctr"/>
          <a:lstStyle/>
          <a:p>
            <a:pPr algn="ctr"/>
            <a:endParaRPr lang="zh-CN" altLang="en-US" sz="3600"/>
          </a:p>
        </p:txBody>
      </p:sp>
      <p:sp>
        <p:nvSpPr>
          <p:cNvPr id="26" name="椭圆 25"/>
          <p:cNvSpPr/>
          <p:nvPr/>
        </p:nvSpPr>
        <p:spPr>
          <a:xfrm>
            <a:off x="1976619" y="2420673"/>
            <a:ext cx="5445654" cy="5445654"/>
          </a:xfrm>
          <a:prstGeom prst="ellipse">
            <a:avLst/>
          </a:prstGeom>
          <a:solidFill>
            <a:schemeClr val="accent4">
              <a:lumMod val="60000"/>
              <a:lumOff val="40000"/>
              <a:alpha val="6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>
              <a:lnSpc>
                <a:spcPct val="141978"/>
              </a:lnSpc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2329626" y="2773680"/>
            <a:ext cx="4739640" cy="4739640"/>
          </a:xfrm>
          <a:prstGeom prst="ellipse">
            <a:avLst/>
          </a:prstGeom>
          <a:noFill/>
          <a:ln w="28575">
            <a:gradFill flip="none" rotWithShape="1">
              <a:gsLst>
                <a:gs pos="71000">
                  <a:srgbClr val="EDCC9E">
                    <a:alpha val="0"/>
                  </a:srgbClr>
                </a:gs>
                <a:gs pos="0">
                  <a:srgbClr val="EDCC9E"/>
                </a:gs>
              </a:gsLst>
              <a:lin ang="10800000" scaled="1"/>
              <a:tileRect/>
            </a:gra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975" y="3113316"/>
            <a:ext cx="3380943" cy="4060368"/>
          </a:xfrm>
          <a:custGeom>
            <a:avLst/>
            <a:gdLst>
              <a:gd name="connsiteX0" fmla="*/ 1614482 w 3228964"/>
              <a:gd name="connsiteY0" fmla="*/ 0 h 3228964"/>
              <a:gd name="connsiteX1" fmla="*/ 3228964 w 3228964"/>
              <a:gd name="connsiteY1" fmla="*/ 1614482 h 3228964"/>
              <a:gd name="connsiteX2" fmla="*/ 1614482 w 3228964"/>
              <a:gd name="connsiteY2" fmla="*/ 3228964 h 3228964"/>
              <a:gd name="connsiteX3" fmla="*/ 0 w 3228964"/>
              <a:gd name="connsiteY3" fmla="*/ 1614482 h 3228964"/>
              <a:gd name="connsiteX4" fmla="*/ 1614482 w 3228964"/>
              <a:gd name="connsiteY4" fmla="*/ 0 h 3228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8964" h="3228964">
                <a:moveTo>
                  <a:pt x="1614482" y="0"/>
                </a:moveTo>
                <a:cubicBezTo>
                  <a:pt x="2506136" y="0"/>
                  <a:pt x="3228964" y="722828"/>
                  <a:pt x="3228964" y="1614482"/>
                </a:cubicBezTo>
                <a:cubicBezTo>
                  <a:pt x="3228964" y="2506136"/>
                  <a:pt x="2506136" y="3228964"/>
                  <a:pt x="1614482" y="3228964"/>
                </a:cubicBezTo>
                <a:cubicBezTo>
                  <a:pt x="722828" y="3228964"/>
                  <a:pt x="0" y="2506136"/>
                  <a:pt x="0" y="1614482"/>
                </a:cubicBezTo>
                <a:cubicBezTo>
                  <a:pt x="0" y="722828"/>
                  <a:pt x="722828" y="0"/>
                  <a:pt x="1614482" y="0"/>
                </a:cubicBezTo>
                <a:close/>
              </a:path>
            </a:pathLst>
          </a:custGeom>
          <a:solidFill>
            <a:srgbClr val="3D4D6F"/>
          </a:solidFill>
        </p:spPr>
      </p:pic>
      <p:sp>
        <p:nvSpPr>
          <p:cNvPr id="38" name="椭圆 37">
            <a:extLst>
              <a:ext uri="{FF2B5EF4-FFF2-40B4-BE49-F238E27FC236}">
                <a16:creationId xmlns="" xmlns:a16="http://schemas.microsoft.com/office/drawing/2014/main" id="{187C2A42-8A02-416F-9AC1-CF5108B51E22}"/>
              </a:ext>
            </a:extLst>
          </p:cNvPr>
          <p:cNvSpPr/>
          <p:nvPr/>
        </p:nvSpPr>
        <p:spPr>
          <a:xfrm>
            <a:off x="2515549" y="6281207"/>
            <a:ext cx="1539350" cy="1539350"/>
          </a:xfrm>
          <a:prstGeom prst="ellipse">
            <a:avLst/>
          </a:prstGeom>
          <a:solidFill>
            <a:srgbClr val="E7BB81">
              <a:alpha val="46000"/>
            </a:srgbClr>
          </a:solidFill>
          <a:ln>
            <a:solidFill>
              <a:srgbClr val="EDCC9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>
              <a:lnSpc>
                <a:spcPct val="141978"/>
              </a:lnSpc>
            </a:pP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9" name="network-support_80787">
            <a:extLst>
              <a:ext uri="{FF2B5EF4-FFF2-40B4-BE49-F238E27FC236}">
                <a16:creationId xmlns="" xmlns:a16="http://schemas.microsoft.com/office/drawing/2014/main" id="{54405246-CCE2-4201-BBB1-D3F3EB6E740D}"/>
              </a:ext>
            </a:extLst>
          </p:cNvPr>
          <p:cNvSpPr/>
          <p:nvPr/>
        </p:nvSpPr>
        <p:spPr>
          <a:xfrm>
            <a:off x="2949513" y="6809132"/>
            <a:ext cx="671418" cy="48350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608037" h="437859">
                <a:moveTo>
                  <a:pt x="435614" y="275305"/>
                </a:moveTo>
                <a:cubicBezTo>
                  <a:pt x="437271" y="274359"/>
                  <a:pt x="439284" y="274596"/>
                  <a:pt x="440823" y="275778"/>
                </a:cubicBezTo>
                <a:cubicBezTo>
                  <a:pt x="448635" y="281809"/>
                  <a:pt x="457277" y="285948"/>
                  <a:pt x="466273" y="287959"/>
                </a:cubicBezTo>
                <a:cubicBezTo>
                  <a:pt x="467930" y="288313"/>
                  <a:pt x="469232" y="289496"/>
                  <a:pt x="469824" y="291033"/>
                </a:cubicBezTo>
                <a:lnTo>
                  <a:pt x="478939" y="315276"/>
                </a:lnTo>
                <a:lnTo>
                  <a:pt x="488172" y="291033"/>
                </a:lnTo>
                <a:cubicBezTo>
                  <a:pt x="488764" y="289496"/>
                  <a:pt x="490066" y="288313"/>
                  <a:pt x="491723" y="287959"/>
                </a:cubicBezTo>
                <a:cubicBezTo>
                  <a:pt x="500838" y="285948"/>
                  <a:pt x="509361" y="281809"/>
                  <a:pt x="517174" y="275778"/>
                </a:cubicBezTo>
                <a:cubicBezTo>
                  <a:pt x="518713" y="274596"/>
                  <a:pt x="520725" y="274359"/>
                  <a:pt x="522382" y="275305"/>
                </a:cubicBezTo>
                <a:cubicBezTo>
                  <a:pt x="529485" y="278971"/>
                  <a:pt x="564878" y="298247"/>
                  <a:pt x="573875" y="309954"/>
                </a:cubicBezTo>
                <a:cubicBezTo>
                  <a:pt x="591157" y="332423"/>
                  <a:pt x="603468" y="399829"/>
                  <a:pt x="607966" y="427738"/>
                </a:cubicBezTo>
                <a:cubicBezTo>
                  <a:pt x="608203" y="429157"/>
                  <a:pt x="607848" y="430694"/>
                  <a:pt x="606901" y="431758"/>
                </a:cubicBezTo>
                <a:cubicBezTo>
                  <a:pt x="605954" y="432823"/>
                  <a:pt x="604652" y="433414"/>
                  <a:pt x="603231" y="433414"/>
                </a:cubicBezTo>
                <a:lnTo>
                  <a:pt x="354765" y="433414"/>
                </a:lnTo>
                <a:cubicBezTo>
                  <a:pt x="353344" y="433414"/>
                  <a:pt x="352042" y="432823"/>
                  <a:pt x="351095" y="431758"/>
                </a:cubicBezTo>
                <a:cubicBezTo>
                  <a:pt x="350148" y="430694"/>
                  <a:pt x="349793" y="429157"/>
                  <a:pt x="350030" y="427738"/>
                </a:cubicBezTo>
                <a:cubicBezTo>
                  <a:pt x="354528" y="399829"/>
                  <a:pt x="366839" y="332423"/>
                  <a:pt x="384122" y="309954"/>
                </a:cubicBezTo>
                <a:cubicBezTo>
                  <a:pt x="393118" y="298247"/>
                  <a:pt x="428512" y="278971"/>
                  <a:pt x="435614" y="275305"/>
                </a:cubicBezTo>
                <a:close/>
                <a:moveTo>
                  <a:pt x="479051" y="123066"/>
                </a:moveTo>
                <a:cubicBezTo>
                  <a:pt x="542255" y="123066"/>
                  <a:pt x="548646" y="158180"/>
                  <a:pt x="548646" y="201334"/>
                </a:cubicBezTo>
                <a:cubicBezTo>
                  <a:pt x="548646" y="244607"/>
                  <a:pt x="517518" y="279721"/>
                  <a:pt x="479051" y="279721"/>
                </a:cubicBezTo>
                <a:cubicBezTo>
                  <a:pt x="440584" y="279721"/>
                  <a:pt x="409337" y="244607"/>
                  <a:pt x="409337" y="201334"/>
                </a:cubicBezTo>
                <a:cubicBezTo>
                  <a:pt x="409337" y="198852"/>
                  <a:pt x="409337" y="196369"/>
                  <a:pt x="409455" y="193886"/>
                </a:cubicBezTo>
                <a:cubicBezTo>
                  <a:pt x="405668" y="196723"/>
                  <a:pt x="402235" y="200389"/>
                  <a:pt x="400460" y="205000"/>
                </a:cubicBezTo>
                <a:cubicBezTo>
                  <a:pt x="397856" y="211502"/>
                  <a:pt x="399276" y="219305"/>
                  <a:pt x="404484" y="228173"/>
                </a:cubicBezTo>
                <a:cubicBezTo>
                  <a:pt x="406259" y="228646"/>
                  <a:pt x="407916" y="229710"/>
                  <a:pt x="408982" y="231365"/>
                </a:cubicBezTo>
                <a:lnTo>
                  <a:pt x="411822" y="235503"/>
                </a:lnTo>
                <a:cubicBezTo>
                  <a:pt x="413124" y="237276"/>
                  <a:pt x="413598" y="239405"/>
                  <a:pt x="413243" y="241651"/>
                </a:cubicBezTo>
                <a:cubicBezTo>
                  <a:pt x="412888" y="243779"/>
                  <a:pt x="411586" y="245671"/>
                  <a:pt x="409810" y="246853"/>
                </a:cubicBezTo>
                <a:cubicBezTo>
                  <a:pt x="408508" y="247799"/>
                  <a:pt x="406851" y="248390"/>
                  <a:pt x="405194" y="248390"/>
                </a:cubicBezTo>
                <a:cubicBezTo>
                  <a:pt x="402472" y="248390"/>
                  <a:pt x="399986" y="247090"/>
                  <a:pt x="398448" y="244843"/>
                </a:cubicBezTo>
                <a:lnTo>
                  <a:pt x="395489" y="240705"/>
                </a:lnTo>
                <a:cubicBezTo>
                  <a:pt x="394187" y="238695"/>
                  <a:pt x="393832" y="236331"/>
                  <a:pt x="394305" y="234202"/>
                </a:cubicBezTo>
                <a:cubicBezTo>
                  <a:pt x="387085" y="222143"/>
                  <a:pt x="385428" y="210793"/>
                  <a:pt x="389334" y="200625"/>
                </a:cubicBezTo>
                <a:cubicBezTo>
                  <a:pt x="393358" y="190221"/>
                  <a:pt x="402590" y="183482"/>
                  <a:pt x="410284" y="179344"/>
                </a:cubicBezTo>
                <a:cubicBezTo>
                  <a:pt x="413361" y="146830"/>
                  <a:pt x="426854" y="123066"/>
                  <a:pt x="479051" y="123066"/>
                </a:cubicBezTo>
                <a:close/>
                <a:moveTo>
                  <a:pt x="251377" y="87196"/>
                </a:moveTo>
                <a:cubicBezTo>
                  <a:pt x="255047" y="87078"/>
                  <a:pt x="258599" y="88970"/>
                  <a:pt x="260493" y="92162"/>
                </a:cubicBezTo>
                <a:lnTo>
                  <a:pt x="294826" y="150452"/>
                </a:lnTo>
                <a:lnTo>
                  <a:pt x="373554" y="150452"/>
                </a:lnTo>
                <a:cubicBezTo>
                  <a:pt x="379118" y="150452"/>
                  <a:pt x="383735" y="155063"/>
                  <a:pt x="383735" y="160738"/>
                </a:cubicBezTo>
                <a:cubicBezTo>
                  <a:pt x="383735" y="166414"/>
                  <a:pt x="379118" y="171025"/>
                  <a:pt x="373554" y="171025"/>
                </a:cubicBezTo>
                <a:lnTo>
                  <a:pt x="289025" y="171025"/>
                </a:lnTo>
                <a:cubicBezTo>
                  <a:pt x="285355" y="171025"/>
                  <a:pt x="281921" y="169015"/>
                  <a:pt x="280145" y="165941"/>
                </a:cubicBezTo>
                <a:lnTo>
                  <a:pt x="252206" y="118529"/>
                </a:lnTo>
                <a:lnTo>
                  <a:pt x="201773" y="214890"/>
                </a:lnTo>
                <a:cubicBezTo>
                  <a:pt x="200115" y="217964"/>
                  <a:pt x="197155" y="219974"/>
                  <a:pt x="193722" y="220329"/>
                </a:cubicBezTo>
                <a:cubicBezTo>
                  <a:pt x="193367" y="220329"/>
                  <a:pt x="193012" y="220447"/>
                  <a:pt x="192657" y="220447"/>
                </a:cubicBezTo>
                <a:cubicBezTo>
                  <a:pt x="189579" y="220447"/>
                  <a:pt x="186619" y="219028"/>
                  <a:pt x="184606" y="216545"/>
                </a:cubicBezTo>
                <a:lnTo>
                  <a:pt x="148261" y="171025"/>
                </a:lnTo>
                <a:lnTo>
                  <a:pt x="75926" y="171025"/>
                </a:lnTo>
                <a:cubicBezTo>
                  <a:pt x="70243" y="171025"/>
                  <a:pt x="65626" y="166414"/>
                  <a:pt x="65626" y="160738"/>
                </a:cubicBezTo>
                <a:cubicBezTo>
                  <a:pt x="65626" y="155063"/>
                  <a:pt x="70243" y="150452"/>
                  <a:pt x="75926" y="150452"/>
                </a:cubicBezTo>
                <a:lnTo>
                  <a:pt x="153233" y="150452"/>
                </a:lnTo>
                <a:cubicBezTo>
                  <a:pt x="156311" y="150452"/>
                  <a:pt x="159271" y="151871"/>
                  <a:pt x="161284" y="154354"/>
                </a:cubicBezTo>
                <a:lnTo>
                  <a:pt x="190881" y="191480"/>
                </a:lnTo>
                <a:lnTo>
                  <a:pt x="242498" y="92635"/>
                </a:lnTo>
                <a:cubicBezTo>
                  <a:pt x="244274" y="89325"/>
                  <a:pt x="247589" y="87315"/>
                  <a:pt x="251377" y="87196"/>
                </a:cubicBezTo>
                <a:close/>
                <a:moveTo>
                  <a:pt x="13735" y="0"/>
                </a:moveTo>
                <a:lnTo>
                  <a:pt x="495160" y="0"/>
                </a:lnTo>
                <a:cubicBezTo>
                  <a:pt x="502738" y="0"/>
                  <a:pt x="508776" y="6147"/>
                  <a:pt x="508776" y="13713"/>
                </a:cubicBezTo>
                <a:lnTo>
                  <a:pt x="508776" y="104618"/>
                </a:lnTo>
                <a:cubicBezTo>
                  <a:pt x="499186" y="102254"/>
                  <a:pt x="488411" y="101072"/>
                  <a:pt x="476452" y="101072"/>
                </a:cubicBezTo>
                <a:cubicBezTo>
                  <a:pt x="472308" y="101072"/>
                  <a:pt x="468282" y="101190"/>
                  <a:pt x="464375" y="101426"/>
                </a:cubicBezTo>
                <a:lnTo>
                  <a:pt x="464375" y="37946"/>
                </a:lnTo>
                <a:lnTo>
                  <a:pt x="44401" y="37946"/>
                </a:lnTo>
                <a:lnTo>
                  <a:pt x="44401" y="297896"/>
                </a:lnTo>
                <a:lnTo>
                  <a:pt x="203653" y="297896"/>
                </a:lnTo>
                <a:lnTo>
                  <a:pt x="305242" y="297896"/>
                </a:lnTo>
                <a:lnTo>
                  <a:pt x="362667" y="297896"/>
                </a:lnTo>
                <a:cubicBezTo>
                  <a:pt x="356037" y="306998"/>
                  <a:pt x="350117" y="320356"/>
                  <a:pt x="345025" y="335842"/>
                </a:cubicBezTo>
                <a:lnTo>
                  <a:pt x="325015" y="335842"/>
                </a:lnTo>
                <a:cubicBezTo>
                  <a:pt x="326673" y="345772"/>
                  <a:pt x="329515" y="359957"/>
                  <a:pt x="334132" y="375916"/>
                </a:cubicBezTo>
                <a:cubicBezTo>
                  <a:pt x="330343" y="392584"/>
                  <a:pt x="327265" y="409606"/>
                  <a:pt x="324778" y="424974"/>
                </a:cubicBezTo>
                <a:cubicBezTo>
                  <a:pt x="324068" y="429348"/>
                  <a:pt x="324542" y="433722"/>
                  <a:pt x="325844" y="437859"/>
                </a:cubicBezTo>
                <a:lnTo>
                  <a:pt x="171566" y="437859"/>
                </a:lnTo>
                <a:cubicBezTo>
                  <a:pt x="166829" y="437859"/>
                  <a:pt x="162567" y="435495"/>
                  <a:pt x="159962" y="431594"/>
                </a:cubicBezTo>
                <a:cubicBezTo>
                  <a:pt x="157476" y="427575"/>
                  <a:pt x="157120" y="422728"/>
                  <a:pt x="159133" y="418472"/>
                </a:cubicBezTo>
                <a:cubicBezTo>
                  <a:pt x="173815" y="386437"/>
                  <a:pt x="180801" y="354046"/>
                  <a:pt x="183761" y="335842"/>
                </a:cubicBezTo>
                <a:lnTo>
                  <a:pt x="13735" y="335842"/>
                </a:lnTo>
                <a:cubicBezTo>
                  <a:pt x="6157" y="335842"/>
                  <a:pt x="0" y="329695"/>
                  <a:pt x="0" y="322129"/>
                </a:cubicBezTo>
                <a:lnTo>
                  <a:pt x="0" y="13713"/>
                </a:lnTo>
                <a:cubicBezTo>
                  <a:pt x="0" y="6147"/>
                  <a:pt x="6157" y="0"/>
                  <a:pt x="1373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40" name="椭圆 39">
            <a:extLst>
              <a:ext uri="{FF2B5EF4-FFF2-40B4-BE49-F238E27FC236}">
                <a16:creationId xmlns="" xmlns:a16="http://schemas.microsoft.com/office/drawing/2014/main" id="{187C2A42-8A02-416F-9AC1-CF5108B51E22}"/>
              </a:ext>
            </a:extLst>
          </p:cNvPr>
          <p:cNvSpPr/>
          <p:nvPr/>
        </p:nvSpPr>
        <p:spPr>
          <a:xfrm>
            <a:off x="6772359" y="7050882"/>
            <a:ext cx="482139" cy="482139"/>
          </a:xfrm>
          <a:prstGeom prst="ellipse">
            <a:avLst/>
          </a:prstGeom>
          <a:solidFill>
            <a:schemeClr val="accent4">
              <a:lumMod val="75000"/>
              <a:alpha val="51000"/>
            </a:schemeClr>
          </a:solidFill>
          <a:ln>
            <a:solidFill>
              <a:srgbClr val="3D4D6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>
              <a:lnSpc>
                <a:spcPct val="141978"/>
              </a:lnSpc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890585" y="3679483"/>
            <a:ext cx="5066384" cy="1246496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en-US" altLang="zh-CN" sz="72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10000"/>
                    </a:prstClr>
                  </a:outerShdw>
                  <a:reflection blurRad="6350" stA="16000" endPos="24000" dist="29997" dir="5400000" sy="-100000" algn="bl" rotWithShape="0"/>
                </a:effectLst>
                <a:cs typeface="+mn-ea"/>
                <a:sym typeface="+mn-lt"/>
              </a:rPr>
              <a:t>Loading…</a:t>
            </a:r>
          </a:p>
        </p:txBody>
      </p:sp>
      <p:pic>
        <p:nvPicPr>
          <p:cNvPr id="28" name="Picture 2" descr="Image result for ‫بسم الله الرحمن الرحيم‬‎">
            <a:extLst>
              <a:ext uri="{FF2B5EF4-FFF2-40B4-BE49-F238E27FC236}">
                <a16:creationId xmlns:a16="http://schemas.microsoft.com/office/drawing/2014/main" xmlns="" id="{20017278-4A95-4D4E-8829-FCDBA3895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136" y="1394055"/>
            <a:ext cx="8253750" cy="195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صورة 2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927222" y="1533437"/>
            <a:ext cx="2609850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79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5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0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0" grpId="0" animBg="1"/>
      <p:bldP spid="26" grpId="0" animBg="1"/>
      <p:bldP spid="37" grpId="0" animBg="1"/>
      <p:bldP spid="38" grpId="0" animBg="1"/>
      <p:bldP spid="39" grpId="0" animBg="1"/>
      <p:bldP spid="40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/>
          <p:cNvGrpSpPr/>
          <p:nvPr/>
        </p:nvGrpSpPr>
        <p:grpSpPr>
          <a:xfrm>
            <a:off x="4902817" y="1909097"/>
            <a:ext cx="6454726" cy="7913305"/>
            <a:chOff x="5838193" y="1154583"/>
            <a:chExt cx="5009321" cy="5258666"/>
          </a:xfrm>
        </p:grpSpPr>
        <p:sp>
          <p:nvSpPr>
            <p:cNvPr id="79" name="Freeform: Shape 42">
              <a:extLst>
                <a:ext uri="{FF2B5EF4-FFF2-40B4-BE49-F238E27FC236}">
                  <a16:creationId xmlns:a16="http://schemas.microsoft.com/office/drawing/2014/main" xmlns="" id="{4478808F-7816-465C-887C-05F0258DC721}"/>
                </a:ext>
              </a:extLst>
            </p:cNvPr>
            <p:cNvSpPr/>
            <p:nvPr/>
          </p:nvSpPr>
          <p:spPr bwMode="auto">
            <a:xfrm>
              <a:off x="5838193" y="1154583"/>
              <a:ext cx="5009321" cy="5258666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solidFill>
              <a:srgbClr val="CC66FF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300"/>
            </a:p>
          </p:txBody>
        </p:sp>
        <p:sp>
          <p:nvSpPr>
            <p:cNvPr id="80" name="Rectangle 43">
              <a:extLst>
                <a:ext uri="{FF2B5EF4-FFF2-40B4-BE49-F238E27FC236}">
                  <a16:creationId xmlns:a16="http://schemas.microsoft.com/office/drawing/2014/main" xmlns="" id="{99987515-96AB-4639-9A9A-264E0C77BCD2}"/>
                </a:ext>
              </a:extLst>
            </p:cNvPr>
            <p:cNvSpPr/>
            <p:nvPr/>
          </p:nvSpPr>
          <p:spPr bwMode="auto">
            <a:xfrm>
              <a:off x="5838193" y="1830852"/>
              <a:ext cx="5009321" cy="1136131"/>
            </a:xfrm>
            <a:prstGeom prst="rect">
              <a:avLst/>
            </a:prstGeom>
            <a:solidFill>
              <a:srgbClr val="CC66FF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300"/>
            </a:p>
          </p:txBody>
        </p:sp>
        <p:grpSp>
          <p:nvGrpSpPr>
            <p:cNvPr id="82" name="Group 45">
              <a:extLst>
                <a:ext uri="{FF2B5EF4-FFF2-40B4-BE49-F238E27FC236}">
                  <a16:creationId xmlns:a16="http://schemas.microsoft.com/office/drawing/2014/main" xmlns="" id="{01D12E87-68F0-4631-8A68-693143F27C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78780" y="4128513"/>
              <a:ext cx="4281259" cy="1640924"/>
              <a:chOff x="1015157" y="3913732"/>
              <a:chExt cx="3763636" cy="1424510"/>
            </a:xfrm>
            <a:solidFill>
              <a:srgbClr val="CC66FF">
                <a:alpha val="39000"/>
              </a:srgbClr>
            </a:solidFill>
          </p:grpSpPr>
          <p:cxnSp>
            <p:nvCxnSpPr>
              <p:cNvPr id="85" name="Straight Connector 49">
                <a:extLst>
                  <a:ext uri="{FF2B5EF4-FFF2-40B4-BE49-F238E27FC236}">
                    <a16:creationId xmlns:a16="http://schemas.microsoft.com/office/drawing/2014/main" xmlns="" id="{354EBBE5-FD75-4C47-BBBA-D24351772890}"/>
                  </a:ext>
                </a:extLst>
              </p:cNvPr>
              <p:cNvCxnSpPr/>
              <p:nvPr/>
            </p:nvCxnSpPr>
            <p:spPr>
              <a:xfrm>
                <a:off x="1149753" y="3913732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50">
                <a:extLst>
                  <a:ext uri="{FF2B5EF4-FFF2-40B4-BE49-F238E27FC236}">
                    <a16:creationId xmlns:a16="http://schemas.microsoft.com/office/drawing/2014/main" xmlns="" id="{CA5EE306-E3E1-4119-8816-457A544A6F1B}"/>
                  </a:ext>
                </a:extLst>
              </p:cNvPr>
              <p:cNvCxnSpPr/>
              <p:nvPr/>
            </p:nvCxnSpPr>
            <p:spPr>
              <a:xfrm>
                <a:off x="1015157" y="4356647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52">
                <a:extLst>
                  <a:ext uri="{FF2B5EF4-FFF2-40B4-BE49-F238E27FC236}">
                    <a16:creationId xmlns:a16="http://schemas.microsoft.com/office/drawing/2014/main" xmlns="" id="{DAA2A72B-769D-4D6C-B9A9-912C5C48219B}"/>
                  </a:ext>
                </a:extLst>
              </p:cNvPr>
              <p:cNvCxnSpPr/>
              <p:nvPr/>
            </p:nvCxnSpPr>
            <p:spPr>
              <a:xfrm>
                <a:off x="1015157" y="4854489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53">
                <a:extLst>
                  <a:ext uri="{FF2B5EF4-FFF2-40B4-BE49-F238E27FC236}">
                    <a16:creationId xmlns:a16="http://schemas.microsoft.com/office/drawing/2014/main" xmlns="" id="{7A3F9569-A418-4AE7-8B52-58ABB294592A}"/>
                  </a:ext>
                </a:extLst>
              </p:cNvPr>
              <p:cNvCxnSpPr/>
              <p:nvPr/>
            </p:nvCxnSpPr>
            <p:spPr>
              <a:xfrm>
                <a:off x="1015157" y="5338242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4" name="صورة 7">
            <a:extLst>
              <a:ext uri="{FF2B5EF4-FFF2-40B4-BE49-F238E27FC236}">
                <a16:creationId xmlns="" xmlns:a16="http://schemas.microsoft.com/office/drawing/2014/main" id="{BCBE2C9A-26A1-E34C-A5B5-C64FDCB93A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2" r="6397" b="5496"/>
          <a:stretch/>
        </p:blipFill>
        <p:spPr>
          <a:xfrm>
            <a:off x="5562600" y="3238500"/>
            <a:ext cx="4823138" cy="6260844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Freeform: Shape 122">
            <a:extLst>
              <a:ext uri="{FF2B5EF4-FFF2-40B4-BE49-F238E27FC236}">
                <a16:creationId xmlns="" xmlns:a16="http://schemas.microsoft.com/office/drawing/2014/main" id="{72552E53-59AF-4E64-B789-A771355E42E8}"/>
              </a:ext>
            </a:extLst>
          </p:cNvPr>
          <p:cNvSpPr/>
          <p:nvPr/>
        </p:nvSpPr>
        <p:spPr>
          <a:xfrm rot="15134866" flipH="1">
            <a:off x="14877578" y="7704192"/>
            <a:ext cx="1385517" cy="3823331"/>
          </a:xfrm>
          <a:custGeom>
            <a:avLst/>
            <a:gdLst>
              <a:gd name="connsiteX0" fmla="*/ 826272 w 6429817"/>
              <a:gd name="connsiteY0" fmla="*/ 1710376 h 2984279"/>
              <a:gd name="connsiteX1" fmla="*/ 791154 w 6429817"/>
              <a:gd name="connsiteY1" fmla="*/ 1705075 h 2984279"/>
              <a:gd name="connsiteX2" fmla="*/ 778564 w 6429817"/>
              <a:gd name="connsiteY2" fmla="*/ 1735555 h 2984279"/>
              <a:gd name="connsiteX3" fmla="*/ 783202 w 6429817"/>
              <a:gd name="connsiteY3" fmla="*/ 1750133 h 2984279"/>
              <a:gd name="connsiteX4" fmla="*/ 797117 w 6429817"/>
              <a:gd name="connsiteY4" fmla="*/ 1745494 h 2984279"/>
              <a:gd name="connsiteX5" fmla="*/ 813020 w 6429817"/>
              <a:gd name="connsiteY5" fmla="*/ 1732905 h 2984279"/>
              <a:gd name="connsiteX6" fmla="*/ 826272 w 6429817"/>
              <a:gd name="connsiteY6" fmla="*/ 1710376 h 2984279"/>
              <a:gd name="connsiteX7" fmla="*/ 857415 w 6429817"/>
              <a:gd name="connsiteY7" fmla="*/ 1713689 h 2984279"/>
              <a:gd name="connsiteX8" fmla="*/ 845489 w 6429817"/>
              <a:gd name="connsiteY8" fmla="*/ 1711702 h 2984279"/>
              <a:gd name="connsiteX9" fmla="*/ 866029 w 6429817"/>
              <a:gd name="connsiteY9" fmla="*/ 1752783 h 2984279"/>
              <a:gd name="connsiteX10" fmla="*/ 868679 w 6429817"/>
              <a:gd name="connsiteY10" fmla="*/ 1753446 h 2984279"/>
              <a:gd name="connsiteX11" fmla="*/ 874642 w 6429817"/>
              <a:gd name="connsiteY11" fmla="*/ 1759409 h 2984279"/>
              <a:gd name="connsiteX12" fmla="*/ 860728 w 6429817"/>
              <a:gd name="connsiteY12" fmla="*/ 1716340 h 2984279"/>
              <a:gd name="connsiteX13" fmla="*/ 857415 w 6429817"/>
              <a:gd name="connsiteY13" fmla="*/ 1713689 h 2984279"/>
              <a:gd name="connsiteX14" fmla="*/ 6385824 w 6429817"/>
              <a:gd name="connsiteY14" fmla="*/ 1398494 h 2984279"/>
              <a:gd name="connsiteX15" fmla="*/ 6429817 w 6429817"/>
              <a:gd name="connsiteY15" fmla="*/ 1427183 h 2984279"/>
              <a:gd name="connsiteX16" fmla="*/ 6419711 w 6429817"/>
              <a:gd name="connsiteY16" fmla="*/ 1442118 h 2984279"/>
              <a:gd name="connsiteX17" fmla="*/ 6410934 w 6429817"/>
              <a:gd name="connsiteY17" fmla="*/ 1431734 h 2984279"/>
              <a:gd name="connsiteX18" fmla="*/ 6397805 w 6429817"/>
              <a:gd name="connsiteY18" fmla="*/ 1442365 h 2984279"/>
              <a:gd name="connsiteX19" fmla="*/ 6390116 w 6429817"/>
              <a:gd name="connsiteY19" fmla="*/ 1423410 h 2984279"/>
              <a:gd name="connsiteX20" fmla="*/ 6379503 w 6429817"/>
              <a:gd name="connsiteY20" fmla="*/ 1436817 h 2984279"/>
              <a:gd name="connsiteX21" fmla="*/ 6353243 w 6429817"/>
              <a:gd name="connsiteY21" fmla="*/ 1458078 h 2984279"/>
              <a:gd name="connsiteX22" fmla="*/ 6350695 w 6429817"/>
              <a:gd name="connsiteY22" fmla="*/ 1455962 h 2984279"/>
              <a:gd name="connsiteX23" fmla="*/ 6370531 w 6429817"/>
              <a:gd name="connsiteY23" fmla="*/ 1430404 h 2984279"/>
              <a:gd name="connsiteX24" fmla="*/ 3173895 w 6429817"/>
              <a:gd name="connsiteY24" fmla="*/ 409013 h 2984279"/>
              <a:gd name="connsiteX25" fmla="*/ 3157992 w 6429817"/>
              <a:gd name="connsiteY25" fmla="*/ 416964 h 2984279"/>
              <a:gd name="connsiteX26" fmla="*/ 3156668 w 6429817"/>
              <a:gd name="connsiteY26" fmla="*/ 422265 h 2984279"/>
              <a:gd name="connsiteX27" fmla="*/ 3169256 w 6429817"/>
              <a:gd name="connsiteY27" fmla="*/ 411663 h 2984279"/>
              <a:gd name="connsiteX28" fmla="*/ 3173895 w 6429817"/>
              <a:gd name="connsiteY28" fmla="*/ 409013 h 2984279"/>
              <a:gd name="connsiteX29" fmla="*/ 4241347 w 6429817"/>
              <a:gd name="connsiteY29" fmla="*/ 0 h 2984279"/>
              <a:gd name="connsiteX30" fmla="*/ 6367244 w 6429817"/>
              <a:gd name="connsiteY30" fmla="*/ 1386377 h 2984279"/>
              <a:gd name="connsiteX31" fmla="*/ 6365307 w 6429817"/>
              <a:gd name="connsiteY31" fmla="*/ 1388351 h 2984279"/>
              <a:gd name="connsiteX32" fmla="*/ 6364516 w 6429817"/>
              <a:gd name="connsiteY32" fmla="*/ 1390966 h 2984279"/>
              <a:gd name="connsiteX33" fmla="*/ 6334541 w 6429817"/>
              <a:gd name="connsiteY33" fmla="*/ 1447204 h 2984279"/>
              <a:gd name="connsiteX34" fmla="*/ 6325106 w 6429817"/>
              <a:gd name="connsiteY34" fmla="*/ 1490524 h 2984279"/>
              <a:gd name="connsiteX35" fmla="*/ 6326738 w 6429817"/>
              <a:gd name="connsiteY35" fmla="*/ 1605375 h 2984279"/>
              <a:gd name="connsiteX36" fmla="*/ 6331979 w 6429817"/>
              <a:gd name="connsiteY36" fmla="*/ 1673965 h 2984279"/>
              <a:gd name="connsiteX37" fmla="*/ 6344362 w 6429817"/>
              <a:gd name="connsiteY37" fmla="*/ 1786030 h 2984279"/>
              <a:gd name="connsiteX38" fmla="*/ 6336396 w 6429817"/>
              <a:gd name="connsiteY38" fmla="*/ 1799569 h 2984279"/>
              <a:gd name="connsiteX39" fmla="*/ 6325169 w 6429817"/>
              <a:gd name="connsiteY39" fmla="*/ 1785083 h 2984279"/>
              <a:gd name="connsiteX40" fmla="*/ 6308670 w 6429817"/>
              <a:gd name="connsiteY40" fmla="*/ 1702670 h 2984279"/>
              <a:gd name="connsiteX41" fmla="*/ 6298683 w 6429817"/>
              <a:gd name="connsiteY41" fmla="*/ 1663034 h 2984279"/>
              <a:gd name="connsiteX42" fmla="*/ 6294475 w 6429817"/>
              <a:gd name="connsiteY42" fmla="*/ 1654204 h 2984279"/>
              <a:gd name="connsiteX43" fmla="*/ 6280576 w 6429817"/>
              <a:gd name="connsiteY43" fmla="*/ 1653517 h 2984279"/>
              <a:gd name="connsiteX44" fmla="*/ 6270715 w 6429817"/>
              <a:gd name="connsiteY44" fmla="*/ 1651704 h 2984279"/>
              <a:gd name="connsiteX45" fmla="*/ 6258607 w 6429817"/>
              <a:gd name="connsiteY45" fmla="*/ 1655087 h 2984279"/>
              <a:gd name="connsiteX46" fmla="*/ 6263926 w 6429817"/>
              <a:gd name="connsiteY46" fmla="*/ 1641418 h 2984279"/>
              <a:gd name="connsiteX47" fmla="*/ 6281556 w 6429817"/>
              <a:gd name="connsiteY47" fmla="*/ 1633663 h 2984279"/>
              <a:gd name="connsiteX48" fmla="*/ 6302942 w 6429817"/>
              <a:gd name="connsiteY48" fmla="*/ 1549802 h 2984279"/>
              <a:gd name="connsiteX49" fmla="*/ 6286682 w 6429817"/>
              <a:gd name="connsiteY49" fmla="*/ 1529760 h 2984279"/>
              <a:gd name="connsiteX50" fmla="*/ 6266641 w 6429817"/>
              <a:gd name="connsiteY50" fmla="*/ 1546020 h 2984279"/>
              <a:gd name="connsiteX51" fmla="*/ 6262409 w 6429817"/>
              <a:gd name="connsiteY51" fmla="*/ 1551119 h 2984279"/>
              <a:gd name="connsiteX52" fmla="*/ 6262314 w 6429817"/>
              <a:gd name="connsiteY52" fmla="*/ 1606841 h 2984279"/>
              <a:gd name="connsiteX53" fmla="*/ 6246675 w 6429817"/>
              <a:gd name="connsiteY53" fmla="*/ 1574225 h 2984279"/>
              <a:gd name="connsiteX54" fmla="*/ 6233708 w 6429817"/>
              <a:gd name="connsiteY54" fmla="*/ 1581547 h 2984279"/>
              <a:gd name="connsiteX55" fmla="*/ 6210349 w 6429817"/>
              <a:gd name="connsiteY55" fmla="*/ 1584374 h 2984279"/>
              <a:gd name="connsiteX56" fmla="*/ 6173077 w 6429817"/>
              <a:gd name="connsiteY56" fmla="*/ 1613716 h 2984279"/>
              <a:gd name="connsiteX57" fmla="*/ 6163984 w 6429817"/>
              <a:gd name="connsiteY57" fmla="*/ 1623218 h 2984279"/>
              <a:gd name="connsiteX58" fmla="*/ 6098509 w 6429817"/>
              <a:gd name="connsiteY58" fmla="*/ 1686330 h 2984279"/>
              <a:gd name="connsiteX59" fmla="*/ 6090307 w 6429817"/>
              <a:gd name="connsiteY59" fmla="*/ 1691233 h 2984279"/>
              <a:gd name="connsiteX60" fmla="*/ 6068740 w 6429817"/>
              <a:gd name="connsiteY60" fmla="*/ 1751866 h 2984279"/>
              <a:gd name="connsiteX61" fmla="*/ 6021188 w 6429817"/>
              <a:gd name="connsiteY61" fmla="*/ 1747530 h 2984279"/>
              <a:gd name="connsiteX62" fmla="*/ 6004350 w 6429817"/>
              <a:gd name="connsiteY62" fmla="*/ 1752670 h 2984279"/>
              <a:gd name="connsiteX63" fmla="*/ 5949502 w 6429817"/>
              <a:gd name="connsiteY63" fmla="*/ 1775173 h 2984279"/>
              <a:gd name="connsiteX64" fmla="*/ 5838363 w 6429817"/>
              <a:gd name="connsiteY64" fmla="*/ 1836032 h 2984279"/>
              <a:gd name="connsiteX65" fmla="*/ 5812366 w 6429817"/>
              <a:gd name="connsiteY65" fmla="*/ 1851998 h 2984279"/>
              <a:gd name="connsiteX66" fmla="*/ 5809359 w 6429817"/>
              <a:gd name="connsiteY66" fmla="*/ 1859148 h 2984279"/>
              <a:gd name="connsiteX67" fmla="*/ 5818527 w 6429817"/>
              <a:gd name="connsiteY67" fmla="*/ 1861590 h 2984279"/>
              <a:gd name="connsiteX68" fmla="*/ 5901537 w 6429817"/>
              <a:gd name="connsiteY68" fmla="*/ 1846447 h 2984279"/>
              <a:gd name="connsiteX69" fmla="*/ 6046820 w 6429817"/>
              <a:gd name="connsiteY69" fmla="*/ 1779312 h 2984279"/>
              <a:gd name="connsiteX70" fmla="*/ 6064385 w 6429817"/>
              <a:gd name="connsiteY70" fmla="*/ 1772881 h 2984279"/>
              <a:gd name="connsiteX71" fmla="*/ 6048012 w 6429817"/>
              <a:gd name="connsiteY71" fmla="*/ 1782024 h 2984279"/>
              <a:gd name="connsiteX72" fmla="*/ 5905344 w 6429817"/>
              <a:gd name="connsiteY72" fmla="*/ 1849951 h 2984279"/>
              <a:gd name="connsiteX73" fmla="*/ 5866249 w 6429817"/>
              <a:gd name="connsiteY73" fmla="*/ 1875885 h 2984279"/>
              <a:gd name="connsiteX74" fmla="*/ 5846298 w 6429817"/>
              <a:gd name="connsiteY74" fmla="*/ 1876891 h 2984279"/>
              <a:gd name="connsiteX75" fmla="*/ 5824648 w 6429817"/>
              <a:gd name="connsiteY75" fmla="*/ 1912312 h 2984279"/>
              <a:gd name="connsiteX76" fmla="*/ 5811159 w 6429817"/>
              <a:gd name="connsiteY76" fmla="*/ 1930222 h 2984279"/>
              <a:gd name="connsiteX77" fmla="*/ 5787824 w 6429817"/>
              <a:gd name="connsiteY77" fmla="*/ 1919120 h 2984279"/>
              <a:gd name="connsiteX78" fmla="*/ 5766860 w 6429817"/>
              <a:gd name="connsiteY78" fmla="*/ 1940640 h 2984279"/>
              <a:gd name="connsiteX79" fmla="*/ 5741531 w 6429817"/>
              <a:gd name="connsiteY79" fmla="*/ 1916172 h 2984279"/>
              <a:gd name="connsiteX80" fmla="*/ 5715697 w 6429817"/>
              <a:gd name="connsiteY80" fmla="*/ 1928829 h 2984279"/>
              <a:gd name="connsiteX81" fmla="*/ 5691578 w 6429817"/>
              <a:gd name="connsiteY81" fmla="*/ 1933609 h 2984279"/>
              <a:gd name="connsiteX82" fmla="*/ 5647026 w 6429817"/>
              <a:gd name="connsiteY82" fmla="*/ 1962592 h 2984279"/>
              <a:gd name="connsiteX83" fmla="*/ 5633414 w 6429817"/>
              <a:gd name="connsiteY83" fmla="*/ 1942681 h 2984279"/>
              <a:gd name="connsiteX84" fmla="*/ 5602783 w 6429817"/>
              <a:gd name="connsiteY84" fmla="*/ 1958419 h 2984279"/>
              <a:gd name="connsiteX85" fmla="*/ 5571001 w 6429817"/>
              <a:gd name="connsiteY85" fmla="*/ 1984051 h 2984279"/>
              <a:gd name="connsiteX86" fmla="*/ 5545192 w 6429817"/>
              <a:gd name="connsiteY86" fmla="*/ 1982778 h 2984279"/>
              <a:gd name="connsiteX87" fmla="*/ 5520779 w 6429817"/>
              <a:gd name="connsiteY87" fmla="*/ 1993515 h 2984279"/>
              <a:gd name="connsiteX88" fmla="*/ 5496194 w 6429817"/>
              <a:gd name="connsiteY88" fmla="*/ 1994293 h 2984279"/>
              <a:gd name="connsiteX89" fmla="*/ 5479714 w 6429817"/>
              <a:gd name="connsiteY89" fmla="*/ 1992153 h 2984279"/>
              <a:gd name="connsiteX90" fmla="*/ 5490718 w 6429817"/>
              <a:gd name="connsiteY90" fmla="*/ 1970803 h 2984279"/>
              <a:gd name="connsiteX91" fmla="*/ 5521553 w 6429817"/>
              <a:gd name="connsiteY91" fmla="*/ 1964362 h 2984279"/>
              <a:gd name="connsiteX92" fmla="*/ 5528032 w 6429817"/>
              <a:gd name="connsiteY92" fmla="*/ 1954067 h 2984279"/>
              <a:gd name="connsiteX93" fmla="*/ 5536930 w 6429817"/>
              <a:gd name="connsiteY93" fmla="*/ 1948536 h 2984279"/>
              <a:gd name="connsiteX94" fmla="*/ 5616990 w 6429817"/>
              <a:gd name="connsiteY94" fmla="*/ 1925950 h 2984279"/>
              <a:gd name="connsiteX95" fmla="*/ 5689102 w 6429817"/>
              <a:gd name="connsiteY95" fmla="*/ 1889702 h 2984279"/>
              <a:gd name="connsiteX96" fmla="*/ 5704419 w 6429817"/>
              <a:gd name="connsiteY96" fmla="*/ 1888467 h 2984279"/>
              <a:gd name="connsiteX97" fmla="*/ 5713186 w 6429817"/>
              <a:gd name="connsiteY97" fmla="*/ 1885583 h 2984279"/>
              <a:gd name="connsiteX98" fmla="*/ 5787445 w 6429817"/>
              <a:gd name="connsiteY98" fmla="*/ 1846125 h 2984279"/>
              <a:gd name="connsiteX99" fmla="*/ 5795509 w 6429817"/>
              <a:gd name="connsiteY99" fmla="*/ 1830601 h 2984279"/>
              <a:gd name="connsiteX100" fmla="*/ 5787961 w 6429817"/>
              <a:gd name="connsiteY100" fmla="*/ 1822267 h 2984279"/>
              <a:gd name="connsiteX101" fmla="*/ 5740685 w 6429817"/>
              <a:gd name="connsiteY101" fmla="*/ 1839174 h 2984279"/>
              <a:gd name="connsiteX102" fmla="*/ 5782860 w 6429817"/>
              <a:gd name="connsiteY102" fmla="*/ 1818035 h 2984279"/>
              <a:gd name="connsiteX103" fmla="*/ 5783127 w 6429817"/>
              <a:gd name="connsiteY103" fmla="*/ 1772273 h 2984279"/>
              <a:gd name="connsiteX104" fmla="*/ 5777964 w 6429817"/>
              <a:gd name="connsiteY104" fmla="*/ 1769365 h 2984279"/>
              <a:gd name="connsiteX105" fmla="*/ 5745046 w 6429817"/>
              <a:gd name="connsiteY105" fmla="*/ 1777692 h 2984279"/>
              <a:gd name="connsiteX106" fmla="*/ 5737995 w 6429817"/>
              <a:gd name="connsiteY106" fmla="*/ 1772700 h 2984279"/>
              <a:gd name="connsiteX107" fmla="*/ 5721776 w 6429817"/>
              <a:gd name="connsiteY107" fmla="*/ 1765265 h 2984279"/>
              <a:gd name="connsiteX108" fmla="*/ 5713965 w 6429817"/>
              <a:gd name="connsiteY108" fmla="*/ 1762226 h 2984279"/>
              <a:gd name="connsiteX109" fmla="*/ 5706848 w 6429817"/>
              <a:gd name="connsiteY109" fmla="*/ 1758558 h 2984279"/>
              <a:gd name="connsiteX110" fmla="*/ 5653758 w 6429817"/>
              <a:gd name="connsiteY110" fmla="*/ 1785792 h 2984279"/>
              <a:gd name="connsiteX111" fmla="*/ 5622066 w 6429817"/>
              <a:gd name="connsiteY111" fmla="*/ 1796170 h 2984279"/>
              <a:gd name="connsiteX112" fmla="*/ 5602449 w 6429817"/>
              <a:gd name="connsiteY112" fmla="*/ 1803827 h 2984279"/>
              <a:gd name="connsiteX113" fmla="*/ 5558667 w 6429817"/>
              <a:gd name="connsiteY113" fmla="*/ 1844125 h 2984279"/>
              <a:gd name="connsiteX114" fmla="*/ 5553650 w 6429817"/>
              <a:gd name="connsiteY114" fmla="*/ 1865108 h 2984279"/>
              <a:gd name="connsiteX115" fmla="*/ 5587827 w 6429817"/>
              <a:gd name="connsiteY115" fmla="*/ 1858169 h 2984279"/>
              <a:gd name="connsiteX116" fmla="*/ 5613563 w 6429817"/>
              <a:gd name="connsiteY116" fmla="*/ 1847498 h 2984279"/>
              <a:gd name="connsiteX117" fmla="*/ 5587607 w 6429817"/>
              <a:gd name="connsiteY117" fmla="*/ 1876070 h 2984279"/>
              <a:gd name="connsiteX118" fmla="*/ 5557917 w 6429817"/>
              <a:gd name="connsiteY118" fmla="*/ 1913084 h 2984279"/>
              <a:gd name="connsiteX119" fmla="*/ 5517800 w 6429817"/>
              <a:gd name="connsiteY119" fmla="*/ 1892530 h 2984279"/>
              <a:gd name="connsiteX120" fmla="*/ 5539099 w 6429817"/>
              <a:gd name="connsiteY120" fmla="*/ 1877658 h 2984279"/>
              <a:gd name="connsiteX121" fmla="*/ 5539328 w 6429817"/>
              <a:gd name="connsiteY121" fmla="*/ 1873026 h 2984279"/>
              <a:gd name="connsiteX122" fmla="*/ 5534728 w 6429817"/>
              <a:gd name="connsiteY122" fmla="*/ 1872135 h 2984279"/>
              <a:gd name="connsiteX123" fmla="*/ 5532709 w 6429817"/>
              <a:gd name="connsiteY123" fmla="*/ 1872699 h 2984279"/>
              <a:gd name="connsiteX124" fmla="*/ 5473777 w 6429817"/>
              <a:gd name="connsiteY124" fmla="*/ 1870454 h 2984279"/>
              <a:gd name="connsiteX125" fmla="*/ 5430325 w 6429817"/>
              <a:gd name="connsiteY125" fmla="*/ 1863667 h 2984279"/>
              <a:gd name="connsiteX126" fmla="*/ 5417687 w 6429817"/>
              <a:gd name="connsiteY126" fmla="*/ 1864370 h 2984279"/>
              <a:gd name="connsiteX127" fmla="*/ 5419183 w 6429817"/>
              <a:gd name="connsiteY127" fmla="*/ 1874395 h 2984279"/>
              <a:gd name="connsiteX128" fmla="*/ 5404738 w 6429817"/>
              <a:gd name="connsiteY128" fmla="*/ 1898229 h 2984279"/>
              <a:gd name="connsiteX129" fmla="*/ 5372907 w 6429817"/>
              <a:gd name="connsiteY129" fmla="*/ 1897985 h 2984279"/>
              <a:gd name="connsiteX130" fmla="*/ 5366861 w 6429817"/>
              <a:gd name="connsiteY130" fmla="*/ 1912946 h 2984279"/>
              <a:gd name="connsiteX131" fmla="*/ 5347570 w 6429817"/>
              <a:gd name="connsiteY131" fmla="*/ 1913984 h 2984279"/>
              <a:gd name="connsiteX132" fmla="*/ 5342015 w 6429817"/>
              <a:gd name="connsiteY132" fmla="*/ 1919017 h 2984279"/>
              <a:gd name="connsiteX133" fmla="*/ 5315994 w 6429817"/>
              <a:gd name="connsiteY133" fmla="*/ 1948914 h 2984279"/>
              <a:gd name="connsiteX134" fmla="*/ 5306419 w 6429817"/>
              <a:gd name="connsiteY134" fmla="*/ 1981613 h 2984279"/>
              <a:gd name="connsiteX135" fmla="*/ 5302890 w 6429817"/>
              <a:gd name="connsiteY135" fmla="*/ 1999350 h 2984279"/>
              <a:gd name="connsiteX136" fmla="*/ 5287874 w 6429817"/>
              <a:gd name="connsiteY136" fmla="*/ 2007898 h 2984279"/>
              <a:gd name="connsiteX137" fmla="*/ 5300989 w 6429817"/>
              <a:gd name="connsiteY137" fmla="*/ 2024466 h 2984279"/>
              <a:gd name="connsiteX138" fmla="*/ 5251566 w 6429817"/>
              <a:gd name="connsiteY138" fmla="*/ 2044584 h 2984279"/>
              <a:gd name="connsiteX139" fmla="*/ 5241698 w 6429817"/>
              <a:gd name="connsiteY139" fmla="*/ 2083239 h 2984279"/>
              <a:gd name="connsiteX140" fmla="*/ 5212744 w 6429817"/>
              <a:gd name="connsiteY140" fmla="*/ 2078493 h 2984279"/>
              <a:gd name="connsiteX141" fmla="*/ 5191975 w 6429817"/>
              <a:gd name="connsiteY141" fmla="*/ 2096044 h 2984279"/>
              <a:gd name="connsiteX142" fmla="*/ 5190029 w 6429817"/>
              <a:gd name="connsiteY142" fmla="*/ 2108554 h 2984279"/>
              <a:gd name="connsiteX143" fmla="*/ 5186459 w 6429817"/>
              <a:gd name="connsiteY143" fmla="*/ 2113684 h 2984279"/>
              <a:gd name="connsiteX144" fmla="*/ 5173078 w 6429817"/>
              <a:gd name="connsiteY144" fmla="*/ 2142878 h 2984279"/>
              <a:gd name="connsiteX145" fmla="*/ 5150953 w 6429817"/>
              <a:gd name="connsiteY145" fmla="*/ 2161025 h 2984279"/>
              <a:gd name="connsiteX146" fmla="*/ 5137424 w 6429817"/>
              <a:gd name="connsiteY146" fmla="*/ 2166329 h 2984279"/>
              <a:gd name="connsiteX147" fmla="*/ 5111384 w 6429817"/>
              <a:gd name="connsiteY147" fmla="*/ 2169688 h 2984279"/>
              <a:gd name="connsiteX148" fmla="*/ 5141599 w 6429817"/>
              <a:gd name="connsiteY148" fmla="*/ 2175823 h 2984279"/>
              <a:gd name="connsiteX149" fmla="*/ 5158512 w 6429817"/>
              <a:gd name="connsiteY149" fmla="*/ 2182627 h 2984279"/>
              <a:gd name="connsiteX150" fmla="*/ 5158414 w 6429817"/>
              <a:gd name="connsiteY150" fmla="*/ 2184613 h 2984279"/>
              <a:gd name="connsiteX151" fmla="*/ 5156363 w 6429817"/>
              <a:gd name="connsiteY151" fmla="*/ 2185839 h 2984279"/>
              <a:gd name="connsiteX152" fmla="*/ 5168579 w 6429817"/>
              <a:gd name="connsiteY152" fmla="*/ 2193739 h 2984279"/>
              <a:gd name="connsiteX153" fmla="*/ 5152368 w 6429817"/>
              <a:gd name="connsiteY153" fmla="*/ 2199574 h 2984279"/>
              <a:gd name="connsiteX154" fmla="*/ 5149306 w 6429817"/>
              <a:gd name="connsiteY154" fmla="*/ 2221315 h 2984279"/>
              <a:gd name="connsiteX155" fmla="*/ 5114379 w 6429817"/>
              <a:gd name="connsiteY155" fmla="*/ 2243475 h 2984279"/>
              <a:gd name="connsiteX156" fmla="*/ 5103724 w 6429817"/>
              <a:gd name="connsiteY156" fmla="*/ 2244276 h 2984279"/>
              <a:gd name="connsiteX157" fmla="*/ 5093259 w 6429817"/>
              <a:gd name="connsiteY157" fmla="*/ 2281574 h 2984279"/>
              <a:gd name="connsiteX158" fmla="*/ 5077973 w 6429817"/>
              <a:gd name="connsiteY158" fmla="*/ 2282147 h 2984279"/>
              <a:gd name="connsiteX159" fmla="*/ 5037039 w 6429817"/>
              <a:gd name="connsiteY159" fmla="*/ 2278137 h 2984279"/>
              <a:gd name="connsiteX160" fmla="*/ 4994021 w 6429817"/>
              <a:gd name="connsiteY160" fmla="*/ 2276015 h 2984279"/>
              <a:gd name="connsiteX161" fmla="*/ 4961659 w 6429817"/>
              <a:gd name="connsiteY161" fmla="*/ 2273092 h 2984279"/>
              <a:gd name="connsiteX162" fmla="*/ 4974209 w 6429817"/>
              <a:gd name="connsiteY162" fmla="*/ 2287643 h 2984279"/>
              <a:gd name="connsiteX163" fmla="*/ 4969618 w 6429817"/>
              <a:gd name="connsiteY163" fmla="*/ 2300020 h 2984279"/>
              <a:gd name="connsiteX164" fmla="*/ 4941397 w 6429817"/>
              <a:gd name="connsiteY164" fmla="*/ 2307253 h 2984279"/>
              <a:gd name="connsiteX165" fmla="*/ 4910996 w 6429817"/>
              <a:gd name="connsiteY165" fmla="*/ 2318358 h 2984279"/>
              <a:gd name="connsiteX166" fmla="*/ 4892997 w 6429817"/>
              <a:gd name="connsiteY166" fmla="*/ 2320123 h 2984279"/>
              <a:gd name="connsiteX167" fmla="*/ 4851125 w 6429817"/>
              <a:gd name="connsiteY167" fmla="*/ 2348575 h 2984279"/>
              <a:gd name="connsiteX168" fmla="*/ 4845103 w 6429817"/>
              <a:gd name="connsiteY168" fmla="*/ 2349604 h 2984279"/>
              <a:gd name="connsiteX169" fmla="*/ 4802780 w 6429817"/>
              <a:gd name="connsiteY169" fmla="*/ 2346853 h 2984279"/>
              <a:gd name="connsiteX170" fmla="*/ 4765049 w 6429817"/>
              <a:gd name="connsiteY170" fmla="*/ 2331724 h 2984279"/>
              <a:gd name="connsiteX171" fmla="*/ 4792076 w 6429817"/>
              <a:gd name="connsiteY171" fmla="*/ 2321778 h 2984279"/>
              <a:gd name="connsiteX172" fmla="*/ 4805965 w 6429817"/>
              <a:gd name="connsiteY172" fmla="*/ 2309195 h 2984279"/>
              <a:gd name="connsiteX173" fmla="*/ 4791234 w 6429817"/>
              <a:gd name="connsiteY173" fmla="*/ 2298517 h 2984279"/>
              <a:gd name="connsiteX174" fmla="*/ 4820474 w 6429817"/>
              <a:gd name="connsiteY174" fmla="*/ 2284038 h 2984279"/>
              <a:gd name="connsiteX175" fmla="*/ 4813587 w 6429817"/>
              <a:gd name="connsiteY175" fmla="*/ 2275737 h 2984279"/>
              <a:gd name="connsiteX176" fmla="*/ 4777360 w 6429817"/>
              <a:gd name="connsiteY176" fmla="*/ 2283901 h 2984279"/>
              <a:gd name="connsiteX177" fmla="*/ 4770481 w 6429817"/>
              <a:gd name="connsiteY177" fmla="*/ 2288869 h 2984279"/>
              <a:gd name="connsiteX178" fmla="*/ 4758673 w 6429817"/>
              <a:gd name="connsiteY178" fmla="*/ 2299564 h 2984279"/>
              <a:gd name="connsiteX179" fmla="*/ 4746804 w 6429817"/>
              <a:gd name="connsiteY179" fmla="*/ 2311584 h 2984279"/>
              <a:gd name="connsiteX180" fmla="*/ 4704914 w 6429817"/>
              <a:gd name="connsiteY180" fmla="*/ 2313498 h 2984279"/>
              <a:gd name="connsiteX181" fmla="*/ 4741183 w 6429817"/>
              <a:gd name="connsiteY181" fmla="*/ 2317940 h 2984279"/>
              <a:gd name="connsiteX182" fmla="*/ 4713698 w 6429817"/>
              <a:gd name="connsiteY182" fmla="*/ 2337151 h 2984279"/>
              <a:gd name="connsiteX183" fmla="*/ 4683695 w 6429817"/>
              <a:gd name="connsiteY183" fmla="*/ 2299846 h 2984279"/>
              <a:gd name="connsiteX184" fmla="*/ 4672693 w 6429817"/>
              <a:gd name="connsiteY184" fmla="*/ 2374932 h 2984279"/>
              <a:gd name="connsiteX185" fmla="*/ 4672335 w 6429817"/>
              <a:gd name="connsiteY185" fmla="*/ 2382212 h 2984279"/>
              <a:gd name="connsiteX186" fmla="*/ 4660487 w 6429817"/>
              <a:gd name="connsiteY186" fmla="*/ 2380301 h 2984279"/>
              <a:gd name="connsiteX187" fmla="*/ 4651157 w 6429817"/>
              <a:gd name="connsiteY187" fmla="*/ 2381168 h 2984279"/>
              <a:gd name="connsiteX188" fmla="*/ 4632298 w 6429817"/>
              <a:gd name="connsiteY188" fmla="*/ 2386871 h 2984279"/>
              <a:gd name="connsiteX189" fmla="*/ 4624227 w 6429817"/>
              <a:gd name="connsiteY189" fmla="*/ 2389127 h 2984279"/>
              <a:gd name="connsiteX190" fmla="*/ 4613409 w 6429817"/>
              <a:gd name="connsiteY190" fmla="*/ 2393237 h 2984279"/>
              <a:gd name="connsiteX191" fmla="*/ 4604087 w 6429817"/>
              <a:gd name="connsiteY191" fmla="*/ 2407372 h 2984279"/>
              <a:gd name="connsiteX192" fmla="*/ 4586899 w 6429817"/>
              <a:gd name="connsiteY192" fmla="*/ 2433061 h 2984279"/>
              <a:gd name="connsiteX193" fmla="*/ 4565483 w 6429817"/>
              <a:gd name="connsiteY193" fmla="*/ 2423380 h 2984279"/>
              <a:gd name="connsiteX194" fmla="*/ 4521830 w 6429817"/>
              <a:gd name="connsiteY194" fmla="*/ 2461031 h 2984279"/>
              <a:gd name="connsiteX195" fmla="*/ 4497532 w 6429817"/>
              <a:gd name="connsiteY195" fmla="*/ 2496320 h 2984279"/>
              <a:gd name="connsiteX196" fmla="*/ 4455768 w 6429817"/>
              <a:gd name="connsiteY196" fmla="*/ 2536055 h 2984279"/>
              <a:gd name="connsiteX197" fmla="*/ 4425808 w 6429817"/>
              <a:gd name="connsiteY197" fmla="*/ 2565093 h 2984279"/>
              <a:gd name="connsiteX198" fmla="*/ 4410301 w 6429817"/>
              <a:gd name="connsiteY198" fmla="*/ 2583568 h 2984279"/>
              <a:gd name="connsiteX199" fmla="*/ 4409853 w 6429817"/>
              <a:gd name="connsiteY199" fmla="*/ 2606101 h 2984279"/>
              <a:gd name="connsiteX200" fmla="*/ 4401739 w 6429817"/>
              <a:gd name="connsiteY200" fmla="*/ 2595750 h 2984279"/>
              <a:gd name="connsiteX201" fmla="*/ 4389427 w 6429817"/>
              <a:gd name="connsiteY201" fmla="*/ 2589835 h 2984279"/>
              <a:gd name="connsiteX202" fmla="*/ 4362932 w 6429817"/>
              <a:gd name="connsiteY202" fmla="*/ 2602459 h 2984279"/>
              <a:gd name="connsiteX203" fmla="*/ 4327994 w 6429817"/>
              <a:gd name="connsiteY203" fmla="*/ 2611351 h 2984279"/>
              <a:gd name="connsiteX204" fmla="*/ 4267993 w 6429817"/>
              <a:gd name="connsiteY204" fmla="*/ 2644215 h 2984279"/>
              <a:gd name="connsiteX205" fmla="*/ 4159436 w 6429817"/>
              <a:gd name="connsiteY205" fmla="*/ 2706528 h 2984279"/>
              <a:gd name="connsiteX206" fmla="*/ 4151796 w 6429817"/>
              <a:gd name="connsiteY206" fmla="*/ 2713448 h 2984279"/>
              <a:gd name="connsiteX207" fmla="*/ 4163611 w 6429817"/>
              <a:gd name="connsiteY207" fmla="*/ 2716021 h 2984279"/>
              <a:gd name="connsiteX208" fmla="*/ 4258926 w 6429817"/>
              <a:gd name="connsiteY208" fmla="*/ 2693523 h 2984279"/>
              <a:gd name="connsiteX209" fmla="*/ 4324026 w 6429817"/>
              <a:gd name="connsiteY209" fmla="*/ 2664891 h 2984279"/>
              <a:gd name="connsiteX210" fmla="*/ 4262733 w 6429817"/>
              <a:gd name="connsiteY210" fmla="*/ 2697029 h 2984279"/>
              <a:gd name="connsiteX211" fmla="*/ 4208027 w 6429817"/>
              <a:gd name="connsiteY211" fmla="*/ 2730154 h 2984279"/>
              <a:gd name="connsiteX212" fmla="*/ 4188008 w 6429817"/>
              <a:gd name="connsiteY212" fmla="*/ 2732483 h 2984279"/>
              <a:gd name="connsiteX213" fmla="*/ 4166359 w 6429817"/>
              <a:gd name="connsiteY213" fmla="*/ 2767903 h 2984279"/>
              <a:gd name="connsiteX214" fmla="*/ 4154194 w 6429817"/>
              <a:gd name="connsiteY214" fmla="*/ 2785879 h 2984279"/>
              <a:gd name="connsiteX215" fmla="*/ 4129536 w 6429817"/>
              <a:gd name="connsiteY215" fmla="*/ 2774711 h 2984279"/>
              <a:gd name="connsiteX216" fmla="*/ 4107345 w 6429817"/>
              <a:gd name="connsiteY216" fmla="*/ 2794182 h 2984279"/>
              <a:gd name="connsiteX217" fmla="*/ 4068715 w 6429817"/>
              <a:gd name="connsiteY217" fmla="*/ 2770384 h 2984279"/>
              <a:gd name="connsiteX218" fmla="*/ 4064711 w 6429817"/>
              <a:gd name="connsiteY218" fmla="*/ 2770849 h 2984279"/>
              <a:gd name="connsiteX219" fmla="*/ 4009832 w 6429817"/>
              <a:gd name="connsiteY219" fmla="*/ 2794015 h 2984279"/>
              <a:gd name="connsiteX220" fmla="*/ 3995313 w 6429817"/>
              <a:gd name="connsiteY220" fmla="*/ 2805903 h 2984279"/>
              <a:gd name="connsiteX221" fmla="*/ 3972442 w 6429817"/>
              <a:gd name="connsiteY221" fmla="*/ 2798804 h 2984279"/>
              <a:gd name="connsiteX222" fmla="*/ 3967951 w 6429817"/>
              <a:gd name="connsiteY222" fmla="*/ 2809198 h 2984279"/>
              <a:gd name="connsiteX223" fmla="*/ 3951838 w 6429817"/>
              <a:gd name="connsiteY223" fmla="*/ 2813046 h 2984279"/>
              <a:gd name="connsiteX224" fmla="*/ 3941283 w 6429817"/>
              <a:gd name="connsiteY224" fmla="*/ 2811862 h 2984279"/>
              <a:gd name="connsiteX225" fmla="*/ 3912083 w 6429817"/>
              <a:gd name="connsiteY225" fmla="*/ 2838949 h 2984279"/>
              <a:gd name="connsiteX226" fmla="*/ 3887628 w 6429817"/>
              <a:gd name="connsiteY226" fmla="*/ 2837079 h 2984279"/>
              <a:gd name="connsiteX227" fmla="*/ 3856598 w 6429817"/>
              <a:gd name="connsiteY227" fmla="*/ 2847489 h 2984279"/>
              <a:gd name="connsiteX228" fmla="*/ 3838664 w 6429817"/>
              <a:gd name="connsiteY228" fmla="*/ 2847931 h 2984279"/>
              <a:gd name="connsiteX229" fmla="*/ 3803662 w 6429817"/>
              <a:gd name="connsiteY229" fmla="*/ 2858146 h 2984279"/>
              <a:gd name="connsiteX230" fmla="*/ 3792240 w 6429817"/>
              <a:gd name="connsiteY230" fmla="*/ 2847631 h 2984279"/>
              <a:gd name="connsiteX231" fmla="*/ 3805738 w 6429817"/>
              <a:gd name="connsiteY231" fmla="*/ 2842989 h 2984279"/>
              <a:gd name="connsiteX232" fmla="*/ 3819765 w 6429817"/>
              <a:gd name="connsiteY232" fmla="*/ 2841028 h 2984279"/>
              <a:gd name="connsiteX233" fmla="*/ 3808213 w 6429817"/>
              <a:gd name="connsiteY233" fmla="*/ 2833160 h 2984279"/>
              <a:gd name="connsiteX234" fmla="*/ 3793481 w 6429817"/>
              <a:gd name="connsiteY234" fmla="*/ 2822483 h 2984279"/>
              <a:gd name="connsiteX235" fmla="*/ 3774289 w 6429817"/>
              <a:gd name="connsiteY235" fmla="*/ 2821536 h 2984279"/>
              <a:gd name="connsiteX236" fmla="*/ 3780188 w 6429817"/>
              <a:gd name="connsiteY236" fmla="*/ 2836422 h 2984279"/>
              <a:gd name="connsiteX237" fmla="*/ 3781358 w 6429817"/>
              <a:gd name="connsiteY237" fmla="*/ 2853064 h 2984279"/>
              <a:gd name="connsiteX238" fmla="*/ 3737443 w 6429817"/>
              <a:gd name="connsiteY238" fmla="*/ 2896010 h 2984279"/>
              <a:gd name="connsiteX239" fmla="*/ 3717664 w 6429817"/>
              <a:gd name="connsiteY239" fmla="*/ 2906976 h 2984279"/>
              <a:gd name="connsiteX240" fmla="*/ 3708482 w 6429817"/>
              <a:gd name="connsiteY240" fmla="*/ 2931733 h 2984279"/>
              <a:gd name="connsiteX241" fmla="*/ 3692820 w 6429817"/>
              <a:gd name="connsiteY241" fmla="*/ 2966785 h 2984279"/>
              <a:gd name="connsiteX242" fmla="*/ 3706218 w 6429817"/>
              <a:gd name="connsiteY242" fmla="*/ 2910392 h 2984279"/>
              <a:gd name="connsiteX243" fmla="*/ 3675988 w 6429817"/>
              <a:gd name="connsiteY243" fmla="*/ 2931457 h 2984279"/>
              <a:gd name="connsiteX244" fmla="*/ 3674705 w 6429817"/>
              <a:gd name="connsiteY244" fmla="*/ 2943998 h 2984279"/>
              <a:gd name="connsiteX245" fmla="*/ 3679650 w 6429817"/>
              <a:gd name="connsiteY245" fmla="*/ 2964808 h 2984279"/>
              <a:gd name="connsiteX246" fmla="*/ 3654402 w 6429817"/>
              <a:gd name="connsiteY246" fmla="*/ 2965552 h 2984279"/>
              <a:gd name="connsiteX247" fmla="*/ 3644410 w 6429817"/>
              <a:gd name="connsiteY247" fmla="*/ 2966387 h 2984279"/>
              <a:gd name="connsiteX248" fmla="*/ 3625070 w 6429817"/>
              <a:gd name="connsiteY248" fmla="*/ 2978535 h 2984279"/>
              <a:gd name="connsiteX249" fmla="*/ 3607051 w 6429817"/>
              <a:gd name="connsiteY249" fmla="*/ 2984279 h 2984279"/>
              <a:gd name="connsiteX250" fmla="*/ 12931 w 6429817"/>
              <a:gd name="connsiteY250" fmla="*/ 2304051 h 2984279"/>
              <a:gd name="connsiteX251" fmla="*/ 0 w 6429817"/>
              <a:gd name="connsiteY251" fmla="*/ 2282207 h 2984279"/>
              <a:gd name="connsiteX252" fmla="*/ 30479 w 6429817"/>
              <a:gd name="connsiteY252" fmla="*/ 2270943 h 2984279"/>
              <a:gd name="connsiteX253" fmla="*/ 43731 w 6429817"/>
              <a:gd name="connsiteY253" fmla="*/ 2273594 h 2984279"/>
              <a:gd name="connsiteX254" fmla="*/ 43731 w 6429817"/>
              <a:gd name="connsiteY254" fmla="*/ 2243114 h 2984279"/>
              <a:gd name="connsiteX255" fmla="*/ 43731 w 6429817"/>
              <a:gd name="connsiteY255" fmla="*/ 2123181 h 2984279"/>
              <a:gd name="connsiteX256" fmla="*/ 61621 w 6429817"/>
              <a:gd name="connsiteY256" fmla="*/ 2103303 h 2984279"/>
              <a:gd name="connsiteX257" fmla="*/ 76199 w 6429817"/>
              <a:gd name="connsiteY257" fmla="*/ 2091376 h 2984279"/>
              <a:gd name="connsiteX258" fmla="*/ 76861 w 6429817"/>
              <a:gd name="connsiteY258" fmla="*/ 2109267 h 2984279"/>
              <a:gd name="connsiteX259" fmla="*/ 98729 w 6429817"/>
              <a:gd name="connsiteY259" fmla="*/ 2109929 h 2984279"/>
              <a:gd name="connsiteX260" fmla="*/ 116618 w 6429817"/>
              <a:gd name="connsiteY260" fmla="*/ 2088063 h 2984279"/>
              <a:gd name="connsiteX261" fmla="*/ 121919 w 6429817"/>
              <a:gd name="connsiteY261" fmla="*/ 2106616 h 2984279"/>
              <a:gd name="connsiteX262" fmla="*/ 167639 w 6429817"/>
              <a:gd name="connsiteY262" fmla="*/ 2103966 h 2984279"/>
              <a:gd name="connsiteX263" fmla="*/ 137821 w 6429817"/>
              <a:gd name="connsiteY263" fmla="*/ 2057583 h 2984279"/>
              <a:gd name="connsiteX264" fmla="*/ 172940 w 6429817"/>
              <a:gd name="connsiteY264" fmla="*/ 2064872 h 2984279"/>
              <a:gd name="connsiteX265" fmla="*/ 157700 w 6429817"/>
              <a:gd name="connsiteY265" fmla="*/ 2054270 h 2984279"/>
              <a:gd name="connsiteX266" fmla="*/ 172278 w 6429817"/>
              <a:gd name="connsiteY266" fmla="*/ 2043006 h 2984279"/>
              <a:gd name="connsiteX267" fmla="*/ 204082 w 6429817"/>
              <a:gd name="connsiteY267" fmla="*/ 2040355 h 2984279"/>
              <a:gd name="connsiteX268" fmla="*/ 210047 w 6429817"/>
              <a:gd name="connsiteY268" fmla="*/ 2041018 h 2984279"/>
              <a:gd name="connsiteX269" fmla="*/ 232575 w 6429817"/>
              <a:gd name="connsiteY269" fmla="*/ 2043006 h 2984279"/>
              <a:gd name="connsiteX270" fmla="*/ 239863 w 6429817"/>
              <a:gd name="connsiteY270" fmla="*/ 2037042 h 2984279"/>
              <a:gd name="connsiteX271" fmla="*/ 225287 w 6429817"/>
              <a:gd name="connsiteY271" fmla="*/ 2017827 h 2984279"/>
              <a:gd name="connsiteX272" fmla="*/ 216010 w 6429817"/>
              <a:gd name="connsiteY272" fmla="*/ 2018489 h 2984279"/>
              <a:gd name="connsiteX273" fmla="*/ 223298 w 6429817"/>
              <a:gd name="connsiteY273" fmla="*/ 2011201 h 2984279"/>
              <a:gd name="connsiteX274" fmla="*/ 243176 w 6429817"/>
              <a:gd name="connsiteY274" fmla="*/ 2019815 h 2984279"/>
              <a:gd name="connsiteX275" fmla="*/ 280283 w 6429817"/>
              <a:gd name="connsiteY275" fmla="*/ 2013189 h 2984279"/>
              <a:gd name="connsiteX276" fmla="*/ 298173 w 6429817"/>
              <a:gd name="connsiteY276" fmla="*/ 2003912 h 2984279"/>
              <a:gd name="connsiteX277" fmla="*/ 280945 w 6429817"/>
              <a:gd name="connsiteY277" fmla="*/ 1960842 h 2984279"/>
              <a:gd name="connsiteX278" fmla="*/ 275644 w 6429817"/>
              <a:gd name="connsiteY278" fmla="*/ 1946928 h 2984279"/>
              <a:gd name="connsiteX279" fmla="*/ 270343 w 6429817"/>
              <a:gd name="connsiteY279" fmla="*/ 1921749 h 2984279"/>
              <a:gd name="connsiteX280" fmla="*/ 272331 w 6429817"/>
              <a:gd name="connsiteY280" fmla="*/ 1903858 h 2984279"/>
              <a:gd name="connsiteX281" fmla="*/ 255766 w 6429817"/>
              <a:gd name="connsiteY281" fmla="*/ 1803141 h 2984279"/>
              <a:gd name="connsiteX282" fmla="*/ 238539 w 6429817"/>
              <a:gd name="connsiteY282" fmla="*/ 1764047 h 2984279"/>
              <a:gd name="connsiteX283" fmla="*/ 233238 w 6429817"/>
              <a:gd name="connsiteY283" fmla="*/ 1742844 h 2984279"/>
              <a:gd name="connsiteX284" fmla="*/ 235225 w 6429817"/>
              <a:gd name="connsiteY284" fmla="*/ 1736881 h 2984279"/>
              <a:gd name="connsiteX285" fmla="*/ 283595 w 6429817"/>
              <a:gd name="connsiteY285" fmla="*/ 1722966 h 2984279"/>
              <a:gd name="connsiteX286" fmla="*/ 359795 w 6429817"/>
              <a:gd name="connsiteY286" fmla="*/ 1749470 h 2984279"/>
              <a:gd name="connsiteX287" fmla="*/ 371722 w 6429817"/>
              <a:gd name="connsiteY287" fmla="*/ 1762723 h 2984279"/>
              <a:gd name="connsiteX288" fmla="*/ 385637 w 6429817"/>
              <a:gd name="connsiteY288" fmla="*/ 1807780 h 2984279"/>
              <a:gd name="connsiteX289" fmla="*/ 376362 w 6429817"/>
              <a:gd name="connsiteY289" fmla="*/ 1824345 h 2984279"/>
              <a:gd name="connsiteX290" fmla="*/ 371722 w 6429817"/>
              <a:gd name="connsiteY290" fmla="*/ 1844886 h 2984279"/>
              <a:gd name="connsiteX291" fmla="*/ 384975 w 6429817"/>
              <a:gd name="connsiteY291" fmla="*/ 1897232 h 2984279"/>
              <a:gd name="connsiteX292" fmla="*/ 405516 w 6429817"/>
              <a:gd name="connsiteY292" fmla="*/ 1904521 h 2984279"/>
              <a:gd name="connsiteX293" fmla="*/ 439308 w 6429817"/>
              <a:gd name="connsiteY293" fmla="*/ 1900545 h 2984279"/>
              <a:gd name="connsiteX294" fmla="*/ 458524 w 6429817"/>
              <a:gd name="connsiteY294" fmla="*/ 1881329 h 2984279"/>
              <a:gd name="connsiteX295" fmla="*/ 502256 w 6429817"/>
              <a:gd name="connsiteY295" fmla="*/ 1864102 h 2984279"/>
              <a:gd name="connsiteX296" fmla="*/ 458524 w 6429817"/>
              <a:gd name="connsiteY296" fmla="*/ 1908496 h 2984279"/>
              <a:gd name="connsiteX297" fmla="*/ 516171 w 6429817"/>
              <a:gd name="connsiteY297" fmla="*/ 1881992 h 2984279"/>
              <a:gd name="connsiteX298" fmla="*/ 555265 w 6429817"/>
              <a:gd name="connsiteY298" fmla="*/ 1850849 h 2984279"/>
              <a:gd name="connsiteX299" fmla="*/ 581107 w 6429817"/>
              <a:gd name="connsiteY299" fmla="*/ 1854162 h 2984279"/>
              <a:gd name="connsiteX300" fmla="*/ 546651 w 6429817"/>
              <a:gd name="connsiteY300" fmla="*/ 1886630 h 2984279"/>
              <a:gd name="connsiteX301" fmla="*/ 599660 w 6429817"/>
              <a:gd name="connsiteY301" fmla="*/ 1856813 h 2984279"/>
              <a:gd name="connsiteX302" fmla="*/ 605623 w 6429817"/>
              <a:gd name="connsiteY302" fmla="*/ 1850187 h 2984279"/>
              <a:gd name="connsiteX303" fmla="*/ 604298 w 6429817"/>
              <a:gd name="connsiteY303" fmla="*/ 1868077 h 2984279"/>
              <a:gd name="connsiteX304" fmla="*/ 589721 w 6429817"/>
              <a:gd name="connsiteY304" fmla="*/ 1896569 h 2984279"/>
              <a:gd name="connsiteX305" fmla="*/ 618214 w 6429817"/>
              <a:gd name="connsiteY305" fmla="*/ 1881992 h 2984279"/>
              <a:gd name="connsiteX306" fmla="*/ 627489 w 6429817"/>
              <a:gd name="connsiteY306" fmla="*/ 1878016 h 2984279"/>
              <a:gd name="connsiteX307" fmla="*/ 648693 w 6429817"/>
              <a:gd name="connsiteY307" fmla="*/ 1864764 h 2984279"/>
              <a:gd name="connsiteX308" fmla="*/ 674535 w 6429817"/>
              <a:gd name="connsiteY308" fmla="*/ 1851512 h 2984279"/>
              <a:gd name="connsiteX309" fmla="*/ 721580 w 6429817"/>
              <a:gd name="connsiteY309" fmla="*/ 1823682 h 2984279"/>
              <a:gd name="connsiteX310" fmla="*/ 719592 w 6429817"/>
              <a:gd name="connsiteY310" fmla="*/ 1817719 h 2984279"/>
              <a:gd name="connsiteX311" fmla="*/ 710315 w 6429817"/>
              <a:gd name="connsiteY311" fmla="*/ 1802479 h 2984279"/>
              <a:gd name="connsiteX312" fmla="*/ 731519 w 6429817"/>
              <a:gd name="connsiteY312" fmla="*/ 1806455 h 2984279"/>
              <a:gd name="connsiteX313" fmla="*/ 700376 w 6429817"/>
              <a:gd name="connsiteY313" fmla="*/ 1744169 h 2984279"/>
              <a:gd name="connsiteX314" fmla="*/ 729531 w 6429817"/>
              <a:gd name="connsiteY314" fmla="*/ 1751458 h 2984279"/>
              <a:gd name="connsiteX315" fmla="*/ 774588 w 6429817"/>
              <a:gd name="connsiteY315" fmla="*/ 1710376 h 2984279"/>
              <a:gd name="connsiteX316" fmla="*/ 777902 w 6429817"/>
              <a:gd name="connsiteY316" fmla="*/ 1698449 h 2984279"/>
              <a:gd name="connsiteX317" fmla="*/ 773927 w 6429817"/>
              <a:gd name="connsiteY317" fmla="*/ 1697124 h 2984279"/>
              <a:gd name="connsiteX318" fmla="*/ 766638 w 6429817"/>
              <a:gd name="connsiteY318" fmla="*/ 1665319 h 2984279"/>
              <a:gd name="connsiteX319" fmla="*/ 767300 w 6429817"/>
              <a:gd name="connsiteY319" fmla="*/ 1653392 h 2984279"/>
              <a:gd name="connsiteX320" fmla="*/ 780552 w 6429817"/>
              <a:gd name="connsiteY320" fmla="*/ 1654717 h 2984279"/>
              <a:gd name="connsiteX321" fmla="*/ 793804 w 6429817"/>
              <a:gd name="connsiteY321" fmla="*/ 1650079 h 2984279"/>
              <a:gd name="connsiteX322" fmla="*/ 805731 w 6429817"/>
              <a:gd name="connsiteY322" fmla="*/ 1624900 h 2984279"/>
              <a:gd name="connsiteX323" fmla="*/ 813020 w 6429817"/>
              <a:gd name="connsiteY323" fmla="*/ 1595745 h 2984279"/>
              <a:gd name="connsiteX324" fmla="*/ 840187 w 6429817"/>
              <a:gd name="connsiteY324" fmla="*/ 1559302 h 2984279"/>
              <a:gd name="connsiteX325" fmla="*/ 809044 w 6429817"/>
              <a:gd name="connsiteY325" fmla="*/ 1630201 h 2984279"/>
              <a:gd name="connsiteX326" fmla="*/ 817658 w 6429817"/>
              <a:gd name="connsiteY326" fmla="*/ 1648754 h 2984279"/>
              <a:gd name="connsiteX327" fmla="*/ 828261 w 6429817"/>
              <a:gd name="connsiteY327" fmla="*/ 1654055 h 2984279"/>
              <a:gd name="connsiteX328" fmla="*/ 829585 w 6429817"/>
              <a:gd name="connsiteY328" fmla="*/ 1664656 h 2984279"/>
              <a:gd name="connsiteX329" fmla="*/ 849463 w 6429817"/>
              <a:gd name="connsiteY329" fmla="*/ 1652729 h 2984279"/>
              <a:gd name="connsiteX330" fmla="*/ 871992 w 6429817"/>
              <a:gd name="connsiteY330" fmla="*/ 1626225 h 2984279"/>
              <a:gd name="connsiteX331" fmla="*/ 877293 w 6429817"/>
              <a:gd name="connsiteY331" fmla="*/ 1622912 h 2984279"/>
              <a:gd name="connsiteX332" fmla="*/ 887896 w 6429817"/>
              <a:gd name="connsiteY332" fmla="*/ 1606347 h 2984279"/>
              <a:gd name="connsiteX333" fmla="*/ 887895 w 6429817"/>
              <a:gd name="connsiteY333" fmla="*/ 1605684 h 2984279"/>
              <a:gd name="connsiteX334" fmla="*/ 888557 w 6429817"/>
              <a:gd name="connsiteY334" fmla="*/ 1605684 h 2984279"/>
              <a:gd name="connsiteX335" fmla="*/ 890545 w 6429817"/>
              <a:gd name="connsiteY335" fmla="*/ 1583155 h 2984279"/>
              <a:gd name="connsiteX336" fmla="*/ 895183 w 6429817"/>
              <a:gd name="connsiteY336" fmla="*/ 1560627 h 2984279"/>
              <a:gd name="connsiteX337" fmla="*/ 905122 w 6429817"/>
              <a:gd name="connsiteY337" fmla="*/ 1557314 h 2984279"/>
              <a:gd name="connsiteX338" fmla="*/ 946867 w 6429817"/>
              <a:gd name="connsiteY338" fmla="*/ 1488402 h 2984279"/>
              <a:gd name="connsiteX339" fmla="*/ 956806 w 6429817"/>
              <a:gd name="connsiteY339" fmla="*/ 1486415 h 2984279"/>
              <a:gd name="connsiteX340" fmla="*/ 954818 w 6429817"/>
              <a:gd name="connsiteY340" fmla="*/ 1489728 h 2984279"/>
              <a:gd name="connsiteX341" fmla="*/ 954155 w 6429817"/>
              <a:gd name="connsiteY341" fmla="*/ 1491715 h 2984279"/>
              <a:gd name="connsiteX342" fmla="*/ 956143 w 6429817"/>
              <a:gd name="connsiteY342" fmla="*/ 1493041 h 2984279"/>
              <a:gd name="connsiteX343" fmla="*/ 968070 w 6429817"/>
              <a:gd name="connsiteY343" fmla="*/ 1493703 h 2984279"/>
              <a:gd name="connsiteX344" fmla="*/ 942891 w 6429817"/>
              <a:gd name="connsiteY344" fmla="*/ 1531472 h 2984279"/>
              <a:gd name="connsiteX345" fmla="*/ 947529 w 6429817"/>
              <a:gd name="connsiteY345" fmla="*/ 1533460 h 2984279"/>
              <a:gd name="connsiteX346" fmla="*/ 946204 w 6429817"/>
              <a:gd name="connsiteY346" fmla="*/ 1534785 h 2984279"/>
              <a:gd name="connsiteX347" fmla="*/ 922350 w 6429817"/>
              <a:gd name="connsiteY347" fmla="*/ 1568578 h 2984279"/>
              <a:gd name="connsiteX348" fmla="*/ 940241 w 6429817"/>
              <a:gd name="connsiteY348" fmla="*/ 1567915 h 2984279"/>
              <a:gd name="connsiteX349" fmla="*/ 948192 w 6429817"/>
              <a:gd name="connsiteY349" fmla="*/ 1576529 h 2984279"/>
              <a:gd name="connsiteX350" fmla="*/ 919037 w 6429817"/>
              <a:gd name="connsiteY350" fmla="*/ 1612973 h 2984279"/>
              <a:gd name="connsiteX351" fmla="*/ 890545 w 6429817"/>
              <a:gd name="connsiteY351" fmla="*/ 1607009 h 2984279"/>
              <a:gd name="connsiteX352" fmla="*/ 891208 w 6429817"/>
              <a:gd name="connsiteY352" fmla="*/ 1608334 h 2984279"/>
              <a:gd name="connsiteX353" fmla="*/ 907110 w 6429817"/>
              <a:gd name="connsiteY353" fmla="*/ 1633514 h 2984279"/>
              <a:gd name="connsiteX354" fmla="*/ 928976 w 6429817"/>
              <a:gd name="connsiteY354" fmla="*/ 1616286 h 2984279"/>
              <a:gd name="connsiteX355" fmla="*/ 944879 w 6429817"/>
              <a:gd name="connsiteY355" fmla="*/ 1640140 h 2984279"/>
              <a:gd name="connsiteX356" fmla="*/ 930302 w 6429817"/>
              <a:gd name="connsiteY356" fmla="*/ 1660681 h 2984279"/>
              <a:gd name="connsiteX357" fmla="*/ 894521 w 6429817"/>
              <a:gd name="connsiteY357" fmla="*/ 1689836 h 2984279"/>
              <a:gd name="connsiteX358" fmla="*/ 913074 w 6429817"/>
              <a:gd name="connsiteY358" fmla="*/ 1692486 h 2984279"/>
              <a:gd name="connsiteX359" fmla="*/ 924338 w 6429817"/>
              <a:gd name="connsiteY359" fmla="*/ 1689173 h 2984279"/>
              <a:gd name="connsiteX360" fmla="*/ 940241 w 6429817"/>
              <a:gd name="connsiteY360" fmla="*/ 1683209 h 2984279"/>
              <a:gd name="connsiteX361" fmla="*/ 952168 w 6429817"/>
              <a:gd name="connsiteY361" fmla="*/ 1667307 h 2984279"/>
              <a:gd name="connsiteX362" fmla="*/ 973371 w 6429817"/>
              <a:gd name="connsiteY362" fmla="*/ 1639477 h 2984279"/>
              <a:gd name="connsiteX363" fmla="*/ 1005839 w 6429817"/>
              <a:gd name="connsiteY363" fmla="*/ 1645441 h 2984279"/>
              <a:gd name="connsiteX364" fmla="*/ 1064149 w 6429817"/>
              <a:gd name="connsiteY364" fmla="*/ 1601046 h 2984279"/>
              <a:gd name="connsiteX365" fmla="*/ 1093966 w 6429817"/>
              <a:gd name="connsiteY365" fmla="*/ 1562615 h 2984279"/>
              <a:gd name="connsiteX366" fmla="*/ 1149625 w 6429817"/>
              <a:gd name="connsiteY366" fmla="*/ 1516894 h 2984279"/>
              <a:gd name="connsiteX367" fmla="*/ 1190044 w 6429817"/>
              <a:gd name="connsiteY367" fmla="*/ 1483764 h 2984279"/>
              <a:gd name="connsiteX368" fmla="*/ 1209922 w 6429817"/>
              <a:gd name="connsiteY368" fmla="*/ 1463223 h 2984279"/>
              <a:gd name="connsiteX369" fmla="*/ 1207272 w 6429817"/>
              <a:gd name="connsiteY369" fmla="*/ 1441357 h 2984279"/>
              <a:gd name="connsiteX370" fmla="*/ 1221187 w 6429817"/>
              <a:gd name="connsiteY370" fmla="*/ 1450634 h 2984279"/>
              <a:gd name="connsiteX371" fmla="*/ 1239740 w 6429817"/>
              <a:gd name="connsiteY371" fmla="*/ 1454609 h 2984279"/>
              <a:gd name="connsiteX372" fmla="*/ 1276183 w 6429817"/>
              <a:gd name="connsiteY372" fmla="*/ 1437381 h 2984279"/>
              <a:gd name="connsiteX373" fmla="*/ 1325879 w 6429817"/>
              <a:gd name="connsiteY373" fmla="*/ 1423467 h 2984279"/>
              <a:gd name="connsiteX374" fmla="*/ 1409368 w 6429817"/>
              <a:gd name="connsiteY374" fmla="*/ 1381723 h 2984279"/>
              <a:gd name="connsiteX375" fmla="*/ 1559780 w 6429817"/>
              <a:gd name="connsiteY375" fmla="*/ 1302872 h 2984279"/>
              <a:gd name="connsiteX376" fmla="*/ 1569719 w 6429817"/>
              <a:gd name="connsiteY376" fmla="*/ 1294921 h 2984279"/>
              <a:gd name="connsiteX377" fmla="*/ 1551829 w 6429817"/>
              <a:gd name="connsiteY377" fmla="*/ 1294258 h 2984279"/>
              <a:gd name="connsiteX378" fmla="*/ 1415331 w 6429817"/>
              <a:gd name="connsiteY378" fmla="*/ 1331364 h 2984279"/>
              <a:gd name="connsiteX379" fmla="*/ 1408705 w 6429817"/>
              <a:gd name="connsiteY379" fmla="*/ 1328051 h 2984279"/>
              <a:gd name="connsiteX380" fmla="*/ 1483580 w 6429817"/>
              <a:gd name="connsiteY380" fmla="*/ 1286969 h 2984279"/>
              <a:gd name="connsiteX381" fmla="*/ 1512735 w 6429817"/>
              <a:gd name="connsiteY381" fmla="*/ 1281668 h 2984279"/>
              <a:gd name="connsiteX382" fmla="*/ 1538576 w 6429817"/>
              <a:gd name="connsiteY382" fmla="*/ 1243237 h 2984279"/>
              <a:gd name="connsiteX383" fmla="*/ 1554480 w 6429817"/>
              <a:gd name="connsiteY383" fmla="*/ 1223359 h 2984279"/>
              <a:gd name="connsiteX384" fmla="*/ 1592249 w 6429817"/>
              <a:gd name="connsiteY384" fmla="*/ 1230647 h 2984279"/>
              <a:gd name="connsiteX385" fmla="*/ 1621402 w 6429817"/>
              <a:gd name="connsiteY385" fmla="*/ 1207456 h 2984279"/>
              <a:gd name="connsiteX386" fmla="*/ 1681037 w 6429817"/>
              <a:gd name="connsiteY386" fmla="*/ 1225347 h 2984279"/>
              <a:gd name="connsiteX387" fmla="*/ 1687001 w 6429817"/>
              <a:gd name="connsiteY387" fmla="*/ 1224021 h 2984279"/>
              <a:gd name="connsiteX388" fmla="*/ 1763863 w 6429817"/>
              <a:gd name="connsiteY388" fmla="*/ 1192216 h 2984279"/>
              <a:gd name="connsiteX389" fmla="*/ 1781091 w 6429817"/>
              <a:gd name="connsiteY389" fmla="*/ 1180952 h 2984279"/>
              <a:gd name="connsiteX390" fmla="*/ 1779766 w 6429817"/>
              <a:gd name="connsiteY390" fmla="*/ 1161736 h 2984279"/>
              <a:gd name="connsiteX391" fmla="*/ 1789042 w 6429817"/>
              <a:gd name="connsiteY391" fmla="*/ 1117341 h 2984279"/>
              <a:gd name="connsiteX392" fmla="*/ 1793018 w 6429817"/>
              <a:gd name="connsiteY392" fmla="*/ 1169688 h 2984279"/>
              <a:gd name="connsiteX393" fmla="*/ 1817535 w 6429817"/>
              <a:gd name="connsiteY393" fmla="*/ 1180952 h 2984279"/>
              <a:gd name="connsiteX394" fmla="*/ 1822173 w 6429817"/>
              <a:gd name="connsiteY394" fmla="*/ 1169688 h 2984279"/>
              <a:gd name="connsiteX395" fmla="*/ 1845364 w 6429817"/>
              <a:gd name="connsiteY395" fmla="*/ 1163062 h 2984279"/>
              <a:gd name="connsiteX396" fmla="*/ 1846027 w 6429817"/>
              <a:gd name="connsiteY396" fmla="*/ 1163062 h 2984279"/>
              <a:gd name="connsiteX397" fmla="*/ 1848677 w 6429817"/>
              <a:gd name="connsiteY397" fmla="*/ 1159086 h 2984279"/>
              <a:gd name="connsiteX398" fmla="*/ 1851328 w 6429817"/>
              <a:gd name="connsiteY398" fmla="*/ 1139207 h 2984279"/>
              <a:gd name="connsiteX399" fmla="*/ 1853978 w 6429817"/>
              <a:gd name="connsiteY399" fmla="*/ 1141195 h 2984279"/>
              <a:gd name="connsiteX400" fmla="*/ 1871206 w 6429817"/>
              <a:gd name="connsiteY400" fmla="*/ 1155110 h 2984279"/>
              <a:gd name="connsiteX401" fmla="*/ 1879820 w 6429817"/>
              <a:gd name="connsiteY401" fmla="*/ 1149147 h 2984279"/>
              <a:gd name="connsiteX402" fmla="*/ 1891747 w 6429817"/>
              <a:gd name="connsiteY402" fmla="*/ 1133244 h 2984279"/>
              <a:gd name="connsiteX403" fmla="*/ 1897048 w 6429817"/>
              <a:gd name="connsiteY403" fmla="*/ 1133244 h 2984279"/>
              <a:gd name="connsiteX404" fmla="*/ 1898373 w 6429817"/>
              <a:gd name="connsiteY404" fmla="*/ 1131919 h 2984279"/>
              <a:gd name="connsiteX405" fmla="*/ 1934154 w 6429817"/>
              <a:gd name="connsiteY405" fmla="*/ 1129931 h 2984279"/>
              <a:gd name="connsiteX406" fmla="*/ 1977886 w 6429817"/>
              <a:gd name="connsiteY406" fmla="*/ 1114691 h 2984279"/>
              <a:gd name="connsiteX407" fmla="*/ 2004390 w 6429817"/>
              <a:gd name="connsiteY407" fmla="*/ 1111378 h 2984279"/>
              <a:gd name="connsiteX408" fmla="*/ 2054086 w 6429817"/>
              <a:gd name="connsiteY408" fmla="*/ 1096138 h 2984279"/>
              <a:gd name="connsiteX409" fmla="*/ 2071976 w 6429817"/>
              <a:gd name="connsiteY409" fmla="*/ 1104752 h 2984279"/>
              <a:gd name="connsiteX410" fmla="*/ 2052761 w 6429817"/>
              <a:gd name="connsiteY410" fmla="*/ 1111378 h 2984279"/>
              <a:gd name="connsiteX411" fmla="*/ 2032883 w 6429817"/>
              <a:gd name="connsiteY411" fmla="*/ 1115354 h 2984279"/>
              <a:gd name="connsiteX412" fmla="*/ 2051435 w 6429817"/>
              <a:gd name="connsiteY412" fmla="*/ 1121317 h 2984279"/>
              <a:gd name="connsiteX413" fmla="*/ 2074627 w 6429817"/>
              <a:gd name="connsiteY413" fmla="*/ 1129931 h 2984279"/>
              <a:gd name="connsiteX414" fmla="*/ 2103119 w 6429817"/>
              <a:gd name="connsiteY414" fmla="*/ 1127943 h 2984279"/>
              <a:gd name="connsiteX415" fmla="*/ 2092517 w 6429817"/>
              <a:gd name="connsiteY415" fmla="*/ 1114028 h 2984279"/>
              <a:gd name="connsiteX416" fmla="*/ 2088542 w 6429817"/>
              <a:gd name="connsiteY416" fmla="*/ 1097463 h 2984279"/>
              <a:gd name="connsiteX417" fmla="*/ 2146851 w 6429817"/>
              <a:gd name="connsiteY417" fmla="*/ 1048430 h 2984279"/>
              <a:gd name="connsiteX418" fmla="*/ 2174681 w 6429817"/>
              <a:gd name="connsiteY418" fmla="*/ 1034515 h 2984279"/>
              <a:gd name="connsiteX419" fmla="*/ 2184621 w 6429817"/>
              <a:gd name="connsiteY419" fmla="*/ 1008673 h 2984279"/>
              <a:gd name="connsiteX420" fmla="*/ 2202510 w 6429817"/>
              <a:gd name="connsiteY420" fmla="*/ 971568 h 2984279"/>
              <a:gd name="connsiteX421" fmla="*/ 2190583 w 6429817"/>
              <a:gd name="connsiteY421" fmla="*/ 1029215 h 2984279"/>
              <a:gd name="connsiteX422" fmla="*/ 2231666 w 6429817"/>
              <a:gd name="connsiteY422" fmla="*/ 1003373 h 2984279"/>
              <a:gd name="connsiteX423" fmla="*/ 2231665 w 6429817"/>
              <a:gd name="connsiteY423" fmla="*/ 990783 h 2984279"/>
              <a:gd name="connsiteX424" fmla="*/ 2221726 w 6429817"/>
              <a:gd name="connsiteY424" fmla="*/ 970905 h 2984279"/>
              <a:gd name="connsiteX425" fmla="*/ 2258832 w 6429817"/>
              <a:gd name="connsiteY425" fmla="*/ 966267 h 2984279"/>
              <a:gd name="connsiteX426" fmla="*/ 2274072 w 6429817"/>
              <a:gd name="connsiteY426" fmla="*/ 964279 h 2984279"/>
              <a:gd name="connsiteX427" fmla="*/ 2332382 w 6429817"/>
              <a:gd name="connsiteY427" fmla="*/ 939100 h 2984279"/>
              <a:gd name="connsiteX428" fmla="*/ 2357561 w 6429817"/>
              <a:gd name="connsiteY428" fmla="*/ 920547 h 2984279"/>
              <a:gd name="connsiteX429" fmla="*/ 2415208 w 6429817"/>
              <a:gd name="connsiteY429" fmla="*/ 880128 h 2984279"/>
              <a:gd name="connsiteX430" fmla="*/ 2427797 w 6429817"/>
              <a:gd name="connsiteY430" fmla="*/ 852298 h 2984279"/>
              <a:gd name="connsiteX431" fmla="*/ 2485444 w 6429817"/>
              <a:gd name="connsiteY431" fmla="*/ 843684 h 2984279"/>
              <a:gd name="connsiteX432" fmla="*/ 2599413 w 6429817"/>
              <a:gd name="connsiteY432" fmla="*/ 811879 h 2984279"/>
              <a:gd name="connsiteX433" fmla="*/ 2582185 w 6429817"/>
              <a:gd name="connsiteY433" fmla="*/ 801277 h 2984279"/>
              <a:gd name="connsiteX434" fmla="*/ 2615978 w 6429817"/>
              <a:gd name="connsiteY434" fmla="*/ 770797 h 2984279"/>
              <a:gd name="connsiteX435" fmla="*/ 2630555 w 6429817"/>
              <a:gd name="connsiteY435" fmla="*/ 759533 h 2984279"/>
              <a:gd name="connsiteX436" fmla="*/ 2679588 w 6429817"/>
              <a:gd name="connsiteY436" fmla="*/ 706524 h 2984279"/>
              <a:gd name="connsiteX437" fmla="*/ 2704768 w 6429817"/>
              <a:gd name="connsiteY437" fmla="*/ 745618 h 2984279"/>
              <a:gd name="connsiteX438" fmla="*/ 2654409 w 6429817"/>
              <a:gd name="connsiteY438" fmla="*/ 764834 h 2984279"/>
              <a:gd name="connsiteX439" fmla="*/ 2668324 w 6429817"/>
              <a:gd name="connsiteY439" fmla="*/ 776098 h 2984279"/>
              <a:gd name="connsiteX440" fmla="*/ 2699467 w 6429817"/>
              <a:gd name="connsiteY440" fmla="*/ 783387 h 2984279"/>
              <a:gd name="connsiteX441" fmla="*/ 2680914 w 6429817"/>
              <a:gd name="connsiteY441" fmla="*/ 765496 h 2984279"/>
              <a:gd name="connsiteX442" fmla="*/ 2712719 w 6429817"/>
              <a:gd name="connsiteY442" fmla="*/ 750919 h 2984279"/>
              <a:gd name="connsiteX443" fmla="*/ 2716032 w 6429817"/>
              <a:gd name="connsiteY443" fmla="*/ 748268 h 2984279"/>
              <a:gd name="connsiteX444" fmla="*/ 2804159 w 6429817"/>
              <a:gd name="connsiteY444" fmla="*/ 729715 h 2984279"/>
              <a:gd name="connsiteX445" fmla="*/ 2829338 w 6429817"/>
              <a:gd name="connsiteY445" fmla="*/ 723752 h 2984279"/>
              <a:gd name="connsiteX446" fmla="*/ 2836627 w 6429817"/>
              <a:gd name="connsiteY446" fmla="*/ 715138 h 2984279"/>
              <a:gd name="connsiteX447" fmla="*/ 2822049 w 6429817"/>
              <a:gd name="connsiteY447" fmla="*/ 713813 h 2984279"/>
              <a:gd name="connsiteX448" fmla="*/ 2773679 w 6429817"/>
              <a:gd name="connsiteY448" fmla="*/ 715138 h 2984279"/>
              <a:gd name="connsiteX449" fmla="*/ 2824037 w 6429817"/>
              <a:gd name="connsiteY449" fmla="*/ 704536 h 2984279"/>
              <a:gd name="connsiteX450" fmla="*/ 2830002 w 6429817"/>
              <a:gd name="connsiteY450" fmla="*/ 693272 h 2984279"/>
              <a:gd name="connsiteX451" fmla="*/ 2843253 w 6429817"/>
              <a:gd name="connsiteY451" fmla="*/ 683333 h 2984279"/>
              <a:gd name="connsiteX452" fmla="*/ 2858493 w 6429817"/>
              <a:gd name="connsiteY452" fmla="*/ 674719 h 2984279"/>
              <a:gd name="connsiteX453" fmla="*/ 2873733 w 6429817"/>
              <a:gd name="connsiteY453" fmla="*/ 664780 h 2984279"/>
              <a:gd name="connsiteX454" fmla="*/ 2886322 w 6429817"/>
              <a:gd name="connsiteY454" fmla="*/ 658816 h 2984279"/>
              <a:gd name="connsiteX455" fmla="*/ 2904213 w 6429817"/>
              <a:gd name="connsiteY455" fmla="*/ 640926 h 2984279"/>
              <a:gd name="connsiteX456" fmla="*/ 2883672 w 6429817"/>
              <a:gd name="connsiteY456" fmla="*/ 616409 h 2984279"/>
              <a:gd name="connsiteX457" fmla="*/ 2906864 w 6429817"/>
              <a:gd name="connsiteY457" fmla="*/ 601832 h 2984279"/>
              <a:gd name="connsiteX458" fmla="*/ 2892949 w 6429817"/>
              <a:gd name="connsiteY458" fmla="*/ 584604 h 2984279"/>
              <a:gd name="connsiteX459" fmla="*/ 2956559 w 6429817"/>
              <a:gd name="connsiteY459" fmla="*/ 558762 h 2984279"/>
              <a:gd name="connsiteX460" fmla="*/ 2963186 w 6429817"/>
              <a:gd name="connsiteY460" fmla="*/ 521656 h 2984279"/>
              <a:gd name="connsiteX461" fmla="*/ 2987701 w 6429817"/>
              <a:gd name="connsiteY461" fmla="*/ 517681 h 2984279"/>
              <a:gd name="connsiteX462" fmla="*/ 3067215 w 6429817"/>
              <a:gd name="connsiteY462" fmla="*/ 505754 h 2984279"/>
              <a:gd name="connsiteX463" fmla="*/ 3061914 w 6429817"/>
              <a:gd name="connsiteY463" fmla="*/ 496477 h 2984279"/>
              <a:gd name="connsiteX464" fmla="*/ 3059926 w 6429817"/>
              <a:gd name="connsiteY464" fmla="*/ 482562 h 2984279"/>
              <a:gd name="connsiteX465" fmla="*/ 3075166 w 6429817"/>
              <a:gd name="connsiteY465" fmla="*/ 444794 h 2984279"/>
              <a:gd name="connsiteX466" fmla="*/ 3116910 w 6429817"/>
              <a:gd name="connsiteY466" fmla="*/ 398411 h 2984279"/>
              <a:gd name="connsiteX467" fmla="*/ 3049987 w 6429817"/>
              <a:gd name="connsiteY467" fmla="*/ 391123 h 2984279"/>
              <a:gd name="connsiteX468" fmla="*/ 3146728 w 6429817"/>
              <a:gd name="connsiteY468" fmla="*/ 383834 h 2984279"/>
              <a:gd name="connsiteX469" fmla="*/ 3116248 w 6429817"/>
              <a:gd name="connsiteY469" fmla="*/ 370581 h 2984279"/>
              <a:gd name="connsiteX470" fmla="*/ 3122211 w 6429817"/>
              <a:gd name="connsiteY470" fmla="*/ 345402 h 2984279"/>
              <a:gd name="connsiteX471" fmla="*/ 3169257 w 6429817"/>
              <a:gd name="connsiteY471" fmla="*/ 361968 h 2984279"/>
              <a:gd name="connsiteX472" fmla="*/ 3167931 w 6429817"/>
              <a:gd name="connsiteY472" fmla="*/ 336789 h 2984279"/>
              <a:gd name="connsiteX473" fmla="*/ 3199736 w 6429817"/>
              <a:gd name="connsiteY473" fmla="*/ 354016 h 2984279"/>
              <a:gd name="connsiteX474" fmla="*/ 3186484 w 6429817"/>
              <a:gd name="connsiteY474" fmla="*/ 355341 h 2984279"/>
              <a:gd name="connsiteX475" fmla="*/ 3215639 w 6429817"/>
              <a:gd name="connsiteY475" fmla="*/ 369256 h 2984279"/>
              <a:gd name="connsiteX476" fmla="*/ 3224253 w 6429817"/>
              <a:gd name="connsiteY476" fmla="*/ 379195 h 2984279"/>
              <a:gd name="connsiteX477" fmla="*/ 3287863 w 6429817"/>
              <a:gd name="connsiteY477" fmla="*/ 332813 h 2984279"/>
              <a:gd name="connsiteX478" fmla="*/ 3292501 w 6429817"/>
              <a:gd name="connsiteY478" fmla="*/ 332150 h 2984279"/>
              <a:gd name="connsiteX479" fmla="*/ 3383279 w 6429817"/>
              <a:gd name="connsiteY479" fmla="*/ 273841 h 2984279"/>
              <a:gd name="connsiteX480" fmla="*/ 3411109 w 6429817"/>
              <a:gd name="connsiteY480" fmla="*/ 259926 h 2984279"/>
              <a:gd name="connsiteX481" fmla="*/ 3413096 w 6429817"/>
              <a:gd name="connsiteY481" fmla="*/ 266552 h 2984279"/>
              <a:gd name="connsiteX482" fmla="*/ 3479357 w 6429817"/>
              <a:gd name="connsiteY482" fmla="*/ 251312 h 2984279"/>
              <a:gd name="connsiteX483" fmla="*/ 3478695 w 6429817"/>
              <a:gd name="connsiteY483" fmla="*/ 257275 h 2984279"/>
              <a:gd name="connsiteX484" fmla="*/ 3478032 w 6429817"/>
              <a:gd name="connsiteY484" fmla="*/ 257938 h 2984279"/>
              <a:gd name="connsiteX485" fmla="*/ 3501224 w 6429817"/>
              <a:gd name="connsiteY485" fmla="*/ 244023 h 2984279"/>
              <a:gd name="connsiteX486" fmla="*/ 3501224 w 6429817"/>
              <a:gd name="connsiteY486" fmla="*/ 232759 h 2984279"/>
              <a:gd name="connsiteX487" fmla="*/ 3501886 w 6429817"/>
              <a:gd name="connsiteY487" fmla="*/ 232096 h 2984279"/>
              <a:gd name="connsiteX488" fmla="*/ 3511825 w 6429817"/>
              <a:gd name="connsiteY488" fmla="*/ 228783 h 2984279"/>
              <a:gd name="connsiteX489" fmla="*/ 3553569 w 6429817"/>
              <a:gd name="connsiteY489" fmla="*/ 159872 h 2984279"/>
              <a:gd name="connsiteX490" fmla="*/ 3563509 w 6429817"/>
              <a:gd name="connsiteY490" fmla="*/ 157884 h 2984279"/>
              <a:gd name="connsiteX491" fmla="*/ 3561521 w 6429817"/>
              <a:gd name="connsiteY491" fmla="*/ 161197 h 2984279"/>
              <a:gd name="connsiteX492" fmla="*/ 3560858 w 6429817"/>
              <a:gd name="connsiteY492" fmla="*/ 163185 h 2984279"/>
              <a:gd name="connsiteX493" fmla="*/ 3562846 w 6429817"/>
              <a:gd name="connsiteY493" fmla="*/ 164510 h 2984279"/>
              <a:gd name="connsiteX494" fmla="*/ 3574773 w 6429817"/>
              <a:gd name="connsiteY494" fmla="*/ 165173 h 2984279"/>
              <a:gd name="connsiteX495" fmla="*/ 3549594 w 6429817"/>
              <a:gd name="connsiteY495" fmla="*/ 202941 h 2984279"/>
              <a:gd name="connsiteX496" fmla="*/ 3554232 w 6429817"/>
              <a:gd name="connsiteY496" fmla="*/ 204929 h 2984279"/>
              <a:gd name="connsiteX497" fmla="*/ 3552907 w 6429817"/>
              <a:gd name="connsiteY497" fmla="*/ 206255 h 2984279"/>
              <a:gd name="connsiteX498" fmla="*/ 3533691 w 6429817"/>
              <a:gd name="connsiteY498" fmla="*/ 232759 h 2984279"/>
              <a:gd name="connsiteX499" fmla="*/ 3608566 w 6429817"/>
              <a:gd name="connsiteY499" fmla="*/ 204929 h 2984279"/>
              <a:gd name="connsiteX500" fmla="*/ 3604590 w 6429817"/>
              <a:gd name="connsiteY500" fmla="*/ 205592 h 2984279"/>
              <a:gd name="connsiteX501" fmla="*/ 3621818 w 6429817"/>
              <a:gd name="connsiteY501" fmla="*/ 173124 h 2984279"/>
              <a:gd name="connsiteX502" fmla="*/ 3641696 w 6429817"/>
              <a:gd name="connsiteY502" fmla="*/ 165173 h 2984279"/>
              <a:gd name="connsiteX503" fmla="*/ 3642360 w 6429817"/>
              <a:gd name="connsiteY503" fmla="*/ 176437 h 2984279"/>
              <a:gd name="connsiteX504" fmla="*/ 3633083 w 6429817"/>
              <a:gd name="connsiteY504" fmla="*/ 189689 h 2984279"/>
              <a:gd name="connsiteX505" fmla="*/ 3651635 w 6429817"/>
              <a:gd name="connsiteY505" fmla="*/ 187039 h 2984279"/>
              <a:gd name="connsiteX506" fmla="*/ 3662237 w 6429817"/>
              <a:gd name="connsiteY506" fmla="*/ 187039 h 2984279"/>
              <a:gd name="connsiteX507" fmla="*/ 3653623 w 6429817"/>
              <a:gd name="connsiteY507" fmla="*/ 183063 h 2984279"/>
              <a:gd name="connsiteX508" fmla="*/ 3679465 w 6429817"/>
              <a:gd name="connsiteY508" fmla="*/ 169149 h 2984279"/>
              <a:gd name="connsiteX509" fmla="*/ 3723197 w 6429817"/>
              <a:gd name="connsiteY509" fmla="*/ 151921 h 2984279"/>
              <a:gd name="connsiteX510" fmla="*/ 3673501 w 6429817"/>
              <a:gd name="connsiteY510" fmla="*/ 162523 h 2984279"/>
              <a:gd name="connsiteX511" fmla="*/ 3749040 w 6429817"/>
              <a:gd name="connsiteY511" fmla="*/ 134693 h 2984279"/>
              <a:gd name="connsiteX512" fmla="*/ 3781508 w 6429817"/>
              <a:gd name="connsiteY512" fmla="*/ 146620 h 2984279"/>
              <a:gd name="connsiteX513" fmla="*/ 3862345 w 6429817"/>
              <a:gd name="connsiteY513" fmla="*/ 102888 h 2984279"/>
              <a:gd name="connsiteX514" fmla="*/ 3923305 w 6429817"/>
              <a:gd name="connsiteY514" fmla="*/ 106863 h 2984279"/>
              <a:gd name="connsiteX515" fmla="*/ 3940533 w 6429817"/>
              <a:gd name="connsiteY515" fmla="*/ 115477 h 2984279"/>
              <a:gd name="connsiteX516" fmla="*/ 3938545 w 6429817"/>
              <a:gd name="connsiteY516" fmla="*/ 119453 h 2984279"/>
              <a:gd name="connsiteX517" fmla="*/ 3980289 w 6429817"/>
              <a:gd name="connsiteY517" fmla="*/ 118128 h 2984279"/>
              <a:gd name="connsiteX518" fmla="*/ 3966375 w 6429817"/>
              <a:gd name="connsiteY518" fmla="*/ 147945 h 2984279"/>
              <a:gd name="connsiteX519" fmla="*/ 3921980 w 6429817"/>
              <a:gd name="connsiteY519" fmla="*/ 168486 h 2984279"/>
              <a:gd name="connsiteX520" fmla="*/ 4002156 w 6429817"/>
              <a:gd name="connsiteY520" fmla="*/ 164510 h 2984279"/>
              <a:gd name="connsiteX521" fmla="*/ 4020709 w 6429817"/>
              <a:gd name="connsiteY521" fmla="*/ 159209 h 2984279"/>
              <a:gd name="connsiteX522" fmla="*/ 4006131 w 6429817"/>
              <a:gd name="connsiteY522" fmla="*/ 147282 h 2984279"/>
              <a:gd name="connsiteX523" fmla="*/ 3992217 w 6429817"/>
              <a:gd name="connsiteY523" fmla="*/ 142644 h 2984279"/>
              <a:gd name="connsiteX524" fmla="*/ 4010771 w 6429817"/>
              <a:gd name="connsiteY524" fmla="*/ 124754 h 2984279"/>
              <a:gd name="connsiteX525" fmla="*/ 4128051 w 6429817"/>
              <a:gd name="connsiteY525" fmla="*/ 98912 h 2984279"/>
              <a:gd name="connsiteX526" fmla="*/ 4155881 w 6429817"/>
              <a:gd name="connsiteY526" fmla="*/ 77708 h 2984279"/>
              <a:gd name="connsiteX527" fmla="*/ 4104197 w 6429817"/>
              <a:gd name="connsiteY527" fmla="*/ 82347 h 2984279"/>
              <a:gd name="connsiteX528" fmla="*/ 4104860 w 6429817"/>
              <a:gd name="connsiteY528" fmla="*/ 71745 h 2984279"/>
              <a:gd name="connsiteX529" fmla="*/ 4139315 w 6429817"/>
              <a:gd name="connsiteY529" fmla="*/ 62468 h 2984279"/>
              <a:gd name="connsiteX530" fmla="*/ 4188349 w 6429817"/>
              <a:gd name="connsiteY530" fmla="*/ 49879 h 2984279"/>
              <a:gd name="connsiteX531" fmla="*/ 4194975 w 6429817"/>
              <a:gd name="connsiteY531" fmla="*/ 45903 h 2984279"/>
              <a:gd name="connsiteX532" fmla="*/ 4212865 w 6429817"/>
              <a:gd name="connsiteY532" fmla="*/ 19399 h 2984279"/>
              <a:gd name="connsiteX533" fmla="*/ 4234649 w 6429817"/>
              <a:gd name="connsiteY533" fmla="*/ 7141 h 2984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</a:cxnLst>
            <a:rect l="l" t="t" r="r" b="b"/>
            <a:pathLst>
              <a:path w="6429817" h="2984279">
                <a:moveTo>
                  <a:pt x="826272" y="1710376"/>
                </a:moveTo>
                <a:cubicBezTo>
                  <a:pt x="814345" y="1709051"/>
                  <a:pt x="802418" y="1707726"/>
                  <a:pt x="791154" y="1705075"/>
                </a:cubicBezTo>
                <a:cubicBezTo>
                  <a:pt x="782540" y="1713027"/>
                  <a:pt x="783202" y="1725616"/>
                  <a:pt x="778564" y="1735555"/>
                </a:cubicBezTo>
                <a:cubicBezTo>
                  <a:pt x="777239" y="1738868"/>
                  <a:pt x="779889" y="1747482"/>
                  <a:pt x="783202" y="1750133"/>
                </a:cubicBezTo>
                <a:cubicBezTo>
                  <a:pt x="787179" y="1752783"/>
                  <a:pt x="793142" y="1748807"/>
                  <a:pt x="797117" y="1745494"/>
                </a:cubicBezTo>
                <a:cubicBezTo>
                  <a:pt x="802418" y="1741519"/>
                  <a:pt x="807719" y="1736881"/>
                  <a:pt x="813020" y="1732905"/>
                </a:cubicBezTo>
                <a:cubicBezTo>
                  <a:pt x="819646" y="1726279"/>
                  <a:pt x="822959" y="1718328"/>
                  <a:pt x="826272" y="1710376"/>
                </a:cubicBezTo>
                <a:close/>
                <a:moveTo>
                  <a:pt x="857415" y="1713689"/>
                </a:moveTo>
                <a:cubicBezTo>
                  <a:pt x="853439" y="1713027"/>
                  <a:pt x="849463" y="1712364"/>
                  <a:pt x="845489" y="1711702"/>
                </a:cubicBezTo>
                <a:cubicBezTo>
                  <a:pt x="852114" y="1725616"/>
                  <a:pt x="859402" y="1738868"/>
                  <a:pt x="866029" y="1752783"/>
                </a:cubicBezTo>
                <a:cubicBezTo>
                  <a:pt x="866691" y="1752783"/>
                  <a:pt x="868016" y="1752783"/>
                  <a:pt x="868679" y="1753446"/>
                </a:cubicBezTo>
                <a:cubicBezTo>
                  <a:pt x="870667" y="1755434"/>
                  <a:pt x="872655" y="1757421"/>
                  <a:pt x="874642" y="1759409"/>
                </a:cubicBezTo>
                <a:cubicBezTo>
                  <a:pt x="877955" y="1742844"/>
                  <a:pt x="873317" y="1726279"/>
                  <a:pt x="860728" y="1716340"/>
                </a:cubicBezTo>
                <a:cubicBezTo>
                  <a:pt x="859402" y="1715677"/>
                  <a:pt x="858077" y="1714352"/>
                  <a:pt x="857415" y="1713689"/>
                </a:cubicBezTo>
                <a:close/>
                <a:moveTo>
                  <a:pt x="6385824" y="1398494"/>
                </a:moveTo>
                <a:lnTo>
                  <a:pt x="6429817" y="1427183"/>
                </a:lnTo>
                <a:lnTo>
                  <a:pt x="6419711" y="1442118"/>
                </a:lnTo>
                <a:cubicBezTo>
                  <a:pt x="6418320" y="1443377"/>
                  <a:pt x="6416890" y="1432028"/>
                  <a:pt x="6410934" y="1431734"/>
                </a:cubicBezTo>
                <a:cubicBezTo>
                  <a:pt x="6403588" y="1432698"/>
                  <a:pt x="6414455" y="1454464"/>
                  <a:pt x="6397805" y="1442365"/>
                </a:cubicBezTo>
                <a:cubicBezTo>
                  <a:pt x="6393335" y="1438826"/>
                  <a:pt x="6393098" y="1430191"/>
                  <a:pt x="6390116" y="1423410"/>
                </a:cubicBezTo>
                <a:cubicBezTo>
                  <a:pt x="6385850" y="1429170"/>
                  <a:pt x="6382346" y="1432978"/>
                  <a:pt x="6379503" y="1436817"/>
                </a:cubicBezTo>
                <a:cubicBezTo>
                  <a:pt x="6370539" y="1443673"/>
                  <a:pt x="6362206" y="1451222"/>
                  <a:pt x="6353243" y="1458078"/>
                </a:cubicBezTo>
                <a:cubicBezTo>
                  <a:pt x="6351952" y="1457350"/>
                  <a:pt x="6351323" y="1456657"/>
                  <a:pt x="6350695" y="1455962"/>
                </a:cubicBezTo>
                <a:cubicBezTo>
                  <a:pt x="6357108" y="1446991"/>
                  <a:pt x="6364150" y="1438714"/>
                  <a:pt x="6370531" y="1430404"/>
                </a:cubicBezTo>
                <a:close/>
                <a:moveTo>
                  <a:pt x="3173895" y="409013"/>
                </a:moveTo>
                <a:cubicBezTo>
                  <a:pt x="3167269" y="408350"/>
                  <a:pt x="3161305" y="411001"/>
                  <a:pt x="3157992" y="416964"/>
                </a:cubicBezTo>
                <a:cubicBezTo>
                  <a:pt x="3156667" y="418952"/>
                  <a:pt x="3156667" y="420277"/>
                  <a:pt x="3156668" y="422265"/>
                </a:cubicBezTo>
                <a:cubicBezTo>
                  <a:pt x="3159980" y="417627"/>
                  <a:pt x="3162630" y="413651"/>
                  <a:pt x="3169256" y="411663"/>
                </a:cubicBezTo>
                <a:cubicBezTo>
                  <a:pt x="3170582" y="411001"/>
                  <a:pt x="3172569" y="409675"/>
                  <a:pt x="3173895" y="409013"/>
                </a:cubicBezTo>
                <a:close/>
                <a:moveTo>
                  <a:pt x="4241347" y="0"/>
                </a:moveTo>
                <a:lnTo>
                  <a:pt x="6367244" y="1386377"/>
                </a:lnTo>
                <a:lnTo>
                  <a:pt x="6365307" y="1388351"/>
                </a:lnTo>
                <a:cubicBezTo>
                  <a:pt x="6365275" y="1389013"/>
                  <a:pt x="6364582" y="1389642"/>
                  <a:pt x="6364516" y="1390966"/>
                </a:cubicBezTo>
                <a:cubicBezTo>
                  <a:pt x="6362016" y="1414725"/>
                  <a:pt x="6344092" y="1428436"/>
                  <a:pt x="6334541" y="1447204"/>
                </a:cubicBezTo>
                <a:cubicBezTo>
                  <a:pt x="6327899" y="1460808"/>
                  <a:pt x="6330359" y="1478179"/>
                  <a:pt x="6325106" y="1490524"/>
                </a:cubicBezTo>
                <a:cubicBezTo>
                  <a:pt x="6308556" y="1530176"/>
                  <a:pt x="6319366" y="1566534"/>
                  <a:pt x="6326738" y="1605375"/>
                </a:cubicBezTo>
                <a:cubicBezTo>
                  <a:pt x="6330987" y="1626814"/>
                  <a:pt x="6329117" y="1651268"/>
                  <a:pt x="6331979" y="1673965"/>
                </a:cubicBezTo>
                <a:cubicBezTo>
                  <a:pt x="6336768" y="1711353"/>
                  <a:pt x="6340896" y="1748708"/>
                  <a:pt x="6344362" y="1786030"/>
                </a:cubicBezTo>
                <a:cubicBezTo>
                  <a:pt x="6344762" y="1791357"/>
                  <a:pt x="6346322" y="1800058"/>
                  <a:pt x="6336396" y="1799569"/>
                </a:cubicBezTo>
                <a:cubicBezTo>
                  <a:pt x="6327792" y="1799144"/>
                  <a:pt x="6323519" y="1791635"/>
                  <a:pt x="6325169" y="1785083"/>
                </a:cubicBezTo>
                <a:cubicBezTo>
                  <a:pt x="6331964" y="1754901"/>
                  <a:pt x="6325927" y="1729393"/>
                  <a:pt x="6308670" y="1702670"/>
                </a:cubicBezTo>
                <a:cubicBezTo>
                  <a:pt x="6302475" y="1693739"/>
                  <a:pt x="6304019" y="1675903"/>
                  <a:pt x="6298683" y="1663034"/>
                </a:cubicBezTo>
                <a:cubicBezTo>
                  <a:pt x="6294115" y="1661483"/>
                  <a:pt x="6294278" y="1658173"/>
                  <a:pt x="6294475" y="1654204"/>
                </a:cubicBezTo>
                <a:cubicBezTo>
                  <a:pt x="6289744" y="1655959"/>
                  <a:pt x="6284753" y="1663011"/>
                  <a:pt x="6280576" y="1653517"/>
                </a:cubicBezTo>
                <a:cubicBezTo>
                  <a:pt x="6278093" y="1650078"/>
                  <a:pt x="6275013" y="1645282"/>
                  <a:pt x="6270715" y="1651704"/>
                </a:cubicBezTo>
                <a:cubicBezTo>
                  <a:pt x="6267177" y="1656174"/>
                  <a:pt x="6263640" y="1660643"/>
                  <a:pt x="6258607" y="1655087"/>
                </a:cubicBezTo>
                <a:cubicBezTo>
                  <a:pt x="6252944" y="1648837"/>
                  <a:pt x="6261147" y="1643935"/>
                  <a:pt x="6263926" y="1641418"/>
                </a:cubicBezTo>
                <a:cubicBezTo>
                  <a:pt x="6268124" y="1636981"/>
                  <a:pt x="6275469" y="1636017"/>
                  <a:pt x="6281556" y="1633663"/>
                </a:cubicBezTo>
                <a:cubicBezTo>
                  <a:pt x="6301728" y="1614756"/>
                  <a:pt x="6312986" y="1574843"/>
                  <a:pt x="6302942" y="1549802"/>
                </a:cubicBezTo>
                <a:cubicBezTo>
                  <a:pt x="6299993" y="1542358"/>
                  <a:pt x="6292312" y="1536672"/>
                  <a:pt x="6286682" y="1529760"/>
                </a:cubicBezTo>
                <a:cubicBezTo>
                  <a:pt x="6282916" y="1538862"/>
                  <a:pt x="6269183" y="1534867"/>
                  <a:pt x="6266641" y="1546020"/>
                </a:cubicBezTo>
                <a:cubicBezTo>
                  <a:pt x="6266543" y="1548006"/>
                  <a:pt x="6263830" y="1549199"/>
                  <a:pt x="6262409" y="1551119"/>
                </a:cubicBezTo>
                <a:cubicBezTo>
                  <a:pt x="6263513" y="1569085"/>
                  <a:pt x="6253366" y="1586496"/>
                  <a:pt x="6262314" y="1606841"/>
                </a:cubicBezTo>
                <a:cubicBezTo>
                  <a:pt x="6249534" y="1596922"/>
                  <a:pt x="6255580" y="1581962"/>
                  <a:pt x="6246675" y="1574225"/>
                </a:cubicBezTo>
                <a:cubicBezTo>
                  <a:pt x="6244362" y="1580745"/>
                  <a:pt x="6236127" y="1586310"/>
                  <a:pt x="6233708" y="1581547"/>
                </a:cubicBezTo>
                <a:cubicBezTo>
                  <a:pt x="6222244" y="1558425"/>
                  <a:pt x="6216535" y="1580036"/>
                  <a:pt x="6210349" y="1584374"/>
                </a:cubicBezTo>
                <a:cubicBezTo>
                  <a:pt x="6197317" y="1593019"/>
                  <a:pt x="6185512" y="1603715"/>
                  <a:pt x="6173077" y="1613716"/>
                </a:cubicBezTo>
                <a:cubicBezTo>
                  <a:pt x="6169637" y="1616201"/>
                  <a:pt x="6164842" y="1619281"/>
                  <a:pt x="6163984" y="1623218"/>
                </a:cubicBezTo>
                <a:cubicBezTo>
                  <a:pt x="6156265" y="1658662"/>
                  <a:pt x="6130864" y="1675985"/>
                  <a:pt x="6098509" y="1686330"/>
                </a:cubicBezTo>
                <a:cubicBezTo>
                  <a:pt x="6094473" y="1687457"/>
                  <a:pt x="6090567" y="1685938"/>
                  <a:pt x="6090307" y="1691233"/>
                </a:cubicBezTo>
                <a:cubicBezTo>
                  <a:pt x="6090520" y="1713800"/>
                  <a:pt x="6055681" y="1720704"/>
                  <a:pt x="6068740" y="1751866"/>
                </a:cubicBezTo>
                <a:cubicBezTo>
                  <a:pt x="6051277" y="1715843"/>
                  <a:pt x="6034783" y="1740903"/>
                  <a:pt x="6021188" y="1747530"/>
                </a:cubicBezTo>
                <a:cubicBezTo>
                  <a:pt x="6015068" y="1750545"/>
                  <a:pt x="6012257" y="1753724"/>
                  <a:pt x="6004350" y="1752670"/>
                </a:cubicBezTo>
                <a:cubicBezTo>
                  <a:pt x="5981978" y="1748913"/>
                  <a:pt x="5969584" y="1771521"/>
                  <a:pt x="5949502" y="1775173"/>
                </a:cubicBezTo>
                <a:cubicBezTo>
                  <a:pt x="5912686" y="1795250"/>
                  <a:pt x="5875774" y="1817311"/>
                  <a:pt x="5838363" y="1836032"/>
                </a:cubicBezTo>
                <a:cubicBezTo>
                  <a:pt x="5828836" y="1840869"/>
                  <a:pt x="5825503" y="1854637"/>
                  <a:pt x="5812366" y="1851998"/>
                </a:cubicBezTo>
                <a:cubicBezTo>
                  <a:pt x="5807733" y="1851770"/>
                  <a:pt x="5808828" y="1856467"/>
                  <a:pt x="5809359" y="1859148"/>
                </a:cubicBezTo>
                <a:cubicBezTo>
                  <a:pt x="5811018" y="1865864"/>
                  <a:pt x="5815217" y="1861426"/>
                  <a:pt x="5818527" y="1861590"/>
                </a:cubicBezTo>
                <a:cubicBezTo>
                  <a:pt x="5847082" y="1861009"/>
                  <a:pt x="5874575" y="1855068"/>
                  <a:pt x="5901537" y="1846447"/>
                </a:cubicBezTo>
                <a:lnTo>
                  <a:pt x="6046820" y="1779312"/>
                </a:lnTo>
                <a:cubicBezTo>
                  <a:pt x="6051085" y="1773551"/>
                  <a:pt x="6056574" y="1769842"/>
                  <a:pt x="6064385" y="1772881"/>
                </a:cubicBezTo>
                <a:cubicBezTo>
                  <a:pt x="6055846" y="1771133"/>
                  <a:pt x="6068808" y="1804279"/>
                  <a:pt x="6048012" y="1782024"/>
                </a:cubicBezTo>
                <a:cubicBezTo>
                  <a:pt x="6002267" y="1808294"/>
                  <a:pt x="5954733" y="1830496"/>
                  <a:pt x="5905344" y="1849951"/>
                </a:cubicBezTo>
                <a:cubicBezTo>
                  <a:pt x="5892942" y="1859291"/>
                  <a:pt x="5871895" y="1855599"/>
                  <a:pt x="5866249" y="1875885"/>
                </a:cubicBezTo>
                <a:cubicBezTo>
                  <a:pt x="5866152" y="1877871"/>
                  <a:pt x="5854003" y="1868647"/>
                  <a:pt x="5846298" y="1876891"/>
                </a:cubicBezTo>
                <a:cubicBezTo>
                  <a:pt x="5835849" y="1886991"/>
                  <a:pt x="5827319" y="1898512"/>
                  <a:pt x="5824648" y="1912312"/>
                </a:cubicBezTo>
                <a:cubicBezTo>
                  <a:pt x="5823529" y="1921544"/>
                  <a:pt x="5818700" y="1925286"/>
                  <a:pt x="5811159" y="1930222"/>
                </a:cubicBezTo>
                <a:cubicBezTo>
                  <a:pt x="5807842" y="1916790"/>
                  <a:pt x="5808290" y="1894256"/>
                  <a:pt x="5787824" y="1919120"/>
                </a:cubicBezTo>
                <a:cubicBezTo>
                  <a:pt x="5784320" y="1922926"/>
                  <a:pt x="5768445" y="1935412"/>
                  <a:pt x="5766860" y="1940640"/>
                </a:cubicBezTo>
                <a:cubicBezTo>
                  <a:pt x="5762978" y="1925191"/>
                  <a:pt x="5752120" y="1916694"/>
                  <a:pt x="5741531" y="1916172"/>
                </a:cubicBezTo>
                <a:cubicBezTo>
                  <a:pt x="5734251" y="1915812"/>
                  <a:pt x="5717836" y="1912349"/>
                  <a:pt x="5715697" y="1928829"/>
                </a:cubicBezTo>
                <a:cubicBezTo>
                  <a:pt x="5705001" y="1917023"/>
                  <a:pt x="5699021" y="1930659"/>
                  <a:pt x="5691578" y="1933609"/>
                </a:cubicBezTo>
                <a:cubicBezTo>
                  <a:pt x="5674675" y="1940073"/>
                  <a:pt x="5654125" y="1939723"/>
                  <a:pt x="5647026" y="1962592"/>
                </a:cubicBezTo>
                <a:cubicBezTo>
                  <a:pt x="5642091" y="1955051"/>
                  <a:pt x="5638381" y="1949561"/>
                  <a:pt x="5633414" y="1942681"/>
                </a:cubicBezTo>
                <a:cubicBezTo>
                  <a:pt x="5623756" y="1950167"/>
                  <a:pt x="5623374" y="1971376"/>
                  <a:pt x="5602783" y="1958419"/>
                </a:cubicBezTo>
                <a:cubicBezTo>
                  <a:pt x="5598944" y="1955577"/>
                  <a:pt x="5580160" y="1973226"/>
                  <a:pt x="5571001" y="1984051"/>
                </a:cubicBezTo>
                <a:cubicBezTo>
                  <a:pt x="5557644" y="1999315"/>
                  <a:pt x="5558240" y="2000671"/>
                  <a:pt x="5545192" y="1982778"/>
                </a:cubicBezTo>
                <a:cubicBezTo>
                  <a:pt x="5541793" y="1997869"/>
                  <a:pt x="5534881" y="2003498"/>
                  <a:pt x="5520779" y="1993515"/>
                </a:cubicBezTo>
                <a:cubicBezTo>
                  <a:pt x="5513099" y="1987829"/>
                  <a:pt x="5504462" y="1988066"/>
                  <a:pt x="5496194" y="1994293"/>
                </a:cubicBezTo>
                <a:cubicBezTo>
                  <a:pt x="5490703" y="1998001"/>
                  <a:pt x="5480613" y="2000821"/>
                  <a:pt x="5479714" y="1992153"/>
                </a:cubicBezTo>
                <a:cubicBezTo>
                  <a:pt x="5478718" y="1985469"/>
                  <a:pt x="5478773" y="1970877"/>
                  <a:pt x="5490718" y="1970803"/>
                </a:cubicBezTo>
                <a:cubicBezTo>
                  <a:pt x="5502001" y="1970696"/>
                  <a:pt x="5510368" y="1962484"/>
                  <a:pt x="5521553" y="1964362"/>
                </a:cubicBezTo>
                <a:cubicBezTo>
                  <a:pt x="5526815" y="1965286"/>
                  <a:pt x="5538099" y="1965179"/>
                  <a:pt x="5528032" y="1954067"/>
                </a:cubicBezTo>
                <a:cubicBezTo>
                  <a:pt x="5530777" y="1952213"/>
                  <a:pt x="5534315" y="1947743"/>
                  <a:pt x="5536930" y="1948536"/>
                </a:cubicBezTo>
                <a:cubicBezTo>
                  <a:pt x="5567773" y="1955365"/>
                  <a:pt x="5588901" y="1930534"/>
                  <a:pt x="5616990" y="1925950"/>
                </a:cubicBezTo>
                <a:cubicBezTo>
                  <a:pt x="5643062" y="1921929"/>
                  <a:pt x="5671879" y="1916052"/>
                  <a:pt x="5689102" y="1889702"/>
                </a:cubicBezTo>
                <a:cubicBezTo>
                  <a:pt x="5692671" y="1884571"/>
                  <a:pt x="5699656" y="1890886"/>
                  <a:pt x="5704419" y="1888467"/>
                </a:cubicBezTo>
                <a:cubicBezTo>
                  <a:pt x="5707132" y="1887275"/>
                  <a:pt x="5712427" y="1887536"/>
                  <a:pt x="5713186" y="1885583"/>
                </a:cubicBezTo>
                <a:cubicBezTo>
                  <a:pt x="5729877" y="1856553"/>
                  <a:pt x="5767805" y="1867712"/>
                  <a:pt x="5787445" y="1846125"/>
                </a:cubicBezTo>
                <a:cubicBezTo>
                  <a:pt x="5790983" y="1841655"/>
                  <a:pt x="5804881" y="1842341"/>
                  <a:pt x="5795509" y="1830601"/>
                </a:cubicBezTo>
                <a:cubicBezTo>
                  <a:pt x="5788825" y="1831598"/>
                  <a:pt x="5791864" y="1823787"/>
                  <a:pt x="5787961" y="1822267"/>
                </a:cubicBezTo>
                <a:cubicBezTo>
                  <a:pt x="5773040" y="1828829"/>
                  <a:pt x="5760442" y="1842139"/>
                  <a:pt x="5740685" y="1839174"/>
                </a:cubicBezTo>
                <a:cubicBezTo>
                  <a:pt x="5754942" y="1832580"/>
                  <a:pt x="5768571" y="1825292"/>
                  <a:pt x="5782860" y="1818035"/>
                </a:cubicBezTo>
                <a:cubicBezTo>
                  <a:pt x="5788245" y="1803042"/>
                  <a:pt x="5789657" y="1787853"/>
                  <a:pt x="5783127" y="1772273"/>
                </a:cubicBezTo>
                <a:cubicBezTo>
                  <a:pt x="5782531" y="1770917"/>
                  <a:pt x="5779916" y="1770124"/>
                  <a:pt x="5777964" y="1769365"/>
                </a:cubicBezTo>
                <a:cubicBezTo>
                  <a:pt x="5772752" y="1794317"/>
                  <a:pt x="5754866" y="1766898"/>
                  <a:pt x="5745046" y="1777692"/>
                </a:cubicBezTo>
                <a:cubicBezTo>
                  <a:pt x="5741541" y="1781499"/>
                  <a:pt x="5738427" y="1777365"/>
                  <a:pt x="5737995" y="1772700"/>
                </a:cubicBezTo>
                <a:cubicBezTo>
                  <a:pt x="5736532" y="1762013"/>
                  <a:pt x="5733679" y="1752584"/>
                  <a:pt x="5721776" y="1765265"/>
                </a:cubicBezTo>
                <a:cubicBezTo>
                  <a:pt x="5717576" y="1769703"/>
                  <a:pt x="5715754" y="1766295"/>
                  <a:pt x="5713965" y="1762226"/>
                </a:cubicBezTo>
                <a:cubicBezTo>
                  <a:pt x="5712739" y="1760175"/>
                  <a:pt x="5707542" y="1757929"/>
                  <a:pt x="5706848" y="1758558"/>
                </a:cubicBezTo>
                <a:cubicBezTo>
                  <a:pt x="5692764" y="1775112"/>
                  <a:pt x="5667810" y="1769900"/>
                  <a:pt x="5653758" y="1785792"/>
                </a:cubicBezTo>
                <a:cubicBezTo>
                  <a:pt x="5645359" y="1794666"/>
                  <a:pt x="5638784" y="1806946"/>
                  <a:pt x="5622066" y="1796170"/>
                </a:cubicBezTo>
                <a:cubicBezTo>
                  <a:pt x="5616306" y="1791906"/>
                  <a:pt x="5604696" y="1798630"/>
                  <a:pt x="5602449" y="1803827"/>
                </a:cubicBezTo>
                <a:cubicBezTo>
                  <a:pt x="5592833" y="1823918"/>
                  <a:pt x="5575766" y="1833691"/>
                  <a:pt x="5558667" y="1844125"/>
                </a:cubicBezTo>
                <a:cubicBezTo>
                  <a:pt x="5550463" y="1849028"/>
                  <a:pt x="5557286" y="1858653"/>
                  <a:pt x="5553650" y="1865108"/>
                </a:cubicBezTo>
                <a:cubicBezTo>
                  <a:pt x="5567124" y="1874397"/>
                  <a:pt x="5577074" y="1860956"/>
                  <a:pt x="5587827" y="1858169"/>
                </a:cubicBezTo>
                <a:cubicBezTo>
                  <a:pt x="5595237" y="1855881"/>
                  <a:pt x="5603971" y="1853658"/>
                  <a:pt x="5613563" y="1847498"/>
                </a:cubicBezTo>
                <a:cubicBezTo>
                  <a:pt x="5612615" y="1866690"/>
                  <a:pt x="5594920" y="1875768"/>
                  <a:pt x="5587607" y="1876070"/>
                </a:cubicBezTo>
                <a:cubicBezTo>
                  <a:pt x="5562957" y="1878171"/>
                  <a:pt x="5558333" y="1891212"/>
                  <a:pt x="5557917" y="1913084"/>
                </a:cubicBezTo>
                <a:cubicBezTo>
                  <a:pt x="5555686" y="1891082"/>
                  <a:pt x="5548430" y="1876792"/>
                  <a:pt x="5517800" y="1892530"/>
                </a:cubicBezTo>
                <a:cubicBezTo>
                  <a:pt x="5527685" y="1880412"/>
                  <a:pt x="5533079" y="1878687"/>
                  <a:pt x="5539099" y="1877658"/>
                </a:cubicBezTo>
                <a:cubicBezTo>
                  <a:pt x="5543798" y="1876563"/>
                  <a:pt x="5543896" y="1874578"/>
                  <a:pt x="5539328" y="1873026"/>
                </a:cubicBezTo>
                <a:cubicBezTo>
                  <a:pt x="5538037" y="1872298"/>
                  <a:pt x="5536051" y="1872200"/>
                  <a:pt x="5534728" y="1872135"/>
                </a:cubicBezTo>
                <a:cubicBezTo>
                  <a:pt x="5534067" y="1872102"/>
                  <a:pt x="5532709" y="1872699"/>
                  <a:pt x="5532709" y="1872699"/>
                </a:cubicBezTo>
                <a:cubicBezTo>
                  <a:pt x="5513607" y="1856498"/>
                  <a:pt x="5493794" y="1868125"/>
                  <a:pt x="5473777" y="1870454"/>
                </a:cubicBezTo>
                <a:cubicBezTo>
                  <a:pt x="5459119" y="1871722"/>
                  <a:pt x="5443865" y="1871633"/>
                  <a:pt x="5430325" y="1863667"/>
                </a:cubicBezTo>
                <a:cubicBezTo>
                  <a:pt x="5425824" y="1860792"/>
                  <a:pt x="5421126" y="1861886"/>
                  <a:pt x="5417687" y="1864370"/>
                </a:cubicBezTo>
                <a:cubicBezTo>
                  <a:pt x="5412858" y="1868113"/>
                  <a:pt x="5417327" y="1871650"/>
                  <a:pt x="5419183" y="1874395"/>
                </a:cubicBezTo>
                <a:cubicBezTo>
                  <a:pt x="5435442" y="1894437"/>
                  <a:pt x="5415490" y="1895442"/>
                  <a:pt x="5404738" y="1898229"/>
                </a:cubicBezTo>
                <a:cubicBezTo>
                  <a:pt x="5394647" y="1901048"/>
                  <a:pt x="5383464" y="1899170"/>
                  <a:pt x="5372907" y="1897985"/>
                </a:cubicBezTo>
                <a:cubicBezTo>
                  <a:pt x="5355102" y="1895780"/>
                  <a:pt x="5355438" y="1902431"/>
                  <a:pt x="5366861" y="1912946"/>
                </a:cubicBezTo>
                <a:cubicBezTo>
                  <a:pt x="5359450" y="1915233"/>
                  <a:pt x="5353461" y="1915602"/>
                  <a:pt x="5347570" y="1913984"/>
                </a:cubicBezTo>
                <a:cubicBezTo>
                  <a:pt x="5346279" y="1913257"/>
                  <a:pt x="5342775" y="1917065"/>
                  <a:pt x="5342015" y="1919017"/>
                </a:cubicBezTo>
                <a:cubicBezTo>
                  <a:pt x="5337163" y="1936690"/>
                  <a:pt x="5334981" y="1940563"/>
                  <a:pt x="5315994" y="1948914"/>
                </a:cubicBezTo>
                <a:cubicBezTo>
                  <a:pt x="5304482" y="1953653"/>
                  <a:pt x="5301116" y="1968083"/>
                  <a:pt x="5306419" y="1981613"/>
                </a:cubicBezTo>
                <a:cubicBezTo>
                  <a:pt x="5308805" y="1987038"/>
                  <a:pt x="5310432" y="1994415"/>
                  <a:pt x="5302890" y="1999350"/>
                </a:cubicBezTo>
                <a:cubicBezTo>
                  <a:pt x="5302998" y="2010635"/>
                  <a:pt x="5296943" y="2012325"/>
                  <a:pt x="5287874" y="2007898"/>
                </a:cubicBezTo>
                <a:cubicBezTo>
                  <a:pt x="5287417" y="2017162"/>
                  <a:pt x="5295922" y="2019573"/>
                  <a:pt x="5300989" y="2024466"/>
                </a:cubicBezTo>
                <a:cubicBezTo>
                  <a:pt x="5274828" y="2043741"/>
                  <a:pt x="5267385" y="2046691"/>
                  <a:pt x="5251566" y="2044584"/>
                </a:cubicBezTo>
                <a:cubicBezTo>
                  <a:pt x="5257434" y="2060132"/>
                  <a:pt x="5263268" y="2076342"/>
                  <a:pt x="5241698" y="2083239"/>
                </a:cubicBezTo>
                <a:cubicBezTo>
                  <a:pt x="5232269" y="2086091"/>
                  <a:pt x="5219010" y="2099368"/>
                  <a:pt x="5212744" y="2078493"/>
                </a:cubicBezTo>
                <a:cubicBezTo>
                  <a:pt x="5208346" y="2086901"/>
                  <a:pt x="5202031" y="2093886"/>
                  <a:pt x="5191975" y="2096044"/>
                </a:cubicBezTo>
                <a:cubicBezTo>
                  <a:pt x="5197039" y="2100938"/>
                  <a:pt x="5194196" y="2104778"/>
                  <a:pt x="5190029" y="2108554"/>
                </a:cubicBezTo>
                <a:cubicBezTo>
                  <a:pt x="5189270" y="2110506"/>
                  <a:pt x="5187850" y="2112426"/>
                  <a:pt x="5186459" y="2113684"/>
                </a:cubicBezTo>
                <a:cubicBezTo>
                  <a:pt x="5200832" y="2131642"/>
                  <a:pt x="5183300" y="2137411"/>
                  <a:pt x="5173078" y="2142878"/>
                </a:cubicBezTo>
                <a:cubicBezTo>
                  <a:pt x="5164213" y="2147748"/>
                  <a:pt x="5153591" y="2147887"/>
                  <a:pt x="5150953" y="2161025"/>
                </a:cubicBezTo>
                <a:cubicBezTo>
                  <a:pt x="5150062" y="2165626"/>
                  <a:pt x="5144009" y="2167317"/>
                  <a:pt x="5137424" y="2166329"/>
                </a:cubicBezTo>
                <a:cubicBezTo>
                  <a:pt x="5129547" y="2164613"/>
                  <a:pt x="5120878" y="2165512"/>
                  <a:pt x="5111384" y="2169688"/>
                </a:cubicBezTo>
                <a:cubicBezTo>
                  <a:pt x="5121680" y="2176167"/>
                  <a:pt x="5130055" y="2181223"/>
                  <a:pt x="5141599" y="2175823"/>
                </a:cubicBezTo>
                <a:cubicBezTo>
                  <a:pt x="5148380" y="2172841"/>
                  <a:pt x="5154900" y="2175151"/>
                  <a:pt x="5158512" y="2182627"/>
                </a:cubicBezTo>
                <a:lnTo>
                  <a:pt x="5158414" y="2184613"/>
                </a:lnTo>
                <a:cubicBezTo>
                  <a:pt x="5157720" y="2185242"/>
                  <a:pt x="5157059" y="2185209"/>
                  <a:pt x="5156363" y="2185839"/>
                </a:cubicBezTo>
                <a:cubicBezTo>
                  <a:pt x="5157295" y="2193845"/>
                  <a:pt x="5165498" y="2188943"/>
                  <a:pt x="5168579" y="2193739"/>
                </a:cubicBezTo>
                <a:cubicBezTo>
                  <a:pt x="5162557" y="2194769"/>
                  <a:pt x="5156601" y="2194475"/>
                  <a:pt x="5152368" y="2199574"/>
                </a:cubicBezTo>
                <a:cubicBezTo>
                  <a:pt x="5151673" y="2200202"/>
                  <a:pt x="5150065" y="2219362"/>
                  <a:pt x="5149306" y="2221315"/>
                </a:cubicBezTo>
                <a:cubicBezTo>
                  <a:pt x="5142566" y="2236904"/>
                  <a:pt x="5126649" y="2236782"/>
                  <a:pt x="5114379" y="2243475"/>
                </a:cubicBezTo>
                <a:cubicBezTo>
                  <a:pt x="5111633" y="2245329"/>
                  <a:pt x="5107728" y="2243810"/>
                  <a:pt x="5103724" y="2244276"/>
                </a:cubicBezTo>
                <a:cubicBezTo>
                  <a:pt x="5108897" y="2260453"/>
                  <a:pt x="5112876" y="2273918"/>
                  <a:pt x="5093259" y="2281574"/>
                </a:cubicBezTo>
                <a:cubicBezTo>
                  <a:pt x="5087868" y="2283298"/>
                  <a:pt x="5080424" y="2286249"/>
                  <a:pt x="5077973" y="2282147"/>
                </a:cubicBezTo>
                <a:cubicBezTo>
                  <a:pt x="5065683" y="2262301"/>
                  <a:pt x="5051958" y="2271575"/>
                  <a:pt x="5037039" y="2278137"/>
                </a:cubicBezTo>
                <a:cubicBezTo>
                  <a:pt x="5022782" y="2284732"/>
                  <a:pt x="5007028" y="2281300"/>
                  <a:pt x="4994021" y="2276015"/>
                </a:cubicBezTo>
                <a:cubicBezTo>
                  <a:pt x="4982305" y="2271456"/>
                  <a:pt x="4972410" y="2270305"/>
                  <a:pt x="4961659" y="2273092"/>
                </a:cubicBezTo>
                <a:cubicBezTo>
                  <a:pt x="4966063" y="2277952"/>
                  <a:pt x="4969805" y="2282780"/>
                  <a:pt x="4974209" y="2287643"/>
                </a:cubicBezTo>
                <a:cubicBezTo>
                  <a:pt x="4979211" y="2293860"/>
                  <a:pt x="4985003" y="2297462"/>
                  <a:pt x="4969618" y="2300020"/>
                </a:cubicBezTo>
                <a:cubicBezTo>
                  <a:pt x="4960917" y="2301581"/>
                  <a:pt x="4953147" y="2311149"/>
                  <a:pt x="4941397" y="2307253"/>
                </a:cubicBezTo>
                <a:cubicBezTo>
                  <a:pt x="4930677" y="2309378"/>
                  <a:pt x="4916542" y="2300056"/>
                  <a:pt x="4910996" y="2318358"/>
                </a:cubicBezTo>
                <a:cubicBezTo>
                  <a:pt x="4908554" y="2327525"/>
                  <a:pt x="4901993" y="2312606"/>
                  <a:pt x="4892997" y="2320123"/>
                </a:cubicBezTo>
                <a:cubicBezTo>
                  <a:pt x="4881191" y="2330819"/>
                  <a:pt x="4859384" y="2329080"/>
                  <a:pt x="4851125" y="2348575"/>
                </a:cubicBezTo>
                <a:cubicBezTo>
                  <a:pt x="4851059" y="2349898"/>
                  <a:pt x="4845733" y="2350299"/>
                  <a:pt x="4845103" y="2349604"/>
                </a:cubicBezTo>
                <a:cubicBezTo>
                  <a:pt x="4831687" y="2325723"/>
                  <a:pt x="4816678" y="2347539"/>
                  <a:pt x="4802780" y="2346853"/>
                </a:cubicBezTo>
                <a:cubicBezTo>
                  <a:pt x="4790205" y="2346233"/>
                  <a:pt x="4778024" y="2337670"/>
                  <a:pt x="4765049" y="2331724"/>
                </a:cubicBezTo>
                <a:cubicBezTo>
                  <a:pt x="4772255" y="2320138"/>
                  <a:pt x="4783907" y="2326019"/>
                  <a:pt x="4792076" y="2321778"/>
                </a:cubicBezTo>
                <a:cubicBezTo>
                  <a:pt x="4797534" y="2318730"/>
                  <a:pt x="4805508" y="2318461"/>
                  <a:pt x="4805965" y="2309195"/>
                </a:cubicBezTo>
                <a:cubicBezTo>
                  <a:pt x="4806552" y="2297283"/>
                  <a:pt x="4794216" y="2305299"/>
                  <a:pt x="4791234" y="2298517"/>
                </a:cubicBezTo>
                <a:cubicBezTo>
                  <a:pt x="4800163" y="2292324"/>
                  <a:pt x="4818138" y="2304489"/>
                  <a:pt x="4820474" y="2284038"/>
                </a:cubicBezTo>
                <a:cubicBezTo>
                  <a:pt x="4821594" y="2274806"/>
                  <a:pt x="4817092" y="2271930"/>
                  <a:pt x="4813587" y="2275737"/>
                </a:cubicBezTo>
                <a:cubicBezTo>
                  <a:pt x="4803071" y="2287160"/>
                  <a:pt x="4789468" y="2280518"/>
                  <a:pt x="4777360" y="2283901"/>
                </a:cubicBezTo>
                <a:cubicBezTo>
                  <a:pt x="4772662" y="2284996"/>
                  <a:pt x="4769222" y="2287480"/>
                  <a:pt x="4770481" y="2288869"/>
                </a:cubicBezTo>
                <a:cubicBezTo>
                  <a:pt x="4783962" y="2311427"/>
                  <a:pt x="4761550" y="2295063"/>
                  <a:pt x="4758673" y="2299564"/>
                </a:cubicBezTo>
                <a:cubicBezTo>
                  <a:pt x="4757686" y="2306150"/>
                  <a:pt x="4759345" y="2312866"/>
                  <a:pt x="4746804" y="2311584"/>
                </a:cubicBezTo>
                <a:cubicBezTo>
                  <a:pt x="4734262" y="2310301"/>
                  <a:pt x="4721124" y="2307664"/>
                  <a:pt x="4704914" y="2313498"/>
                </a:cubicBezTo>
                <a:cubicBezTo>
                  <a:pt x="4719376" y="2316201"/>
                  <a:pt x="4729172" y="2319338"/>
                  <a:pt x="4741183" y="2317940"/>
                </a:cubicBezTo>
                <a:cubicBezTo>
                  <a:pt x="4730962" y="2323407"/>
                  <a:pt x="4730014" y="2342599"/>
                  <a:pt x="4713698" y="2337151"/>
                </a:cubicBezTo>
                <a:cubicBezTo>
                  <a:pt x="4697414" y="2331040"/>
                  <a:pt x="4682618" y="2321686"/>
                  <a:pt x="4683695" y="2299846"/>
                </a:cubicBezTo>
                <a:cubicBezTo>
                  <a:pt x="4664944" y="2316832"/>
                  <a:pt x="4659709" y="2355716"/>
                  <a:pt x="4672693" y="2374932"/>
                </a:cubicBezTo>
                <a:cubicBezTo>
                  <a:pt x="4674548" y="2377678"/>
                  <a:pt x="4675774" y="2379729"/>
                  <a:pt x="4672335" y="2382212"/>
                </a:cubicBezTo>
                <a:cubicBezTo>
                  <a:pt x="4667506" y="2385955"/>
                  <a:pt x="4662970" y="2383741"/>
                  <a:pt x="4660487" y="2380301"/>
                </a:cubicBezTo>
                <a:cubicBezTo>
                  <a:pt x="4656115" y="2374778"/>
                  <a:pt x="4655085" y="2368756"/>
                  <a:pt x="4651157" y="2381168"/>
                </a:cubicBezTo>
                <a:cubicBezTo>
                  <a:pt x="4650298" y="2385106"/>
                  <a:pt x="4643558" y="2400695"/>
                  <a:pt x="4632298" y="2386871"/>
                </a:cubicBezTo>
                <a:cubicBezTo>
                  <a:pt x="4629153" y="2383399"/>
                  <a:pt x="4623858" y="2383138"/>
                  <a:pt x="4624227" y="2389127"/>
                </a:cubicBezTo>
                <a:cubicBezTo>
                  <a:pt x="4624799" y="2404414"/>
                  <a:pt x="4620591" y="2395582"/>
                  <a:pt x="4613409" y="2393237"/>
                </a:cubicBezTo>
                <a:cubicBezTo>
                  <a:pt x="4603612" y="2390100"/>
                  <a:pt x="4605673" y="2402143"/>
                  <a:pt x="4604087" y="2407372"/>
                </a:cubicBezTo>
                <a:cubicBezTo>
                  <a:pt x="4600256" y="2417798"/>
                  <a:pt x="4599235" y="2425045"/>
                  <a:pt x="4586899" y="2433061"/>
                </a:cubicBezTo>
                <a:cubicBezTo>
                  <a:pt x="4569070" y="2444786"/>
                  <a:pt x="4573359" y="2425095"/>
                  <a:pt x="4565483" y="2423380"/>
                </a:cubicBezTo>
                <a:cubicBezTo>
                  <a:pt x="4553481" y="2438046"/>
                  <a:pt x="4536381" y="2448481"/>
                  <a:pt x="4521830" y="2461031"/>
                </a:cubicBezTo>
                <a:cubicBezTo>
                  <a:pt x="4510752" y="2470435"/>
                  <a:pt x="4500401" y="2478549"/>
                  <a:pt x="4497532" y="2496320"/>
                </a:cubicBezTo>
                <a:cubicBezTo>
                  <a:pt x="4494536" y="2516739"/>
                  <a:pt x="4472207" y="2525588"/>
                  <a:pt x="4455768" y="2536055"/>
                </a:cubicBezTo>
                <a:cubicBezTo>
                  <a:pt x="4443431" y="2544070"/>
                  <a:pt x="4426853" y="2543916"/>
                  <a:pt x="4425808" y="2565093"/>
                </a:cubicBezTo>
                <a:cubicBezTo>
                  <a:pt x="4425482" y="2571712"/>
                  <a:pt x="4413308" y="2576418"/>
                  <a:pt x="4410301" y="2583568"/>
                </a:cubicBezTo>
                <a:cubicBezTo>
                  <a:pt x="4407990" y="2590088"/>
                  <a:pt x="4413554" y="2598323"/>
                  <a:pt x="4409853" y="2606101"/>
                </a:cubicBezTo>
                <a:cubicBezTo>
                  <a:pt x="4401848" y="2607034"/>
                  <a:pt x="4402174" y="2600416"/>
                  <a:pt x="4401739" y="2595750"/>
                </a:cubicBezTo>
                <a:cubicBezTo>
                  <a:pt x="4400211" y="2586387"/>
                  <a:pt x="4390979" y="2585268"/>
                  <a:pt x="4389427" y="2589835"/>
                </a:cubicBezTo>
                <a:cubicBezTo>
                  <a:pt x="4384672" y="2605522"/>
                  <a:pt x="4369246" y="2595474"/>
                  <a:pt x="4362932" y="2602459"/>
                </a:cubicBezTo>
                <a:cubicBezTo>
                  <a:pt x="4353079" y="2613915"/>
                  <a:pt x="4338877" y="2605916"/>
                  <a:pt x="4327994" y="2611351"/>
                </a:cubicBezTo>
                <a:cubicBezTo>
                  <a:pt x="4307585" y="2621622"/>
                  <a:pt x="4286547" y="2631198"/>
                  <a:pt x="4267993" y="2644215"/>
                </a:cubicBezTo>
                <a:cubicBezTo>
                  <a:pt x="4233662" y="2667731"/>
                  <a:pt x="4191944" y="2679604"/>
                  <a:pt x="4159436" y="2706528"/>
                </a:cubicBezTo>
                <a:cubicBezTo>
                  <a:pt x="4156657" y="2709043"/>
                  <a:pt x="4149509" y="2706038"/>
                  <a:pt x="4151796" y="2713448"/>
                </a:cubicBezTo>
                <a:cubicBezTo>
                  <a:pt x="4153488" y="2719502"/>
                  <a:pt x="4159640" y="2715825"/>
                  <a:pt x="4163611" y="2716021"/>
                </a:cubicBezTo>
                <a:cubicBezTo>
                  <a:pt x="4197396" y="2717025"/>
                  <a:pt x="4227831" y="2705258"/>
                  <a:pt x="4258926" y="2693523"/>
                </a:cubicBezTo>
                <a:cubicBezTo>
                  <a:pt x="4280030" y="2682623"/>
                  <a:pt x="4301165" y="2671061"/>
                  <a:pt x="4324026" y="2664891"/>
                </a:cubicBezTo>
                <a:cubicBezTo>
                  <a:pt x="4307825" y="2683994"/>
                  <a:pt x="4284369" y="2688808"/>
                  <a:pt x="4262733" y="2697029"/>
                </a:cubicBezTo>
                <a:cubicBezTo>
                  <a:pt x="4245503" y="2710110"/>
                  <a:pt x="4218499" y="2706125"/>
                  <a:pt x="4208027" y="2730154"/>
                </a:cubicBezTo>
                <a:cubicBezTo>
                  <a:pt x="4207961" y="2731478"/>
                  <a:pt x="4195745" y="2723577"/>
                  <a:pt x="4188008" y="2732483"/>
                </a:cubicBezTo>
                <a:cubicBezTo>
                  <a:pt x="4178850" y="2743310"/>
                  <a:pt x="4167740" y="2753376"/>
                  <a:pt x="4166359" y="2767903"/>
                </a:cubicBezTo>
                <a:cubicBezTo>
                  <a:pt x="4165935" y="2776507"/>
                  <a:pt x="4159153" y="2779489"/>
                  <a:pt x="4154194" y="2785879"/>
                </a:cubicBezTo>
                <a:cubicBezTo>
                  <a:pt x="4148066" y="2775625"/>
                  <a:pt x="4150924" y="2744585"/>
                  <a:pt x="4129536" y="2774711"/>
                </a:cubicBezTo>
                <a:cubicBezTo>
                  <a:pt x="4104346" y="2760863"/>
                  <a:pt x="4116275" y="2787989"/>
                  <a:pt x="4107345" y="2794182"/>
                </a:cubicBezTo>
                <a:cubicBezTo>
                  <a:pt x="4104583" y="2769499"/>
                  <a:pt x="4085194" y="2772523"/>
                  <a:pt x="4068715" y="2770384"/>
                </a:cubicBezTo>
                <a:cubicBezTo>
                  <a:pt x="4067392" y="2770318"/>
                  <a:pt x="4065406" y="2770220"/>
                  <a:pt x="4064711" y="2770849"/>
                </a:cubicBezTo>
                <a:cubicBezTo>
                  <a:pt x="4048771" y="2784658"/>
                  <a:pt x="4028721" y="2787649"/>
                  <a:pt x="4009832" y="2794015"/>
                </a:cubicBezTo>
                <a:cubicBezTo>
                  <a:pt x="4003777" y="2795706"/>
                  <a:pt x="3999644" y="2798820"/>
                  <a:pt x="3995313" y="2805903"/>
                </a:cubicBezTo>
                <a:cubicBezTo>
                  <a:pt x="3983050" y="2825864"/>
                  <a:pt x="3983164" y="2796680"/>
                  <a:pt x="3972442" y="2798804"/>
                </a:cubicBezTo>
                <a:cubicBezTo>
                  <a:pt x="3968408" y="2799932"/>
                  <a:pt x="3969504" y="2804629"/>
                  <a:pt x="3967951" y="2809198"/>
                </a:cubicBezTo>
                <a:cubicBezTo>
                  <a:pt x="3964781" y="2819655"/>
                  <a:pt x="3960778" y="2820122"/>
                  <a:pt x="3951838" y="2813046"/>
                </a:cubicBezTo>
                <a:cubicBezTo>
                  <a:pt x="3948660" y="2810236"/>
                  <a:pt x="3944721" y="2809378"/>
                  <a:pt x="3941283" y="2811862"/>
                </a:cubicBezTo>
                <a:cubicBezTo>
                  <a:pt x="3930898" y="2820638"/>
                  <a:pt x="3917933" y="2827959"/>
                  <a:pt x="3912083" y="2838949"/>
                </a:cubicBezTo>
                <a:cubicBezTo>
                  <a:pt x="3901144" y="2858974"/>
                  <a:pt x="3896176" y="2852095"/>
                  <a:pt x="3887628" y="2837079"/>
                </a:cubicBezTo>
                <a:cubicBezTo>
                  <a:pt x="3881486" y="2854024"/>
                  <a:pt x="3869411" y="2856746"/>
                  <a:pt x="3856598" y="2847489"/>
                </a:cubicBezTo>
                <a:cubicBezTo>
                  <a:pt x="3848918" y="2841803"/>
                  <a:pt x="3844785" y="2844916"/>
                  <a:pt x="3838664" y="2847931"/>
                </a:cubicBezTo>
                <a:cubicBezTo>
                  <a:pt x="3836613" y="2849157"/>
                  <a:pt x="3805648" y="2858244"/>
                  <a:pt x="3803662" y="2858146"/>
                </a:cubicBezTo>
                <a:cubicBezTo>
                  <a:pt x="3795689" y="2858416"/>
                  <a:pt x="3790525" y="2855507"/>
                  <a:pt x="3792240" y="2847631"/>
                </a:cubicBezTo>
                <a:cubicBezTo>
                  <a:pt x="3793326" y="2839060"/>
                  <a:pt x="3800010" y="2838063"/>
                  <a:pt x="3805738" y="2842989"/>
                </a:cubicBezTo>
                <a:cubicBezTo>
                  <a:pt x="3812127" y="2847948"/>
                  <a:pt x="3817355" y="2849534"/>
                  <a:pt x="3819765" y="2841028"/>
                </a:cubicBezTo>
                <a:cubicBezTo>
                  <a:pt x="3822306" y="2829875"/>
                  <a:pt x="3813474" y="2834084"/>
                  <a:pt x="3808213" y="2833160"/>
                </a:cubicBezTo>
                <a:cubicBezTo>
                  <a:pt x="3800965" y="2832139"/>
                  <a:pt x="3791536" y="2834991"/>
                  <a:pt x="3793481" y="2822483"/>
                </a:cubicBezTo>
                <a:lnTo>
                  <a:pt x="3774289" y="2821536"/>
                </a:lnTo>
                <a:cubicBezTo>
                  <a:pt x="3785973" y="2826756"/>
                  <a:pt x="3787165" y="2829469"/>
                  <a:pt x="3780188" y="2836422"/>
                </a:cubicBezTo>
                <a:cubicBezTo>
                  <a:pt x="3773211" y="2843375"/>
                  <a:pt x="3790352" y="2845547"/>
                  <a:pt x="3781358" y="2853064"/>
                </a:cubicBezTo>
                <a:cubicBezTo>
                  <a:pt x="3766112" y="2866244"/>
                  <a:pt x="3759675" y="2889147"/>
                  <a:pt x="3737443" y="2896010"/>
                </a:cubicBezTo>
                <a:cubicBezTo>
                  <a:pt x="3730696" y="2898331"/>
                  <a:pt x="3723848" y="2902638"/>
                  <a:pt x="3717664" y="2906976"/>
                </a:cubicBezTo>
                <a:cubicBezTo>
                  <a:pt x="3709427" y="2912540"/>
                  <a:pt x="3703708" y="2920883"/>
                  <a:pt x="3708482" y="2931733"/>
                </a:cubicBezTo>
                <a:cubicBezTo>
                  <a:pt x="3717462" y="2951415"/>
                  <a:pt x="3718123" y="2951448"/>
                  <a:pt x="3692820" y="2966785"/>
                </a:cubicBezTo>
                <a:cubicBezTo>
                  <a:pt x="3679869" y="2946906"/>
                  <a:pt x="3693227" y="2931643"/>
                  <a:pt x="3706218" y="2910392"/>
                </a:cubicBezTo>
                <a:cubicBezTo>
                  <a:pt x="3691233" y="2918277"/>
                  <a:pt x="3682433" y="2921823"/>
                  <a:pt x="3675988" y="2931457"/>
                </a:cubicBezTo>
                <a:cubicBezTo>
                  <a:pt x="3672418" y="2936588"/>
                  <a:pt x="3668912" y="2940396"/>
                  <a:pt x="3674705" y="2943998"/>
                </a:cubicBezTo>
                <a:cubicBezTo>
                  <a:pt x="3683710" y="2949750"/>
                  <a:pt x="3685899" y="2959146"/>
                  <a:pt x="3679650" y="2964808"/>
                </a:cubicBezTo>
                <a:cubicBezTo>
                  <a:pt x="3674094" y="2969841"/>
                  <a:pt x="3662648" y="2973257"/>
                  <a:pt x="3654402" y="2965552"/>
                </a:cubicBezTo>
                <a:cubicBezTo>
                  <a:pt x="3649998" y="2960691"/>
                  <a:pt x="3648479" y="2964597"/>
                  <a:pt x="3644410" y="2966387"/>
                </a:cubicBezTo>
                <a:cubicBezTo>
                  <a:pt x="3637613" y="2969700"/>
                  <a:pt x="3631569" y="2974543"/>
                  <a:pt x="3625070" y="2978535"/>
                </a:cubicBezTo>
                <a:lnTo>
                  <a:pt x="3607051" y="2984279"/>
                </a:lnTo>
                <a:lnTo>
                  <a:pt x="12931" y="2304051"/>
                </a:lnTo>
                <a:lnTo>
                  <a:pt x="0" y="2282207"/>
                </a:lnTo>
                <a:cubicBezTo>
                  <a:pt x="5300" y="2266305"/>
                  <a:pt x="17889" y="2268955"/>
                  <a:pt x="30479" y="2270943"/>
                </a:cubicBezTo>
                <a:cubicBezTo>
                  <a:pt x="35118" y="2271606"/>
                  <a:pt x="39093" y="2272931"/>
                  <a:pt x="43731" y="2273594"/>
                </a:cubicBezTo>
                <a:cubicBezTo>
                  <a:pt x="43731" y="2262992"/>
                  <a:pt x="43731" y="2253053"/>
                  <a:pt x="43731" y="2243114"/>
                </a:cubicBezTo>
                <a:cubicBezTo>
                  <a:pt x="43731" y="2202694"/>
                  <a:pt x="43731" y="2162938"/>
                  <a:pt x="43731" y="2123181"/>
                </a:cubicBezTo>
                <a:cubicBezTo>
                  <a:pt x="43731" y="2111917"/>
                  <a:pt x="39093" y="2095352"/>
                  <a:pt x="61621" y="2103303"/>
                </a:cubicBezTo>
                <a:cubicBezTo>
                  <a:pt x="68910" y="2105954"/>
                  <a:pt x="66260" y="2090714"/>
                  <a:pt x="76199" y="2091376"/>
                </a:cubicBezTo>
                <a:cubicBezTo>
                  <a:pt x="76200" y="2096677"/>
                  <a:pt x="76200" y="2101315"/>
                  <a:pt x="76861" y="2109267"/>
                </a:cubicBezTo>
                <a:cubicBezTo>
                  <a:pt x="84813" y="2101315"/>
                  <a:pt x="91439" y="2078124"/>
                  <a:pt x="98729" y="2109929"/>
                </a:cubicBezTo>
                <a:cubicBezTo>
                  <a:pt x="106016" y="2101315"/>
                  <a:pt x="111317" y="2094689"/>
                  <a:pt x="116618" y="2088063"/>
                </a:cubicBezTo>
                <a:cubicBezTo>
                  <a:pt x="123907" y="2092702"/>
                  <a:pt x="109992" y="2105954"/>
                  <a:pt x="121919" y="2106616"/>
                </a:cubicBezTo>
                <a:cubicBezTo>
                  <a:pt x="137160" y="2107941"/>
                  <a:pt x="153724" y="2124507"/>
                  <a:pt x="167639" y="2103966"/>
                </a:cubicBezTo>
                <a:cubicBezTo>
                  <a:pt x="153724" y="2092039"/>
                  <a:pt x="136497" y="2083425"/>
                  <a:pt x="137821" y="2057583"/>
                </a:cubicBezTo>
                <a:cubicBezTo>
                  <a:pt x="149086" y="2068847"/>
                  <a:pt x="161013" y="2064209"/>
                  <a:pt x="172940" y="2064872"/>
                </a:cubicBezTo>
                <a:cubicBezTo>
                  <a:pt x="171615" y="2056258"/>
                  <a:pt x="161675" y="2060896"/>
                  <a:pt x="157700" y="2054270"/>
                </a:cubicBezTo>
                <a:cubicBezTo>
                  <a:pt x="160350" y="2048307"/>
                  <a:pt x="166314" y="2039693"/>
                  <a:pt x="172278" y="2043006"/>
                </a:cubicBezTo>
                <a:cubicBezTo>
                  <a:pt x="184204" y="2049632"/>
                  <a:pt x="194143" y="2049632"/>
                  <a:pt x="204082" y="2040355"/>
                </a:cubicBezTo>
                <a:cubicBezTo>
                  <a:pt x="204745" y="2039693"/>
                  <a:pt x="210046" y="2040355"/>
                  <a:pt x="210047" y="2041018"/>
                </a:cubicBezTo>
                <a:cubicBezTo>
                  <a:pt x="214684" y="2066860"/>
                  <a:pt x="225948" y="2035055"/>
                  <a:pt x="232575" y="2043006"/>
                </a:cubicBezTo>
                <a:cubicBezTo>
                  <a:pt x="235225" y="2041018"/>
                  <a:pt x="242514" y="2037042"/>
                  <a:pt x="239863" y="2037042"/>
                </a:cubicBezTo>
                <a:cubicBezTo>
                  <a:pt x="223961" y="2037705"/>
                  <a:pt x="245164" y="2011863"/>
                  <a:pt x="225287" y="2017827"/>
                </a:cubicBezTo>
                <a:cubicBezTo>
                  <a:pt x="221973" y="2019152"/>
                  <a:pt x="219322" y="2027103"/>
                  <a:pt x="216010" y="2018489"/>
                </a:cubicBezTo>
                <a:cubicBezTo>
                  <a:pt x="214684" y="2013851"/>
                  <a:pt x="219985" y="2012526"/>
                  <a:pt x="223298" y="2011201"/>
                </a:cubicBezTo>
                <a:cubicBezTo>
                  <a:pt x="231912" y="2008550"/>
                  <a:pt x="241851" y="2003249"/>
                  <a:pt x="243176" y="2019815"/>
                </a:cubicBezTo>
                <a:cubicBezTo>
                  <a:pt x="253779" y="2009875"/>
                  <a:pt x="269681" y="2030416"/>
                  <a:pt x="280283" y="2013189"/>
                </a:cubicBezTo>
                <a:cubicBezTo>
                  <a:pt x="282933" y="2008550"/>
                  <a:pt x="291547" y="2007225"/>
                  <a:pt x="298173" y="2003912"/>
                </a:cubicBezTo>
                <a:cubicBezTo>
                  <a:pt x="277633" y="1992647"/>
                  <a:pt x="274982" y="1984034"/>
                  <a:pt x="280945" y="1960842"/>
                </a:cubicBezTo>
                <a:cubicBezTo>
                  <a:pt x="282270" y="1954879"/>
                  <a:pt x="280945" y="1948253"/>
                  <a:pt x="275644" y="1946928"/>
                </a:cubicBezTo>
                <a:cubicBezTo>
                  <a:pt x="257754" y="1940964"/>
                  <a:pt x="260404" y="1933675"/>
                  <a:pt x="270343" y="1921749"/>
                </a:cubicBezTo>
                <a:cubicBezTo>
                  <a:pt x="272995" y="1917773"/>
                  <a:pt x="273656" y="1910484"/>
                  <a:pt x="272331" y="1903858"/>
                </a:cubicBezTo>
                <a:cubicBezTo>
                  <a:pt x="266368" y="1870065"/>
                  <a:pt x="261729" y="1836272"/>
                  <a:pt x="255766" y="1803141"/>
                </a:cubicBezTo>
                <a:cubicBezTo>
                  <a:pt x="253115" y="1789227"/>
                  <a:pt x="239863" y="1779950"/>
                  <a:pt x="238539" y="1764047"/>
                </a:cubicBezTo>
                <a:cubicBezTo>
                  <a:pt x="237875" y="1758747"/>
                  <a:pt x="253115" y="1744169"/>
                  <a:pt x="233238" y="1742844"/>
                </a:cubicBezTo>
                <a:cubicBezTo>
                  <a:pt x="233900" y="1740856"/>
                  <a:pt x="235225" y="1736881"/>
                  <a:pt x="235225" y="1736881"/>
                </a:cubicBezTo>
                <a:cubicBezTo>
                  <a:pt x="253778" y="1741519"/>
                  <a:pt x="263717" y="1719653"/>
                  <a:pt x="283595" y="1722966"/>
                </a:cubicBezTo>
                <a:cubicBezTo>
                  <a:pt x="311425" y="1727604"/>
                  <a:pt x="331303" y="1750133"/>
                  <a:pt x="359795" y="1749470"/>
                </a:cubicBezTo>
                <a:cubicBezTo>
                  <a:pt x="365759" y="1749470"/>
                  <a:pt x="369735" y="1756759"/>
                  <a:pt x="371722" y="1762723"/>
                </a:cubicBezTo>
                <a:cubicBezTo>
                  <a:pt x="375698" y="1777962"/>
                  <a:pt x="377023" y="1793865"/>
                  <a:pt x="385637" y="1807780"/>
                </a:cubicBezTo>
                <a:cubicBezTo>
                  <a:pt x="385637" y="1807780"/>
                  <a:pt x="398227" y="1828983"/>
                  <a:pt x="376362" y="1824345"/>
                </a:cubicBezTo>
                <a:cubicBezTo>
                  <a:pt x="375698" y="1823682"/>
                  <a:pt x="369735" y="1836272"/>
                  <a:pt x="371722" y="1844886"/>
                </a:cubicBezTo>
                <a:cubicBezTo>
                  <a:pt x="376361" y="1862114"/>
                  <a:pt x="386300" y="1878016"/>
                  <a:pt x="384975" y="1897232"/>
                </a:cubicBezTo>
                <a:cubicBezTo>
                  <a:pt x="384312" y="1904521"/>
                  <a:pt x="391601" y="1915785"/>
                  <a:pt x="405516" y="1904521"/>
                </a:cubicBezTo>
                <a:cubicBezTo>
                  <a:pt x="414129" y="1897232"/>
                  <a:pt x="426056" y="1881329"/>
                  <a:pt x="439308" y="1900545"/>
                </a:cubicBezTo>
                <a:cubicBezTo>
                  <a:pt x="437983" y="1886630"/>
                  <a:pt x="451899" y="1886630"/>
                  <a:pt x="458524" y="1881329"/>
                </a:cubicBezTo>
                <a:cubicBezTo>
                  <a:pt x="470451" y="1872053"/>
                  <a:pt x="481715" y="1858138"/>
                  <a:pt x="502256" y="1864102"/>
                </a:cubicBezTo>
                <a:cubicBezTo>
                  <a:pt x="490992" y="1882655"/>
                  <a:pt x="477077" y="1897894"/>
                  <a:pt x="458524" y="1908496"/>
                </a:cubicBezTo>
                <a:cubicBezTo>
                  <a:pt x="485691" y="1918436"/>
                  <a:pt x="502256" y="1899220"/>
                  <a:pt x="516171" y="1881992"/>
                </a:cubicBezTo>
                <a:cubicBezTo>
                  <a:pt x="527435" y="1868077"/>
                  <a:pt x="543338" y="1862114"/>
                  <a:pt x="555265" y="1850849"/>
                </a:cubicBezTo>
                <a:cubicBezTo>
                  <a:pt x="563879" y="1843560"/>
                  <a:pt x="571830" y="1855488"/>
                  <a:pt x="581107" y="1854162"/>
                </a:cubicBezTo>
                <a:cubicBezTo>
                  <a:pt x="570505" y="1864102"/>
                  <a:pt x="560566" y="1873378"/>
                  <a:pt x="546651" y="1886630"/>
                </a:cubicBezTo>
                <a:cubicBezTo>
                  <a:pt x="571168" y="1881329"/>
                  <a:pt x="583095" y="1864764"/>
                  <a:pt x="599660" y="1856813"/>
                </a:cubicBezTo>
                <a:cubicBezTo>
                  <a:pt x="603635" y="1854825"/>
                  <a:pt x="597010" y="1842898"/>
                  <a:pt x="605623" y="1850187"/>
                </a:cubicBezTo>
                <a:cubicBezTo>
                  <a:pt x="610262" y="1854825"/>
                  <a:pt x="616225" y="1862776"/>
                  <a:pt x="604298" y="1868077"/>
                </a:cubicBezTo>
                <a:cubicBezTo>
                  <a:pt x="593034" y="1873378"/>
                  <a:pt x="587733" y="1881992"/>
                  <a:pt x="589721" y="1896569"/>
                </a:cubicBezTo>
                <a:cubicBezTo>
                  <a:pt x="598998" y="1890606"/>
                  <a:pt x="605623" y="1879341"/>
                  <a:pt x="618214" y="1881992"/>
                </a:cubicBezTo>
                <a:cubicBezTo>
                  <a:pt x="621526" y="1881992"/>
                  <a:pt x="627489" y="1878679"/>
                  <a:pt x="627489" y="1878016"/>
                </a:cubicBezTo>
                <a:cubicBezTo>
                  <a:pt x="616225" y="1841573"/>
                  <a:pt x="644717" y="1874703"/>
                  <a:pt x="648693" y="1864764"/>
                </a:cubicBezTo>
                <a:cubicBezTo>
                  <a:pt x="649355" y="1840910"/>
                  <a:pt x="650018" y="1840247"/>
                  <a:pt x="674535" y="1851512"/>
                </a:cubicBezTo>
                <a:cubicBezTo>
                  <a:pt x="688449" y="1857475"/>
                  <a:pt x="720917" y="1838260"/>
                  <a:pt x="721580" y="1823682"/>
                </a:cubicBezTo>
                <a:cubicBezTo>
                  <a:pt x="721580" y="1821694"/>
                  <a:pt x="720917" y="1818381"/>
                  <a:pt x="719592" y="1817719"/>
                </a:cubicBezTo>
                <a:cubicBezTo>
                  <a:pt x="713628" y="1814406"/>
                  <a:pt x="702364" y="1813081"/>
                  <a:pt x="710315" y="1802479"/>
                </a:cubicBezTo>
                <a:cubicBezTo>
                  <a:pt x="718267" y="1791877"/>
                  <a:pt x="724230" y="1806455"/>
                  <a:pt x="731519" y="1806455"/>
                </a:cubicBezTo>
                <a:cubicBezTo>
                  <a:pt x="733507" y="1779950"/>
                  <a:pt x="708328" y="1766036"/>
                  <a:pt x="700376" y="1744169"/>
                </a:cubicBezTo>
                <a:cubicBezTo>
                  <a:pt x="714291" y="1737543"/>
                  <a:pt x="718267" y="1752783"/>
                  <a:pt x="729531" y="1751458"/>
                </a:cubicBezTo>
                <a:cubicBezTo>
                  <a:pt x="742783" y="1750133"/>
                  <a:pt x="767300" y="1729592"/>
                  <a:pt x="774588" y="1710376"/>
                </a:cubicBezTo>
                <a:cubicBezTo>
                  <a:pt x="775914" y="1706401"/>
                  <a:pt x="775914" y="1701762"/>
                  <a:pt x="777902" y="1698449"/>
                </a:cubicBezTo>
                <a:cubicBezTo>
                  <a:pt x="776576" y="1697787"/>
                  <a:pt x="775251" y="1697787"/>
                  <a:pt x="773927" y="1697124"/>
                </a:cubicBezTo>
                <a:cubicBezTo>
                  <a:pt x="774588" y="1685860"/>
                  <a:pt x="797117" y="1669957"/>
                  <a:pt x="766638" y="1665319"/>
                </a:cubicBezTo>
                <a:cubicBezTo>
                  <a:pt x="762661" y="1664656"/>
                  <a:pt x="764649" y="1657368"/>
                  <a:pt x="767300" y="1653392"/>
                </a:cubicBezTo>
                <a:cubicBezTo>
                  <a:pt x="771939" y="1647428"/>
                  <a:pt x="777902" y="1650741"/>
                  <a:pt x="780552" y="1654717"/>
                </a:cubicBezTo>
                <a:cubicBezTo>
                  <a:pt x="791154" y="1670620"/>
                  <a:pt x="792479" y="1654717"/>
                  <a:pt x="793804" y="1650079"/>
                </a:cubicBezTo>
                <a:cubicBezTo>
                  <a:pt x="795792" y="1640802"/>
                  <a:pt x="783865" y="1625562"/>
                  <a:pt x="805731" y="1624900"/>
                </a:cubicBezTo>
                <a:cubicBezTo>
                  <a:pt x="803081" y="1613636"/>
                  <a:pt x="811033" y="1605684"/>
                  <a:pt x="813020" y="1595745"/>
                </a:cubicBezTo>
                <a:cubicBezTo>
                  <a:pt x="816333" y="1581830"/>
                  <a:pt x="827597" y="1572554"/>
                  <a:pt x="840187" y="1559302"/>
                </a:cubicBezTo>
                <a:cubicBezTo>
                  <a:pt x="838862" y="1590444"/>
                  <a:pt x="820308" y="1608997"/>
                  <a:pt x="809044" y="1630201"/>
                </a:cubicBezTo>
                <a:cubicBezTo>
                  <a:pt x="801755" y="1642790"/>
                  <a:pt x="799768" y="1648754"/>
                  <a:pt x="817658" y="1648754"/>
                </a:cubicBezTo>
                <a:cubicBezTo>
                  <a:pt x="820971" y="1648754"/>
                  <a:pt x="827597" y="1646766"/>
                  <a:pt x="828261" y="1654055"/>
                </a:cubicBezTo>
                <a:cubicBezTo>
                  <a:pt x="828922" y="1657368"/>
                  <a:pt x="818983" y="1663994"/>
                  <a:pt x="829585" y="1664656"/>
                </a:cubicBezTo>
                <a:cubicBezTo>
                  <a:pt x="838199" y="1665319"/>
                  <a:pt x="848801" y="1662668"/>
                  <a:pt x="849463" y="1652729"/>
                </a:cubicBezTo>
                <a:cubicBezTo>
                  <a:pt x="850789" y="1637489"/>
                  <a:pt x="860728" y="1631526"/>
                  <a:pt x="871992" y="1626225"/>
                </a:cubicBezTo>
                <a:cubicBezTo>
                  <a:pt x="873981" y="1625562"/>
                  <a:pt x="875305" y="1624237"/>
                  <a:pt x="877293" y="1622912"/>
                </a:cubicBezTo>
                <a:cubicBezTo>
                  <a:pt x="860065" y="1604359"/>
                  <a:pt x="885244" y="1612310"/>
                  <a:pt x="887896" y="1606347"/>
                </a:cubicBezTo>
                <a:cubicBezTo>
                  <a:pt x="887895" y="1605684"/>
                  <a:pt x="887895" y="1605684"/>
                  <a:pt x="887895" y="1605684"/>
                </a:cubicBezTo>
                <a:cubicBezTo>
                  <a:pt x="887895" y="1605684"/>
                  <a:pt x="888557" y="1605684"/>
                  <a:pt x="888557" y="1605684"/>
                </a:cubicBezTo>
                <a:cubicBezTo>
                  <a:pt x="885245" y="1597733"/>
                  <a:pt x="881931" y="1590444"/>
                  <a:pt x="890545" y="1583155"/>
                </a:cubicBezTo>
                <a:cubicBezTo>
                  <a:pt x="898496" y="1577192"/>
                  <a:pt x="893195" y="1567915"/>
                  <a:pt x="895183" y="1560627"/>
                </a:cubicBezTo>
                <a:cubicBezTo>
                  <a:pt x="898496" y="1559964"/>
                  <a:pt x="904460" y="1559302"/>
                  <a:pt x="905122" y="1557314"/>
                </a:cubicBezTo>
                <a:cubicBezTo>
                  <a:pt x="913074" y="1530809"/>
                  <a:pt x="932952" y="1511594"/>
                  <a:pt x="946867" y="1488402"/>
                </a:cubicBezTo>
                <a:cubicBezTo>
                  <a:pt x="949517" y="1483102"/>
                  <a:pt x="952830" y="1484427"/>
                  <a:pt x="956806" y="1486415"/>
                </a:cubicBezTo>
                <a:cubicBezTo>
                  <a:pt x="956143" y="1487077"/>
                  <a:pt x="955481" y="1488402"/>
                  <a:pt x="954818" y="1489728"/>
                </a:cubicBezTo>
                <a:cubicBezTo>
                  <a:pt x="954818" y="1490390"/>
                  <a:pt x="954155" y="1491053"/>
                  <a:pt x="954155" y="1491715"/>
                </a:cubicBezTo>
                <a:cubicBezTo>
                  <a:pt x="954155" y="1492378"/>
                  <a:pt x="955481" y="1493041"/>
                  <a:pt x="956143" y="1493041"/>
                </a:cubicBezTo>
                <a:cubicBezTo>
                  <a:pt x="960120" y="1493703"/>
                  <a:pt x="964095" y="1489728"/>
                  <a:pt x="968070" y="1493703"/>
                </a:cubicBezTo>
                <a:cubicBezTo>
                  <a:pt x="958794" y="1506293"/>
                  <a:pt x="954818" y="1520870"/>
                  <a:pt x="942891" y="1531472"/>
                </a:cubicBezTo>
                <a:cubicBezTo>
                  <a:pt x="944216" y="1532134"/>
                  <a:pt x="946204" y="1532797"/>
                  <a:pt x="947529" y="1533460"/>
                </a:cubicBezTo>
                <a:cubicBezTo>
                  <a:pt x="946867" y="1533460"/>
                  <a:pt x="946867" y="1534123"/>
                  <a:pt x="946204" y="1534785"/>
                </a:cubicBezTo>
                <a:cubicBezTo>
                  <a:pt x="936928" y="1545387"/>
                  <a:pt x="929639" y="1556651"/>
                  <a:pt x="922350" y="1568578"/>
                </a:cubicBezTo>
                <a:cubicBezTo>
                  <a:pt x="928976" y="1570566"/>
                  <a:pt x="934277" y="1566590"/>
                  <a:pt x="940241" y="1567915"/>
                </a:cubicBezTo>
                <a:cubicBezTo>
                  <a:pt x="945542" y="1569241"/>
                  <a:pt x="950842" y="1573216"/>
                  <a:pt x="948192" y="1576529"/>
                </a:cubicBezTo>
                <a:cubicBezTo>
                  <a:pt x="938253" y="1588456"/>
                  <a:pt x="931627" y="1603696"/>
                  <a:pt x="919037" y="1612973"/>
                </a:cubicBezTo>
                <a:cubicBezTo>
                  <a:pt x="907773" y="1621587"/>
                  <a:pt x="897834" y="1616949"/>
                  <a:pt x="890545" y="1607009"/>
                </a:cubicBezTo>
                <a:cubicBezTo>
                  <a:pt x="890545" y="1607672"/>
                  <a:pt x="891208" y="1607672"/>
                  <a:pt x="891208" y="1608334"/>
                </a:cubicBezTo>
                <a:cubicBezTo>
                  <a:pt x="887895" y="1622249"/>
                  <a:pt x="899822" y="1625562"/>
                  <a:pt x="907110" y="1633514"/>
                </a:cubicBezTo>
                <a:cubicBezTo>
                  <a:pt x="913074" y="1624237"/>
                  <a:pt x="916388" y="1612310"/>
                  <a:pt x="928976" y="1616286"/>
                </a:cubicBezTo>
                <a:cubicBezTo>
                  <a:pt x="939578" y="1619599"/>
                  <a:pt x="942891" y="1630863"/>
                  <a:pt x="944879" y="1640140"/>
                </a:cubicBezTo>
                <a:cubicBezTo>
                  <a:pt x="947529" y="1651404"/>
                  <a:pt x="938915" y="1657368"/>
                  <a:pt x="930302" y="1660681"/>
                </a:cubicBezTo>
                <a:cubicBezTo>
                  <a:pt x="914399" y="1666644"/>
                  <a:pt x="900484" y="1673270"/>
                  <a:pt x="894521" y="1689836"/>
                </a:cubicBezTo>
                <a:cubicBezTo>
                  <a:pt x="899159" y="1687185"/>
                  <a:pt x="905122" y="1687185"/>
                  <a:pt x="913074" y="1692486"/>
                </a:cubicBezTo>
                <a:cubicBezTo>
                  <a:pt x="917712" y="1695799"/>
                  <a:pt x="925001" y="1694473"/>
                  <a:pt x="924338" y="1689173"/>
                </a:cubicBezTo>
                <a:cubicBezTo>
                  <a:pt x="921688" y="1673933"/>
                  <a:pt x="929639" y="1681884"/>
                  <a:pt x="940241" y="1683209"/>
                </a:cubicBezTo>
                <a:cubicBezTo>
                  <a:pt x="956143" y="1684534"/>
                  <a:pt x="950180" y="1672607"/>
                  <a:pt x="952168" y="1667307"/>
                </a:cubicBezTo>
                <a:cubicBezTo>
                  <a:pt x="955481" y="1656705"/>
                  <a:pt x="956806" y="1648754"/>
                  <a:pt x="973371" y="1639477"/>
                </a:cubicBezTo>
                <a:cubicBezTo>
                  <a:pt x="997888" y="1624900"/>
                  <a:pt x="993912" y="1645441"/>
                  <a:pt x="1005839" y="1645441"/>
                </a:cubicBezTo>
                <a:cubicBezTo>
                  <a:pt x="1021079" y="1628875"/>
                  <a:pt x="1044270" y="1615623"/>
                  <a:pt x="1064149" y="1601046"/>
                </a:cubicBezTo>
                <a:cubicBezTo>
                  <a:pt x="1078726" y="1590444"/>
                  <a:pt x="1092641" y="1580505"/>
                  <a:pt x="1093966" y="1562615"/>
                </a:cubicBezTo>
                <a:cubicBezTo>
                  <a:pt x="1095291" y="1542073"/>
                  <a:pt x="1127096" y="1529484"/>
                  <a:pt x="1149625" y="1516894"/>
                </a:cubicBezTo>
                <a:cubicBezTo>
                  <a:pt x="1166853" y="1507618"/>
                  <a:pt x="1191369" y="1504968"/>
                  <a:pt x="1190044" y="1483764"/>
                </a:cubicBezTo>
                <a:cubicBezTo>
                  <a:pt x="1189382" y="1477801"/>
                  <a:pt x="1207272" y="1470512"/>
                  <a:pt x="1209922" y="1463223"/>
                </a:cubicBezTo>
                <a:cubicBezTo>
                  <a:pt x="1212573" y="1456597"/>
                  <a:pt x="1203296" y="1449308"/>
                  <a:pt x="1207272" y="1441357"/>
                </a:cubicBezTo>
                <a:cubicBezTo>
                  <a:pt x="1219199" y="1440032"/>
                  <a:pt x="1219862" y="1445995"/>
                  <a:pt x="1221187" y="1450634"/>
                </a:cubicBezTo>
                <a:cubicBezTo>
                  <a:pt x="1223837" y="1459247"/>
                  <a:pt x="1238415" y="1459247"/>
                  <a:pt x="1239740" y="1454609"/>
                </a:cubicBezTo>
                <a:cubicBezTo>
                  <a:pt x="1243715" y="1438044"/>
                  <a:pt x="1267569" y="1445333"/>
                  <a:pt x="1276183" y="1437381"/>
                </a:cubicBezTo>
                <a:cubicBezTo>
                  <a:pt x="1288773" y="1424792"/>
                  <a:pt x="1310639" y="1430093"/>
                  <a:pt x="1325879" y="1423467"/>
                </a:cubicBezTo>
                <a:cubicBezTo>
                  <a:pt x="1354371" y="1410215"/>
                  <a:pt x="1383527" y="1396962"/>
                  <a:pt x="1409368" y="1381723"/>
                </a:cubicBezTo>
                <a:cubicBezTo>
                  <a:pt x="1457075" y="1353230"/>
                  <a:pt x="1516049" y="1334677"/>
                  <a:pt x="1559780" y="1302872"/>
                </a:cubicBezTo>
                <a:cubicBezTo>
                  <a:pt x="1563093" y="1300221"/>
                  <a:pt x="1574357" y="1301547"/>
                  <a:pt x="1569719" y="1294921"/>
                </a:cubicBezTo>
                <a:cubicBezTo>
                  <a:pt x="1565744" y="1289620"/>
                  <a:pt x="1557792" y="1293595"/>
                  <a:pt x="1551829" y="1294258"/>
                </a:cubicBezTo>
                <a:cubicBezTo>
                  <a:pt x="1502133" y="1298234"/>
                  <a:pt x="1459063" y="1315462"/>
                  <a:pt x="1415331" y="1331364"/>
                </a:cubicBezTo>
                <a:cubicBezTo>
                  <a:pt x="1408706" y="1334677"/>
                  <a:pt x="1408705" y="1331364"/>
                  <a:pt x="1408705" y="1328051"/>
                </a:cubicBezTo>
                <a:cubicBezTo>
                  <a:pt x="1431234" y="1312811"/>
                  <a:pt x="1471653" y="1312811"/>
                  <a:pt x="1483580" y="1286969"/>
                </a:cubicBezTo>
                <a:cubicBezTo>
                  <a:pt x="1483580" y="1286307"/>
                  <a:pt x="1502796" y="1291607"/>
                  <a:pt x="1512735" y="1281668"/>
                </a:cubicBezTo>
                <a:cubicBezTo>
                  <a:pt x="1523999" y="1269079"/>
                  <a:pt x="1538576" y="1257815"/>
                  <a:pt x="1538576" y="1243237"/>
                </a:cubicBezTo>
                <a:cubicBezTo>
                  <a:pt x="1538576" y="1234623"/>
                  <a:pt x="1547853" y="1230647"/>
                  <a:pt x="1554480" y="1223359"/>
                </a:cubicBezTo>
                <a:cubicBezTo>
                  <a:pt x="1564418" y="1232636"/>
                  <a:pt x="1565743" y="1263778"/>
                  <a:pt x="1592249" y="1230647"/>
                </a:cubicBezTo>
                <a:cubicBezTo>
                  <a:pt x="1630016" y="1239924"/>
                  <a:pt x="1608814" y="1215407"/>
                  <a:pt x="1621402" y="1207456"/>
                </a:cubicBezTo>
                <a:cubicBezTo>
                  <a:pt x="1628029" y="1231973"/>
                  <a:pt x="1656521" y="1225347"/>
                  <a:pt x="1681037" y="1225347"/>
                </a:cubicBezTo>
                <a:cubicBezTo>
                  <a:pt x="1683025" y="1224684"/>
                  <a:pt x="1685676" y="1224684"/>
                  <a:pt x="1687001" y="1224021"/>
                </a:cubicBezTo>
                <a:cubicBezTo>
                  <a:pt x="1707542" y="1207456"/>
                  <a:pt x="1737360" y="1201493"/>
                  <a:pt x="1763863" y="1192216"/>
                </a:cubicBezTo>
                <a:cubicBezTo>
                  <a:pt x="1771153" y="1189566"/>
                  <a:pt x="1776453" y="1186253"/>
                  <a:pt x="1781091" y="1180952"/>
                </a:cubicBezTo>
                <a:cubicBezTo>
                  <a:pt x="1780429" y="1174326"/>
                  <a:pt x="1781091" y="1167700"/>
                  <a:pt x="1779766" y="1161736"/>
                </a:cubicBezTo>
                <a:cubicBezTo>
                  <a:pt x="1776454" y="1147821"/>
                  <a:pt x="1783079" y="1134569"/>
                  <a:pt x="1789042" y="1117341"/>
                </a:cubicBezTo>
                <a:cubicBezTo>
                  <a:pt x="1796331" y="1135894"/>
                  <a:pt x="1795006" y="1153123"/>
                  <a:pt x="1793018" y="1169688"/>
                </a:cubicBezTo>
                <a:cubicBezTo>
                  <a:pt x="1800969" y="1168362"/>
                  <a:pt x="1806271" y="1183602"/>
                  <a:pt x="1817535" y="1180952"/>
                </a:cubicBezTo>
                <a:cubicBezTo>
                  <a:pt x="1822835" y="1178964"/>
                  <a:pt x="1820848" y="1174326"/>
                  <a:pt x="1822173" y="1169688"/>
                </a:cubicBezTo>
                <a:cubicBezTo>
                  <a:pt x="1825486" y="1159086"/>
                  <a:pt x="1831450" y="1157098"/>
                  <a:pt x="1845364" y="1163062"/>
                </a:cubicBezTo>
                <a:cubicBezTo>
                  <a:pt x="1845364" y="1163062"/>
                  <a:pt x="1846027" y="1163062"/>
                  <a:pt x="1846027" y="1163062"/>
                </a:cubicBezTo>
                <a:cubicBezTo>
                  <a:pt x="1846689" y="1161736"/>
                  <a:pt x="1848015" y="1160411"/>
                  <a:pt x="1848677" y="1159086"/>
                </a:cubicBezTo>
                <a:cubicBezTo>
                  <a:pt x="1825486" y="1149147"/>
                  <a:pt x="1851991" y="1145834"/>
                  <a:pt x="1851328" y="1139207"/>
                </a:cubicBezTo>
                <a:cubicBezTo>
                  <a:pt x="1851990" y="1139870"/>
                  <a:pt x="1853316" y="1140533"/>
                  <a:pt x="1853978" y="1141195"/>
                </a:cubicBezTo>
                <a:cubicBezTo>
                  <a:pt x="1855966" y="1151797"/>
                  <a:pt x="1863255" y="1153123"/>
                  <a:pt x="1871206" y="1155110"/>
                </a:cubicBezTo>
                <a:cubicBezTo>
                  <a:pt x="1873856" y="1153123"/>
                  <a:pt x="1877169" y="1151134"/>
                  <a:pt x="1879820" y="1149147"/>
                </a:cubicBezTo>
                <a:cubicBezTo>
                  <a:pt x="1880483" y="1141858"/>
                  <a:pt x="1881809" y="1134569"/>
                  <a:pt x="1891747" y="1133244"/>
                </a:cubicBezTo>
                <a:cubicBezTo>
                  <a:pt x="1893735" y="1132581"/>
                  <a:pt x="1895061" y="1133244"/>
                  <a:pt x="1897048" y="1133244"/>
                </a:cubicBezTo>
                <a:cubicBezTo>
                  <a:pt x="1897711" y="1132581"/>
                  <a:pt x="1898374" y="1132581"/>
                  <a:pt x="1898373" y="1131919"/>
                </a:cubicBezTo>
                <a:cubicBezTo>
                  <a:pt x="1910962" y="1110715"/>
                  <a:pt x="1919576" y="1116679"/>
                  <a:pt x="1934154" y="1129931"/>
                </a:cubicBezTo>
                <a:cubicBezTo>
                  <a:pt x="1940780" y="1112041"/>
                  <a:pt x="1958008" y="1107402"/>
                  <a:pt x="1977886" y="1114691"/>
                </a:cubicBezTo>
                <a:cubicBezTo>
                  <a:pt x="1989814" y="1118667"/>
                  <a:pt x="1996440" y="1115354"/>
                  <a:pt x="2004390" y="1111378"/>
                </a:cubicBezTo>
                <a:cubicBezTo>
                  <a:pt x="2007703" y="1110053"/>
                  <a:pt x="2050774" y="1096801"/>
                  <a:pt x="2054086" y="1096138"/>
                </a:cubicBezTo>
                <a:cubicBezTo>
                  <a:pt x="2065350" y="1094150"/>
                  <a:pt x="2073303" y="1096801"/>
                  <a:pt x="2071976" y="1104752"/>
                </a:cubicBezTo>
                <a:cubicBezTo>
                  <a:pt x="2071314" y="1113366"/>
                  <a:pt x="2062037" y="1115354"/>
                  <a:pt x="2052761" y="1111378"/>
                </a:cubicBezTo>
                <a:cubicBezTo>
                  <a:pt x="2043484" y="1107402"/>
                  <a:pt x="2034870" y="1106077"/>
                  <a:pt x="2032883" y="1115354"/>
                </a:cubicBezTo>
                <a:cubicBezTo>
                  <a:pt x="2030895" y="1126618"/>
                  <a:pt x="2043484" y="1121317"/>
                  <a:pt x="2051435" y="1121317"/>
                </a:cubicBezTo>
                <a:cubicBezTo>
                  <a:pt x="2062037" y="1121317"/>
                  <a:pt x="2075289" y="1117341"/>
                  <a:pt x="2074627" y="1129931"/>
                </a:cubicBezTo>
                <a:cubicBezTo>
                  <a:pt x="2083241" y="1129268"/>
                  <a:pt x="2091855" y="1128606"/>
                  <a:pt x="2103119" y="1127943"/>
                </a:cubicBezTo>
                <a:cubicBezTo>
                  <a:pt x="2085230" y="1123968"/>
                  <a:pt x="2083242" y="1121980"/>
                  <a:pt x="2092517" y="1114028"/>
                </a:cubicBezTo>
                <a:cubicBezTo>
                  <a:pt x="2101794" y="1106077"/>
                  <a:pt x="2076615" y="1106077"/>
                  <a:pt x="2088542" y="1097463"/>
                </a:cubicBezTo>
                <a:cubicBezTo>
                  <a:pt x="2109746" y="1082223"/>
                  <a:pt x="2115046" y="1058369"/>
                  <a:pt x="2146851" y="1048430"/>
                </a:cubicBezTo>
                <a:cubicBezTo>
                  <a:pt x="2156790" y="1045117"/>
                  <a:pt x="2166067" y="1039816"/>
                  <a:pt x="2174681" y="1034515"/>
                </a:cubicBezTo>
                <a:cubicBezTo>
                  <a:pt x="2185946" y="1027889"/>
                  <a:pt x="2193234" y="1018613"/>
                  <a:pt x="2184621" y="1008673"/>
                </a:cubicBezTo>
                <a:cubicBezTo>
                  <a:pt x="2168717" y="990783"/>
                  <a:pt x="2168055" y="990783"/>
                  <a:pt x="2202510" y="971568"/>
                </a:cubicBezTo>
                <a:cubicBezTo>
                  <a:pt x="2223714" y="988795"/>
                  <a:pt x="2206487" y="1006023"/>
                  <a:pt x="2190583" y="1029215"/>
                </a:cubicBezTo>
                <a:cubicBezTo>
                  <a:pt x="2211124" y="1018613"/>
                  <a:pt x="2223714" y="1013975"/>
                  <a:pt x="2231666" y="1003373"/>
                </a:cubicBezTo>
                <a:cubicBezTo>
                  <a:pt x="2235641" y="998072"/>
                  <a:pt x="2240280" y="993434"/>
                  <a:pt x="2231665" y="990783"/>
                </a:cubicBezTo>
                <a:cubicBezTo>
                  <a:pt x="2217750" y="986145"/>
                  <a:pt x="2213775" y="977531"/>
                  <a:pt x="2221726" y="970905"/>
                </a:cubicBezTo>
                <a:cubicBezTo>
                  <a:pt x="2229677" y="964941"/>
                  <a:pt x="2246242" y="959641"/>
                  <a:pt x="2258832" y="966267"/>
                </a:cubicBezTo>
                <a:cubicBezTo>
                  <a:pt x="2267446" y="970905"/>
                  <a:pt x="2268110" y="966929"/>
                  <a:pt x="2274072" y="964279"/>
                </a:cubicBezTo>
                <a:cubicBezTo>
                  <a:pt x="2293288" y="955665"/>
                  <a:pt x="2307202" y="941750"/>
                  <a:pt x="2332382" y="939100"/>
                </a:cubicBezTo>
                <a:cubicBezTo>
                  <a:pt x="2342321" y="937775"/>
                  <a:pt x="2354910" y="927836"/>
                  <a:pt x="2357561" y="920547"/>
                </a:cubicBezTo>
                <a:cubicBezTo>
                  <a:pt x="2366175" y="899343"/>
                  <a:pt x="2382740" y="886091"/>
                  <a:pt x="2415208" y="880128"/>
                </a:cubicBezTo>
                <a:cubicBezTo>
                  <a:pt x="2435086" y="876152"/>
                  <a:pt x="2422497" y="862900"/>
                  <a:pt x="2427797" y="852298"/>
                </a:cubicBezTo>
                <a:cubicBezTo>
                  <a:pt x="2452976" y="866875"/>
                  <a:pt x="2466891" y="848985"/>
                  <a:pt x="2485444" y="843684"/>
                </a:cubicBezTo>
                <a:cubicBezTo>
                  <a:pt x="2523213" y="832420"/>
                  <a:pt x="2557668" y="813204"/>
                  <a:pt x="2599413" y="811879"/>
                </a:cubicBezTo>
                <a:cubicBezTo>
                  <a:pt x="2602726" y="797964"/>
                  <a:pt x="2575559" y="803265"/>
                  <a:pt x="2582185" y="801277"/>
                </a:cubicBezTo>
                <a:cubicBezTo>
                  <a:pt x="2605376" y="795314"/>
                  <a:pt x="2576884" y="766821"/>
                  <a:pt x="2615978" y="770797"/>
                </a:cubicBezTo>
                <a:cubicBezTo>
                  <a:pt x="2625255" y="772123"/>
                  <a:pt x="2635856" y="767484"/>
                  <a:pt x="2630555" y="759533"/>
                </a:cubicBezTo>
                <a:cubicBezTo>
                  <a:pt x="2610677" y="727065"/>
                  <a:pt x="2656397" y="722427"/>
                  <a:pt x="2679588" y="706524"/>
                </a:cubicBezTo>
                <a:cubicBezTo>
                  <a:pt x="2668324" y="723752"/>
                  <a:pt x="2685553" y="732366"/>
                  <a:pt x="2704768" y="745618"/>
                </a:cubicBezTo>
                <a:cubicBezTo>
                  <a:pt x="2670312" y="738329"/>
                  <a:pt x="2664350" y="754232"/>
                  <a:pt x="2654409" y="764834"/>
                </a:cubicBezTo>
                <a:cubicBezTo>
                  <a:pt x="2646459" y="774110"/>
                  <a:pt x="2663023" y="772785"/>
                  <a:pt x="2668324" y="776098"/>
                </a:cubicBezTo>
                <a:cubicBezTo>
                  <a:pt x="2676938" y="781399"/>
                  <a:pt x="2692841" y="789350"/>
                  <a:pt x="2699467" y="783387"/>
                </a:cubicBezTo>
                <a:cubicBezTo>
                  <a:pt x="2713382" y="770134"/>
                  <a:pt x="2688202" y="771460"/>
                  <a:pt x="2680914" y="765496"/>
                </a:cubicBezTo>
                <a:cubicBezTo>
                  <a:pt x="2688865" y="758870"/>
                  <a:pt x="2720009" y="774773"/>
                  <a:pt x="2712719" y="750919"/>
                </a:cubicBezTo>
                <a:cubicBezTo>
                  <a:pt x="2712719" y="750256"/>
                  <a:pt x="2715369" y="748268"/>
                  <a:pt x="2716032" y="748268"/>
                </a:cubicBezTo>
                <a:cubicBezTo>
                  <a:pt x="2749826" y="754232"/>
                  <a:pt x="2773016" y="729715"/>
                  <a:pt x="2804159" y="729715"/>
                </a:cubicBezTo>
                <a:cubicBezTo>
                  <a:pt x="2813435" y="729715"/>
                  <a:pt x="2822049" y="727728"/>
                  <a:pt x="2829338" y="723752"/>
                </a:cubicBezTo>
                <a:cubicBezTo>
                  <a:pt x="2833314" y="721764"/>
                  <a:pt x="2840602" y="719776"/>
                  <a:pt x="2836627" y="715138"/>
                </a:cubicBezTo>
                <a:cubicBezTo>
                  <a:pt x="2833314" y="711825"/>
                  <a:pt x="2827350" y="710500"/>
                  <a:pt x="2822049" y="713813"/>
                </a:cubicBezTo>
                <a:cubicBezTo>
                  <a:pt x="2805484" y="723752"/>
                  <a:pt x="2790244" y="715801"/>
                  <a:pt x="2773679" y="715138"/>
                </a:cubicBezTo>
                <a:cubicBezTo>
                  <a:pt x="2791569" y="714475"/>
                  <a:pt x="2806809" y="706524"/>
                  <a:pt x="2824037" y="704536"/>
                </a:cubicBezTo>
                <a:cubicBezTo>
                  <a:pt x="2831326" y="703873"/>
                  <a:pt x="2848554" y="703211"/>
                  <a:pt x="2830002" y="693272"/>
                </a:cubicBezTo>
                <a:cubicBezTo>
                  <a:pt x="2821387" y="688634"/>
                  <a:pt x="2838615" y="685983"/>
                  <a:pt x="2843253" y="683333"/>
                </a:cubicBezTo>
                <a:cubicBezTo>
                  <a:pt x="2847891" y="680020"/>
                  <a:pt x="2853192" y="677369"/>
                  <a:pt x="2858493" y="674719"/>
                </a:cubicBezTo>
                <a:cubicBezTo>
                  <a:pt x="2862468" y="670743"/>
                  <a:pt x="2867770" y="667430"/>
                  <a:pt x="2873733" y="664780"/>
                </a:cubicBezTo>
                <a:cubicBezTo>
                  <a:pt x="2878371" y="662792"/>
                  <a:pt x="2882347" y="660804"/>
                  <a:pt x="2886322" y="658816"/>
                </a:cubicBezTo>
                <a:cubicBezTo>
                  <a:pt x="2893611" y="654178"/>
                  <a:pt x="2900238" y="648215"/>
                  <a:pt x="2904213" y="640926"/>
                </a:cubicBezTo>
                <a:cubicBezTo>
                  <a:pt x="2881684" y="639601"/>
                  <a:pt x="2881022" y="627673"/>
                  <a:pt x="2883672" y="616409"/>
                </a:cubicBezTo>
                <a:cubicBezTo>
                  <a:pt x="2885660" y="609121"/>
                  <a:pt x="2888310" y="598519"/>
                  <a:pt x="2906864" y="601832"/>
                </a:cubicBezTo>
                <a:cubicBezTo>
                  <a:pt x="2909514" y="591893"/>
                  <a:pt x="2882347" y="593218"/>
                  <a:pt x="2892949" y="584604"/>
                </a:cubicBezTo>
                <a:cubicBezTo>
                  <a:pt x="2908851" y="571352"/>
                  <a:pt x="2930055" y="561413"/>
                  <a:pt x="2956559" y="558762"/>
                </a:cubicBezTo>
                <a:cubicBezTo>
                  <a:pt x="2947945" y="546173"/>
                  <a:pt x="2938668" y="532258"/>
                  <a:pt x="2963186" y="521656"/>
                </a:cubicBezTo>
                <a:cubicBezTo>
                  <a:pt x="2969811" y="519006"/>
                  <a:pt x="2979750" y="511717"/>
                  <a:pt x="2987701" y="517681"/>
                </a:cubicBezTo>
                <a:cubicBezTo>
                  <a:pt x="3021495" y="541534"/>
                  <a:pt x="3049987" y="517681"/>
                  <a:pt x="3067215" y="505754"/>
                </a:cubicBezTo>
                <a:cubicBezTo>
                  <a:pt x="3063901" y="503766"/>
                  <a:pt x="3058602" y="502441"/>
                  <a:pt x="3061914" y="496477"/>
                </a:cubicBezTo>
                <a:cubicBezTo>
                  <a:pt x="3066553" y="491176"/>
                  <a:pt x="3066553" y="486538"/>
                  <a:pt x="3059926" y="482562"/>
                </a:cubicBezTo>
                <a:cubicBezTo>
                  <a:pt x="3054625" y="465997"/>
                  <a:pt x="3067215" y="453407"/>
                  <a:pt x="3075166" y="444794"/>
                </a:cubicBezTo>
                <a:cubicBezTo>
                  <a:pt x="3088418" y="429554"/>
                  <a:pt x="3095707" y="408350"/>
                  <a:pt x="3116910" y="398411"/>
                </a:cubicBezTo>
                <a:cubicBezTo>
                  <a:pt x="3093719" y="400399"/>
                  <a:pt x="3071191" y="403049"/>
                  <a:pt x="3049987" y="391123"/>
                </a:cubicBezTo>
                <a:cubicBezTo>
                  <a:pt x="3080468" y="389134"/>
                  <a:pt x="3110284" y="386484"/>
                  <a:pt x="3146728" y="383834"/>
                </a:cubicBezTo>
                <a:cubicBezTo>
                  <a:pt x="3134138" y="375882"/>
                  <a:pt x="3123536" y="378533"/>
                  <a:pt x="3116248" y="370581"/>
                </a:cubicBezTo>
                <a:cubicBezTo>
                  <a:pt x="3126187" y="365943"/>
                  <a:pt x="3136126" y="360642"/>
                  <a:pt x="3122211" y="345402"/>
                </a:cubicBezTo>
                <a:cubicBezTo>
                  <a:pt x="3140101" y="354016"/>
                  <a:pt x="3148053" y="377207"/>
                  <a:pt x="3169257" y="361968"/>
                </a:cubicBezTo>
                <a:cubicBezTo>
                  <a:pt x="3172569" y="353354"/>
                  <a:pt x="3146066" y="346728"/>
                  <a:pt x="3167931" y="336789"/>
                </a:cubicBezTo>
                <a:cubicBezTo>
                  <a:pt x="3173895" y="351366"/>
                  <a:pt x="3195099" y="337451"/>
                  <a:pt x="3199736" y="354016"/>
                </a:cubicBezTo>
                <a:cubicBezTo>
                  <a:pt x="3195761" y="354679"/>
                  <a:pt x="3191122" y="354679"/>
                  <a:pt x="3186484" y="355341"/>
                </a:cubicBezTo>
                <a:cubicBezTo>
                  <a:pt x="3192448" y="369256"/>
                  <a:pt x="3204376" y="366606"/>
                  <a:pt x="3215639" y="369256"/>
                </a:cubicBezTo>
                <a:cubicBezTo>
                  <a:pt x="3224253" y="370581"/>
                  <a:pt x="3225578" y="375220"/>
                  <a:pt x="3224253" y="379195"/>
                </a:cubicBezTo>
                <a:cubicBezTo>
                  <a:pt x="3244131" y="363293"/>
                  <a:pt x="3264672" y="346728"/>
                  <a:pt x="3287863" y="332813"/>
                </a:cubicBezTo>
                <a:cubicBezTo>
                  <a:pt x="3289188" y="332813"/>
                  <a:pt x="3291176" y="332150"/>
                  <a:pt x="3292501" y="332150"/>
                </a:cubicBezTo>
                <a:cubicBezTo>
                  <a:pt x="3330933" y="318236"/>
                  <a:pt x="3343522" y="286430"/>
                  <a:pt x="3383279" y="273841"/>
                </a:cubicBezTo>
                <a:cubicBezTo>
                  <a:pt x="3393881" y="270528"/>
                  <a:pt x="3401832" y="264564"/>
                  <a:pt x="3411109" y="259926"/>
                </a:cubicBezTo>
                <a:cubicBezTo>
                  <a:pt x="3413759" y="262576"/>
                  <a:pt x="3414422" y="264564"/>
                  <a:pt x="3413096" y="266552"/>
                </a:cubicBezTo>
                <a:cubicBezTo>
                  <a:pt x="3448215" y="242698"/>
                  <a:pt x="3456166" y="241373"/>
                  <a:pt x="3479357" y="251312"/>
                </a:cubicBezTo>
                <a:cubicBezTo>
                  <a:pt x="3480683" y="253300"/>
                  <a:pt x="3480683" y="255288"/>
                  <a:pt x="3478695" y="257275"/>
                </a:cubicBezTo>
                <a:cubicBezTo>
                  <a:pt x="3478695" y="257275"/>
                  <a:pt x="3478032" y="257938"/>
                  <a:pt x="3478032" y="257938"/>
                </a:cubicBezTo>
                <a:cubicBezTo>
                  <a:pt x="3483996" y="251975"/>
                  <a:pt x="3492609" y="247999"/>
                  <a:pt x="3501224" y="244023"/>
                </a:cubicBezTo>
                <a:cubicBezTo>
                  <a:pt x="3501223" y="240047"/>
                  <a:pt x="3500561" y="236072"/>
                  <a:pt x="3501224" y="232759"/>
                </a:cubicBezTo>
                <a:cubicBezTo>
                  <a:pt x="3501223" y="232096"/>
                  <a:pt x="3501886" y="232096"/>
                  <a:pt x="3501886" y="232096"/>
                </a:cubicBezTo>
                <a:cubicBezTo>
                  <a:pt x="3505862" y="230771"/>
                  <a:pt x="3511162" y="230771"/>
                  <a:pt x="3511825" y="228783"/>
                </a:cubicBezTo>
                <a:cubicBezTo>
                  <a:pt x="3519776" y="202279"/>
                  <a:pt x="3539655" y="183063"/>
                  <a:pt x="3553569" y="159872"/>
                </a:cubicBezTo>
                <a:cubicBezTo>
                  <a:pt x="3556220" y="154571"/>
                  <a:pt x="3559533" y="155896"/>
                  <a:pt x="3563509" y="157884"/>
                </a:cubicBezTo>
                <a:cubicBezTo>
                  <a:pt x="3562847" y="158547"/>
                  <a:pt x="3562183" y="159872"/>
                  <a:pt x="3561521" y="161197"/>
                </a:cubicBezTo>
                <a:cubicBezTo>
                  <a:pt x="3561521" y="161860"/>
                  <a:pt x="3560858" y="162523"/>
                  <a:pt x="3560858" y="163185"/>
                </a:cubicBezTo>
                <a:cubicBezTo>
                  <a:pt x="3560858" y="163847"/>
                  <a:pt x="3562183" y="164510"/>
                  <a:pt x="3562846" y="164510"/>
                </a:cubicBezTo>
                <a:cubicBezTo>
                  <a:pt x="3566822" y="165173"/>
                  <a:pt x="3570797" y="161197"/>
                  <a:pt x="3574773" y="165173"/>
                </a:cubicBezTo>
                <a:cubicBezTo>
                  <a:pt x="3565496" y="177762"/>
                  <a:pt x="3561521" y="192340"/>
                  <a:pt x="3549594" y="202941"/>
                </a:cubicBezTo>
                <a:cubicBezTo>
                  <a:pt x="3550920" y="203604"/>
                  <a:pt x="3552907" y="204267"/>
                  <a:pt x="3554232" y="204929"/>
                </a:cubicBezTo>
                <a:cubicBezTo>
                  <a:pt x="3553569" y="204929"/>
                  <a:pt x="3553569" y="205592"/>
                  <a:pt x="3552907" y="206255"/>
                </a:cubicBezTo>
                <a:cubicBezTo>
                  <a:pt x="3545618" y="214206"/>
                  <a:pt x="3539654" y="223482"/>
                  <a:pt x="3533691" y="232759"/>
                </a:cubicBezTo>
                <a:cubicBezTo>
                  <a:pt x="3561521" y="227458"/>
                  <a:pt x="3587362" y="220169"/>
                  <a:pt x="3608566" y="204929"/>
                </a:cubicBezTo>
                <a:cubicBezTo>
                  <a:pt x="3607241" y="204929"/>
                  <a:pt x="3605915" y="205592"/>
                  <a:pt x="3604590" y="205592"/>
                </a:cubicBezTo>
                <a:cubicBezTo>
                  <a:pt x="3594651" y="186376"/>
                  <a:pt x="3615192" y="183063"/>
                  <a:pt x="3621818" y="173124"/>
                </a:cubicBezTo>
                <a:cubicBezTo>
                  <a:pt x="3629107" y="169811"/>
                  <a:pt x="3634408" y="167823"/>
                  <a:pt x="3641696" y="165173"/>
                </a:cubicBezTo>
                <a:cubicBezTo>
                  <a:pt x="3649648" y="167823"/>
                  <a:pt x="3645009" y="173124"/>
                  <a:pt x="3642360" y="176437"/>
                </a:cubicBezTo>
                <a:cubicBezTo>
                  <a:pt x="3639046" y="181075"/>
                  <a:pt x="3635733" y="185051"/>
                  <a:pt x="3633083" y="189689"/>
                </a:cubicBezTo>
                <a:cubicBezTo>
                  <a:pt x="3638383" y="187702"/>
                  <a:pt x="3645009" y="186376"/>
                  <a:pt x="3651635" y="187039"/>
                </a:cubicBezTo>
                <a:cubicBezTo>
                  <a:pt x="3654949" y="187039"/>
                  <a:pt x="3660249" y="191677"/>
                  <a:pt x="3662237" y="187039"/>
                </a:cubicBezTo>
                <a:cubicBezTo>
                  <a:pt x="3664225" y="183726"/>
                  <a:pt x="3652961" y="184389"/>
                  <a:pt x="3653623" y="183063"/>
                </a:cubicBezTo>
                <a:cubicBezTo>
                  <a:pt x="3656936" y="173787"/>
                  <a:pt x="3668863" y="169149"/>
                  <a:pt x="3679465" y="169149"/>
                </a:cubicBezTo>
                <a:cubicBezTo>
                  <a:pt x="3709283" y="168486"/>
                  <a:pt x="3709283" y="169149"/>
                  <a:pt x="3723197" y="151921"/>
                </a:cubicBezTo>
                <a:cubicBezTo>
                  <a:pt x="3705307" y="151921"/>
                  <a:pt x="3692717" y="165836"/>
                  <a:pt x="3673501" y="162523"/>
                </a:cubicBezTo>
                <a:cubicBezTo>
                  <a:pt x="3690730" y="141319"/>
                  <a:pt x="3729161" y="151258"/>
                  <a:pt x="3749040" y="134693"/>
                </a:cubicBezTo>
                <a:cubicBezTo>
                  <a:pt x="3772230" y="125416"/>
                  <a:pt x="3763617" y="147945"/>
                  <a:pt x="3781508" y="146620"/>
                </a:cubicBezTo>
                <a:cubicBezTo>
                  <a:pt x="3811987" y="137343"/>
                  <a:pt x="3825239" y="109514"/>
                  <a:pt x="3862345" y="102888"/>
                </a:cubicBezTo>
                <a:cubicBezTo>
                  <a:pt x="3884211" y="97587"/>
                  <a:pt x="3904089" y="101562"/>
                  <a:pt x="3923305" y="106863"/>
                </a:cubicBezTo>
                <a:cubicBezTo>
                  <a:pt x="3937883" y="101562"/>
                  <a:pt x="3950472" y="99575"/>
                  <a:pt x="3940533" y="115477"/>
                </a:cubicBezTo>
                <a:cubicBezTo>
                  <a:pt x="3939870" y="116802"/>
                  <a:pt x="3939208" y="118128"/>
                  <a:pt x="3938545" y="119453"/>
                </a:cubicBezTo>
                <a:cubicBezTo>
                  <a:pt x="3952460" y="110176"/>
                  <a:pt x="3967700" y="105538"/>
                  <a:pt x="3980289" y="118128"/>
                </a:cubicBezTo>
                <a:cubicBezTo>
                  <a:pt x="3992217" y="130055"/>
                  <a:pt x="3987579" y="140656"/>
                  <a:pt x="3966375" y="147945"/>
                </a:cubicBezTo>
                <a:cubicBezTo>
                  <a:pt x="3946496" y="148607"/>
                  <a:pt x="3931257" y="155234"/>
                  <a:pt x="3921980" y="168486"/>
                </a:cubicBezTo>
                <a:cubicBezTo>
                  <a:pt x="3948484" y="165173"/>
                  <a:pt x="3974989" y="171799"/>
                  <a:pt x="4002156" y="164510"/>
                </a:cubicBezTo>
                <a:cubicBezTo>
                  <a:pt x="4008119" y="162523"/>
                  <a:pt x="4018058" y="167823"/>
                  <a:pt x="4020709" y="159209"/>
                </a:cubicBezTo>
                <a:cubicBezTo>
                  <a:pt x="4023359" y="150595"/>
                  <a:pt x="4016070" y="148607"/>
                  <a:pt x="4006131" y="147282"/>
                </a:cubicBezTo>
                <a:cubicBezTo>
                  <a:pt x="4000830" y="147282"/>
                  <a:pt x="3995530" y="145957"/>
                  <a:pt x="3992217" y="142644"/>
                </a:cubicBezTo>
                <a:cubicBezTo>
                  <a:pt x="3988241" y="132042"/>
                  <a:pt x="3999506" y="128067"/>
                  <a:pt x="4010771" y="124754"/>
                </a:cubicBezTo>
                <a:cubicBezTo>
                  <a:pt x="4049201" y="115477"/>
                  <a:pt x="4093596" y="120778"/>
                  <a:pt x="4128051" y="98912"/>
                </a:cubicBezTo>
                <a:cubicBezTo>
                  <a:pt x="4138653" y="92286"/>
                  <a:pt x="4147930" y="86323"/>
                  <a:pt x="4155881" y="77708"/>
                </a:cubicBezTo>
                <a:cubicBezTo>
                  <a:pt x="4136665" y="77046"/>
                  <a:pt x="4120762" y="86323"/>
                  <a:pt x="4104197" y="82347"/>
                </a:cubicBezTo>
                <a:cubicBezTo>
                  <a:pt x="4096246" y="79034"/>
                  <a:pt x="4097572" y="74395"/>
                  <a:pt x="4104860" y="71745"/>
                </a:cubicBezTo>
                <a:cubicBezTo>
                  <a:pt x="4115462" y="67107"/>
                  <a:pt x="4126063" y="61806"/>
                  <a:pt x="4139315" y="62468"/>
                </a:cubicBezTo>
                <a:cubicBezTo>
                  <a:pt x="4157869" y="62468"/>
                  <a:pt x="4171121" y="52529"/>
                  <a:pt x="4188349" y="49879"/>
                </a:cubicBezTo>
                <a:cubicBezTo>
                  <a:pt x="4190336" y="49216"/>
                  <a:pt x="4200276" y="49216"/>
                  <a:pt x="4194975" y="45903"/>
                </a:cubicBezTo>
                <a:cubicBezTo>
                  <a:pt x="4162508" y="26025"/>
                  <a:pt x="4203589" y="26688"/>
                  <a:pt x="4212865" y="19399"/>
                </a:cubicBezTo>
                <a:cubicBezTo>
                  <a:pt x="4219160" y="14430"/>
                  <a:pt x="4228105" y="11448"/>
                  <a:pt x="4234649" y="714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6621" cap="flat">
            <a:noFill/>
            <a:prstDash val="solid"/>
            <a:miter/>
          </a:ln>
        </p:spPr>
        <p:txBody>
          <a:bodyPr wrap="square" lIns="137160" tIns="68580" rIns="137160" bIns="68580" rtlCol="0" anchor="ctr">
            <a:noAutofit/>
          </a:bodyPr>
          <a:lstStyle/>
          <a:p>
            <a:endParaRPr lang="en-US" b="1" dirty="0"/>
          </a:p>
        </p:txBody>
      </p:sp>
      <p:grpSp>
        <p:nvGrpSpPr>
          <p:cNvPr id="131" name="Graphic 50">
            <a:extLst>
              <a:ext uri="{FF2B5EF4-FFF2-40B4-BE49-F238E27FC236}">
                <a16:creationId xmlns="" xmlns:a16="http://schemas.microsoft.com/office/drawing/2014/main" id="{5DF7915C-FF18-489B-953E-71EBD8A872C8}"/>
              </a:ext>
            </a:extLst>
          </p:cNvPr>
          <p:cNvGrpSpPr/>
          <p:nvPr/>
        </p:nvGrpSpPr>
        <p:grpSpPr>
          <a:xfrm rot="10800000" flipH="1" flipV="1">
            <a:off x="16385231" y="7917996"/>
            <a:ext cx="1649704" cy="1217411"/>
            <a:chOff x="5372288" y="1837815"/>
            <a:chExt cx="5665678" cy="3999302"/>
          </a:xfrm>
        </p:grpSpPr>
        <p:sp>
          <p:nvSpPr>
            <p:cNvPr id="132" name="Freeform: Shape 15">
              <a:extLst>
                <a:ext uri="{FF2B5EF4-FFF2-40B4-BE49-F238E27FC236}">
                  <a16:creationId xmlns="" xmlns:a16="http://schemas.microsoft.com/office/drawing/2014/main" id="{EA316957-124D-492F-A7B4-FC00339A4CC2}"/>
                </a:ext>
              </a:extLst>
            </p:cNvPr>
            <p:cNvSpPr/>
            <p:nvPr/>
          </p:nvSpPr>
          <p:spPr>
            <a:xfrm>
              <a:off x="8654950" y="1838133"/>
              <a:ext cx="2382202" cy="1982296"/>
            </a:xfrm>
            <a:custGeom>
              <a:avLst/>
              <a:gdLst>
                <a:gd name="connsiteX0" fmla="*/ 2032670 w 2382202"/>
                <a:gd name="connsiteY0" fmla="*/ 11062 h 1982296"/>
                <a:gd name="connsiteX1" fmla="*/ 1965202 w 2382202"/>
                <a:gd name="connsiteY1" fmla="*/ 8623 h 1982296"/>
                <a:gd name="connsiteX2" fmla="*/ 1731097 w 2382202"/>
                <a:gd name="connsiteY2" fmla="*/ 163068 h 1982296"/>
                <a:gd name="connsiteX3" fmla="*/ 1731097 w 2382202"/>
                <a:gd name="connsiteY3" fmla="*/ 163068 h 1982296"/>
                <a:gd name="connsiteX4" fmla="*/ 1692892 w 2382202"/>
                <a:gd name="connsiteY4" fmla="*/ 194770 h 1982296"/>
                <a:gd name="connsiteX5" fmla="*/ 1496179 w 2382202"/>
                <a:gd name="connsiteY5" fmla="*/ 415057 h 1982296"/>
                <a:gd name="connsiteX6" fmla="*/ 706885 w 2382202"/>
                <a:gd name="connsiteY6" fmla="*/ 1001133 h 1982296"/>
                <a:gd name="connsiteX7" fmla="*/ 706885 w 2382202"/>
                <a:gd name="connsiteY7" fmla="*/ 1001133 h 1982296"/>
                <a:gd name="connsiteX8" fmla="*/ 659739 w 2382202"/>
                <a:gd name="connsiteY8" fmla="*/ 1027958 h 1982296"/>
                <a:gd name="connsiteX9" fmla="*/ 202908 w 2382202"/>
                <a:gd name="connsiteY9" fmla="*/ 1157203 h 1982296"/>
                <a:gd name="connsiteX10" fmla="*/ 171206 w 2382202"/>
                <a:gd name="connsiteY10" fmla="*/ 1180777 h 1982296"/>
                <a:gd name="connsiteX11" fmla="*/ 171206 w 2382202"/>
                <a:gd name="connsiteY11" fmla="*/ 1180777 h 1982296"/>
                <a:gd name="connsiteX12" fmla="*/ 22452 w 2382202"/>
                <a:gd name="connsiteY12" fmla="*/ 1316525 h 1982296"/>
                <a:gd name="connsiteX13" fmla="*/ 1317 w 2382202"/>
                <a:gd name="connsiteY13" fmla="*/ 1379929 h 1982296"/>
                <a:gd name="connsiteX14" fmla="*/ 72037 w 2382202"/>
                <a:gd name="connsiteY14" fmla="*/ 1446584 h 1982296"/>
                <a:gd name="connsiteX15" fmla="*/ 146007 w 2382202"/>
                <a:gd name="connsiteY15" fmla="*/ 1449835 h 1982296"/>
                <a:gd name="connsiteX16" fmla="*/ 144382 w 2382202"/>
                <a:gd name="connsiteY16" fmla="*/ 1780672 h 1982296"/>
                <a:gd name="connsiteX17" fmla="*/ 529680 w 2382202"/>
                <a:gd name="connsiteY17" fmla="*/ 1971695 h 1982296"/>
                <a:gd name="connsiteX18" fmla="*/ 597961 w 2382202"/>
                <a:gd name="connsiteY18" fmla="*/ 1970883 h 1982296"/>
                <a:gd name="connsiteX19" fmla="*/ 643482 w 2382202"/>
                <a:gd name="connsiteY19" fmla="*/ 1929426 h 1982296"/>
                <a:gd name="connsiteX20" fmla="*/ 1043412 w 2382202"/>
                <a:gd name="connsiteY20" fmla="*/ 1470970 h 1982296"/>
                <a:gd name="connsiteX21" fmla="*/ 1088120 w 2382202"/>
                <a:gd name="connsiteY21" fmla="*/ 1431952 h 1982296"/>
                <a:gd name="connsiteX22" fmla="*/ 1088120 w 2382202"/>
                <a:gd name="connsiteY22" fmla="*/ 1431952 h 1982296"/>
                <a:gd name="connsiteX23" fmla="*/ 1522190 w 2382202"/>
                <a:gd name="connsiteY23" fmla="*/ 1132817 h 1982296"/>
                <a:gd name="connsiteX24" fmla="*/ 1836769 w 2382202"/>
                <a:gd name="connsiteY24" fmla="*/ 914156 h 1982296"/>
                <a:gd name="connsiteX25" fmla="*/ 1836769 w 2382202"/>
                <a:gd name="connsiteY25" fmla="*/ 914156 h 1982296"/>
                <a:gd name="connsiteX26" fmla="*/ 2102577 w 2382202"/>
                <a:gd name="connsiteY26" fmla="*/ 809297 h 1982296"/>
                <a:gd name="connsiteX27" fmla="*/ 2382203 w 2382202"/>
                <a:gd name="connsiteY27" fmla="*/ 619899 h 1982296"/>
                <a:gd name="connsiteX28" fmla="*/ 2382203 w 2382202"/>
                <a:gd name="connsiteY28" fmla="*/ 216717 h 1982296"/>
                <a:gd name="connsiteX29" fmla="*/ 2293600 w 2382202"/>
                <a:gd name="connsiteY29" fmla="*/ 126489 h 1982296"/>
                <a:gd name="connsiteX30" fmla="*/ 2032670 w 2382202"/>
                <a:gd name="connsiteY30" fmla="*/ 11062 h 1982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382202" h="1982296">
                  <a:moveTo>
                    <a:pt x="2032670" y="11062"/>
                  </a:moveTo>
                  <a:cubicBezTo>
                    <a:pt x="2010723" y="1308"/>
                    <a:pt x="1987963" y="-6821"/>
                    <a:pt x="1965202" y="8623"/>
                  </a:cubicBezTo>
                  <a:cubicBezTo>
                    <a:pt x="1887167" y="59834"/>
                    <a:pt x="1809132" y="111857"/>
                    <a:pt x="1731097" y="163068"/>
                  </a:cubicBezTo>
                  <a:lnTo>
                    <a:pt x="1731097" y="163068"/>
                  </a:lnTo>
                  <a:cubicBezTo>
                    <a:pt x="1714839" y="170384"/>
                    <a:pt x="1701834" y="180138"/>
                    <a:pt x="1692892" y="194770"/>
                  </a:cubicBezTo>
                  <a:cubicBezTo>
                    <a:pt x="1682325" y="205337"/>
                    <a:pt x="1552266" y="352466"/>
                    <a:pt x="1496179" y="415057"/>
                  </a:cubicBezTo>
                  <a:cubicBezTo>
                    <a:pt x="1485611" y="423998"/>
                    <a:pt x="786546" y="942607"/>
                    <a:pt x="706885" y="1001133"/>
                  </a:cubicBezTo>
                  <a:lnTo>
                    <a:pt x="706885" y="1001133"/>
                  </a:lnTo>
                  <a:cubicBezTo>
                    <a:pt x="693067" y="1013326"/>
                    <a:pt x="675996" y="1021455"/>
                    <a:pt x="659739" y="1027958"/>
                  </a:cubicBezTo>
                  <a:cubicBezTo>
                    <a:pt x="506920" y="1068601"/>
                    <a:pt x="354914" y="1112496"/>
                    <a:pt x="202908" y="1157203"/>
                  </a:cubicBezTo>
                  <a:cubicBezTo>
                    <a:pt x="187464" y="1159642"/>
                    <a:pt x="180961" y="1171835"/>
                    <a:pt x="171206" y="1180777"/>
                  </a:cubicBezTo>
                  <a:lnTo>
                    <a:pt x="171206" y="1180777"/>
                  </a:lnTo>
                  <a:cubicBezTo>
                    <a:pt x="121621" y="1226297"/>
                    <a:pt x="72850" y="1271818"/>
                    <a:pt x="22452" y="1316525"/>
                  </a:cubicBezTo>
                  <a:cubicBezTo>
                    <a:pt x="2130" y="1334408"/>
                    <a:pt x="-2747" y="1355543"/>
                    <a:pt x="1317" y="1379929"/>
                  </a:cubicBezTo>
                  <a:cubicBezTo>
                    <a:pt x="7820" y="1420572"/>
                    <a:pt x="37083" y="1437642"/>
                    <a:pt x="72037" y="1446584"/>
                  </a:cubicBezTo>
                  <a:cubicBezTo>
                    <a:pt x="97235" y="1453900"/>
                    <a:pt x="119996" y="1449835"/>
                    <a:pt x="146007" y="1449835"/>
                  </a:cubicBezTo>
                  <a:cubicBezTo>
                    <a:pt x="147633" y="1583958"/>
                    <a:pt x="157388" y="1657116"/>
                    <a:pt x="144382" y="1780672"/>
                  </a:cubicBezTo>
                  <a:cubicBezTo>
                    <a:pt x="202095" y="1812374"/>
                    <a:pt x="406125" y="1911543"/>
                    <a:pt x="529680" y="1971695"/>
                  </a:cubicBezTo>
                  <a:cubicBezTo>
                    <a:pt x="552441" y="1987140"/>
                    <a:pt x="576014" y="1984701"/>
                    <a:pt x="597961" y="1970883"/>
                  </a:cubicBezTo>
                  <a:cubicBezTo>
                    <a:pt x="615844" y="1960315"/>
                    <a:pt x="629663" y="1944871"/>
                    <a:pt x="643482" y="1929426"/>
                  </a:cubicBezTo>
                  <a:cubicBezTo>
                    <a:pt x="716640" y="1844075"/>
                    <a:pt x="984073" y="1538438"/>
                    <a:pt x="1043412" y="1470970"/>
                  </a:cubicBezTo>
                  <a:cubicBezTo>
                    <a:pt x="1058856" y="1457964"/>
                    <a:pt x="1073488" y="1444958"/>
                    <a:pt x="1088120" y="1431952"/>
                  </a:cubicBezTo>
                  <a:lnTo>
                    <a:pt x="1088120" y="1431952"/>
                  </a:lnTo>
                  <a:cubicBezTo>
                    <a:pt x="1095435" y="1427888"/>
                    <a:pt x="1384816" y="1227923"/>
                    <a:pt x="1522190" y="1132817"/>
                  </a:cubicBezTo>
                  <a:cubicBezTo>
                    <a:pt x="1627050" y="1060472"/>
                    <a:pt x="1731910" y="987314"/>
                    <a:pt x="1836769" y="914156"/>
                  </a:cubicBezTo>
                  <a:lnTo>
                    <a:pt x="1836769" y="914156"/>
                  </a:lnTo>
                  <a:cubicBezTo>
                    <a:pt x="1909927" y="885706"/>
                    <a:pt x="2088758" y="819051"/>
                    <a:pt x="2102577" y="809297"/>
                  </a:cubicBezTo>
                  <a:cubicBezTo>
                    <a:pt x="2194431" y="746706"/>
                    <a:pt x="2380577" y="619899"/>
                    <a:pt x="2382203" y="619899"/>
                  </a:cubicBezTo>
                  <a:cubicBezTo>
                    <a:pt x="2382203" y="565437"/>
                    <a:pt x="2382203" y="245980"/>
                    <a:pt x="2382203" y="216717"/>
                  </a:cubicBezTo>
                  <a:cubicBezTo>
                    <a:pt x="2373261" y="167132"/>
                    <a:pt x="2339934" y="140308"/>
                    <a:pt x="2293600" y="126489"/>
                  </a:cubicBezTo>
                  <a:cubicBezTo>
                    <a:pt x="2293600" y="126489"/>
                    <a:pt x="2113144" y="46828"/>
                    <a:pt x="2032670" y="11062"/>
                  </a:cubicBezTo>
                  <a:close/>
                </a:path>
              </a:pathLst>
            </a:custGeom>
            <a:solidFill>
              <a:schemeClr val="accent5"/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6">
              <a:extLst>
                <a:ext uri="{FF2B5EF4-FFF2-40B4-BE49-F238E27FC236}">
                  <a16:creationId xmlns="" xmlns:a16="http://schemas.microsoft.com/office/drawing/2014/main" id="{6B903488-F97B-484D-8AC7-1FE1119FC998}"/>
                </a:ext>
              </a:extLst>
            </p:cNvPr>
            <p:cNvSpPr/>
            <p:nvPr/>
          </p:nvSpPr>
          <p:spPr>
            <a:xfrm>
              <a:off x="8801409" y="3288781"/>
              <a:ext cx="415956" cy="524298"/>
            </a:xfrm>
            <a:custGeom>
              <a:avLst/>
              <a:gdLst>
                <a:gd name="connsiteX0" fmla="*/ 406794 w 415956"/>
                <a:gd name="connsiteY0" fmla="*/ 8129 h 524298"/>
                <a:gd name="connsiteX1" fmla="*/ 414110 w 415956"/>
                <a:gd name="connsiteY1" fmla="*/ 45521 h 524298"/>
                <a:gd name="connsiteX2" fmla="*/ 399479 w 415956"/>
                <a:gd name="connsiteY2" fmla="*/ 285316 h 524298"/>
                <a:gd name="connsiteX3" fmla="*/ 385660 w 415956"/>
                <a:gd name="connsiteY3" fmla="*/ 518609 h 524298"/>
                <a:gd name="connsiteX4" fmla="*/ 383221 w 415956"/>
                <a:gd name="connsiteY4" fmla="*/ 524299 h 524298"/>
                <a:gd name="connsiteX5" fmla="*/ 14993 w 415956"/>
                <a:gd name="connsiteY5" fmla="*/ 345468 h 524298"/>
                <a:gd name="connsiteX6" fmla="*/ 361 w 415956"/>
                <a:gd name="connsiteY6" fmla="*/ 334088 h 524298"/>
                <a:gd name="connsiteX7" fmla="*/ 361 w 415956"/>
                <a:gd name="connsiteY7" fmla="*/ 0 h 524298"/>
                <a:gd name="connsiteX8" fmla="*/ 406794 w 415956"/>
                <a:gd name="connsiteY8" fmla="*/ 8129 h 524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5956" h="524298">
                  <a:moveTo>
                    <a:pt x="406794" y="8129"/>
                  </a:moveTo>
                  <a:cubicBezTo>
                    <a:pt x="420613" y="13819"/>
                    <a:pt x="414923" y="34140"/>
                    <a:pt x="414110" y="45521"/>
                  </a:cubicBezTo>
                  <a:cubicBezTo>
                    <a:pt x="409233" y="125994"/>
                    <a:pt x="404356" y="205655"/>
                    <a:pt x="399479" y="285316"/>
                  </a:cubicBezTo>
                  <a:cubicBezTo>
                    <a:pt x="394601" y="363351"/>
                    <a:pt x="386473" y="440574"/>
                    <a:pt x="385660" y="518609"/>
                  </a:cubicBezTo>
                  <a:cubicBezTo>
                    <a:pt x="385660" y="520234"/>
                    <a:pt x="384034" y="522673"/>
                    <a:pt x="383221" y="524299"/>
                  </a:cubicBezTo>
                  <a:cubicBezTo>
                    <a:pt x="260479" y="464959"/>
                    <a:pt x="137736" y="404807"/>
                    <a:pt x="14993" y="345468"/>
                  </a:cubicBezTo>
                  <a:cubicBezTo>
                    <a:pt x="9303" y="343030"/>
                    <a:pt x="361" y="341404"/>
                    <a:pt x="361" y="334088"/>
                  </a:cubicBezTo>
                  <a:cubicBezTo>
                    <a:pt x="361" y="186146"/>
                    <a:pt x="-452" y="35766"/>
                    <a:pt x="361" y="0"/>
                  </a:cubicBezTo>
                  <a:cubicBezTo>
                    <a:pt x="65391" y="0"/>
                    <a:pt x="406794" y="8129"/>
                    <a:pt x="406794" y="8129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7">
              <a:extLst>
                <a:ext uri="{FF2B5EF4-FFF2-40B4-BE49-F238E27FC236}">
                  <a16:creationId xmlns="" xmlns:a16="http://schemas.microsoft.com/office/drawing/2014/main" id="{ABFC5A38-61DC-41E5-9670-58E523EBB79B}"/>
                </a:ext>
              </a:extLst>
            </p:cNvPr>
            <p:cNvSpPr/>
            <p:nvPr/>
          </p:nvSpPr>
          <p:spPr>
            <a:xfrm>
              <a:off x="5372150" y="3138710"/>
              <a:ext cx="4112949" cy="2699269"/>
            </a:xfrm>
            <a:custGeom>
              <a:avLst/>
              <a:gdLst>
                <a:gd name="connsiteX0" fmla="*/ 4111615 w 4112949"/>
                <a:gd name="connsiteY0" fmla="*/ 1935938 h 2699269"/>
                <a:gd name="connsiteX1" fmla="*/ 4044147 w 4112949"/>
                <a:gd name="connsiteY1" fmla="*/ 1618107 h 2699269"/>
                <a:gd name="connsiteX2" fmla="*/ 578085 w 4112949"/>
                <a:gd name="connsiteY2" fmla="*/ 7819 h 2699269"/>
                <a:gd name="connsiteX3" fmla="*/ 517120 w 4112949"/>
                <a:gd name="connsiteY3" fmla="*/ 9445 h 2699269"/>
                <a:gd name="connsiteX4" fmla="*/ 75734 w 4112949"/>
                <a:gd name="connsiteY4" fmla="*/ 452457 h 2699269"/>
                <a:gd name="connsiteX5" fmla="*/ 950 w 4112949"/>
                <a:gd name="connsiteY5" fmla="*/ 762972 h 2699269"/>
                <a:gd name="connsiteX6" fmla="*/ 38342 w 4112949"/>
                <a:gd name="connsiteY6" fmla="*/ 1090557 h 2699269"/>
                <a:gd name="connsiteX7" fmla="*/ 73295 w 4112949"/>
                <a:gd name="connsiteY7" fmla="*/ 1132013 h 2699269"/>
                <a:gd name="connsiteX8" fmla="*/ 3528790 w 4112949"/>
                <a:gd name="connsiteY8" fmla="*/ 2699219 h 2699269"/>
                <a:gd name="connsiteX9" fmla="*/ 4030328 w 4112949"/>
                <a:gd name="connsiteY9" fmla="*/ 2278967 h 2699269"/>
                <a:gd name="connsiteX10" fmla="*/ 4111615 w 4112949"/>
                <a:gd name="connsiteY10" fmla="*/ 1941628 h 2699269"/>
                <a:gd name="connsiteX11" fmla="*/ 4111615 w 4112949"/>
                <a:gd name="connsiteY11" fmla="*/ 1935938 h 2699269"/>
                <a:gd name="connsiteX12" fmla="*/ 4111615 w 4112949"/>
                <a:gd name="connsiteY12" fmla="*/ 1935938 h 2699269"/>
                <a:gd name="connsiteX13" fmla="*/ 7453 w 4112949"/>
                <a:gd name="connsiteY13" fmla="*/ 747527 h 2699269"/>
                <a:gd name="connsiteX14" fmla="*/ 7453 w 4112949"/>
                <a:gd name="connsiteY14" fmla="*/ 747527 h 2699269"/>
                <a:gd name="connsiteX15" fmla="*/ 7453 w 4112949"/>
                <a:gd name="connsiteY15" fmla="*/ 747527 h 2699269"/>
                <a:gd name="connsiteX16" fmla="*/ 7453 w 4112949"/>
                <a:gd name="connsiteY16" fmla="*/ 747527 h 2699269"/>
                <a:gd name="connsiteX17" fmla="*/ 7453 w 4112949"/>
                <a:gd name="connsiteY17" fmla="*/ 747527 h 2699269"/>
                <a:gd name="connsiteX18" fmla="*/ 7453 w 4112949"/>
                <a:gd name="connsiteY18" fmla="*/ 747527 h 269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12949" h="2699269">
                  <a:moveTo>
                    <a:pt x="4111615" y="1935938"/>
                  </a:moveTo>
                  <a:cubicBezTo>
                    <a:pt x="4114867" y="1845710"/>
                    <a:pt x="4118118" y="1683136"/>
                    <a:pt x="4044147" y="1618107"/>
                  </a:cubicBezTo>
                  <a:cubicBezTo>
                    <a:pt x="4019761" y="1597786"/>
                    <a:pt x="585401" y="11883"/>
                    <a:pt x="578085" y="7819"/>
                  </a:cubicBezTo>
                  <a:cubicBezTo>
                    <a:pt x="556951" y="-4374"/>
                    <a:pt x="537442" y="-1123"/>
                    <a:pt x="517120" y="9445"/>
                  </a:cubicBezTo>
                  <a:cubicBezTo>
                    <a:pt x="326097" y="112679"/>
                    <a:pt x="166775" y="251679"/>
                    <a:pt x="75734" y="452457"/>
                  </a:cubicBezTo>
                  <a:cubicBezTo>
                    <a:pt x="31839" y="550001"/>
                    <a:pt x="6640" y="655673"/>
                    <a:pt x="950" y="762972"/>
                  </a:cubicBezTo>
                  <a:cubicBezTo>
                    <a:pt x="-5553" y="876773"/>
                    <a:pt x="22898" y="979194"/>
                    <a:pt x="38342" y="1090557"/>
                  </a:cubicBezTo>
                  <a:cubicBezTo>
                    <a:pt x="41594" y="1112504"/>
                    <a:pt x="54599" y="1123072"/>
                    <a:pt x="73295" y="1132013"/>
                  </a:cubicBezTo>
                  <a:cubicBezTo>
                    <a:pt x="152956" y="1167779"/>
                    <a:pt x="3531229" y="2695155"/>
                    <a:pt x="3528790" y="2699219"/>
                  </a:cubicBezTo>
                  <a:cubicBezTo>
                    <a:pt x="3746638" y="2703284"/>
                    <a:pt x="3944977" y="2461049"/>
                    <a:pt x="4030328" y="2278967"/>
                  </a:cubicBezTo>
                  <a:cubicBezTo>
                    <a:pt x="4079913" y="2173295"/>
                    <a:pt x="4106738" y="2057868"/>
                    <a:pt x="4111615" y="1941628"/>
                  </a:cubicBezTo>
                  <a:cubicBezTo>
                    <a:pt x="4111615" y="1939189"/>
                    <a:pt x="4111615" y="1937564"/>
                    <a:pt x="4111615" y="1935938"/>
                  </a:cubicBezTo>
                  <a:lnTo>
                    <a:pt x="4111615" y="1935938"/>
                  </a:lnTo>
                  <a:close/>
                  <a:moveTo>
                    <a:pt x="7453" y="747527"/>
                  </a:moveTo>
                  <a:lnTo>
                    <a:pt x="7453" y="747527"/>
                  </a:lnTo>
                  <a:lnTo>
                    <a:pt x="7453" y="747527"/>
                  </a:lnTo>
                  <a:lnTo>
                    <a:pt x="7453" y="747527"/>
                  </a:lnTo>
                  <a:lnTo>
                    <a:pt x="7453" y="747527"/>
                  </a:lnTo>
                  <a:lnTo>
                    <a:pt x="7453" y="747527"/>
                  </a:lnTo>
                  <a:close/>
                </a:path>
              </a:pathLst>
            </a:custGeom>
            <a:gradFill>
              <a:gsLst>
                <a:gs pos="0">
                  <a:schemeClr val="accent4">
                    <a:lumMod val="50000"/>
                  </a:schemeClr>
                </a:gs>
                <a:gs pos="44000">
                  <a:schemeClr val="accent4">
                    <a:lumMod val="20000"/>
                    <a:lumOff val="80000"/>
                  </a:schemeClr>
                </a:gs>
                <a:gs pos="35000">
                  <a:schemeClr val="accent4">
                    <a:lumMod val="75000"/>
                  </a:schemeClr>
                </a:gs>
                <a:gs pos="51000">
                  <a:schemeClr val="accent4">
                    <a:lumMod val="20000"/>
                    <a:lumOff val="80000"/>
                  </a:schemeClr>
                </a:gs>
                <a:gs pos="100000">
                  <a:schemeClr val="accent4">
                    <a:lumMod val="50000"/>
                  </a:schemeClr>
                </a:gs>
              </a:gsLst>
              <a:lin ang="17700000" scaled="0"/>
            </a:gra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8">
              <a:extLst>
                <a:ext uri="{FF2B5EF4-FFF2-40B4-BE49-F238E27FC236}">
                  <a16:creationId xmlns="" xmlns:a16="http://schemas.microsoft.com/office/drawing/2014/main" id="{2AB3D69F-D48F-42A3-8646-6CFF1895E1CF}"/>
                </a:ext>
              </a:extLst>
            </p:cNvPr>
            <p:cNvSpPr/>
            <p:nvPr/>
          </p:nvSpPr>
          <p:spPr>
            <a:xfrm>
              <a:off x="8830333" y="4794846"/>
              <a:ext cx="610237" cy="970914"/>
            </a:xfrm>
            <a:custGeom>
              <a:avLst/>
              <a:gdLst>
                <a:gd name="connsiteX0" fmla="*/ 531502 w 610237"/>
                <a:gd name="connsiteY0" fmla="*/ 9931 h 970914"/>
                <a:gd name="connsiteX1" fmla="*/ 509554 w 610237"/>
                <a:gd name="connsiteY1" fmla="*/ 583001 h 970914"/>
                <a:gd name="connsiteX2" fmla="*/ 78735 w 610237"/>
                <a:gd name="connsiteY2" fmla="*/ 960984 h 970914"/>
                <a:gd name="connsiteX3" fmla="*/ 100683 w 610237"/>
                <a:gd name="connsiteY3" fmla="*/ 387913 h 970914"/>
                <a:gd name="connsiteX4" fmla="*/ 531502 w 610237"/>
                <a:gd name="connsiteY4" fmla="*/ 9931 h 970914"/>
                <a:gd name="connsiteX5" fmla="*/ 531502 w 610237"/>
                <a:gd name="connsiteY5" fmla="*/ 9931 h 97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0237" h="970914">
                  <a:moveTo>
                    <a:pt x="531502" y="9931"/>
                  </a:moveTo>
                  <a:cubicBezTo>
                    <a:pt x="644490" y="63580"/>
                    <a:pt x="634736" y="320446"/>
                    <a:pt x="509554" y="583001"/>
                  </a:cubicBezTo>
                  <a:cubicBezTo>
                    <a:pt x="384373" y="845557"/>
                    <a:pt x="191724" y="1014633"/>
                    <a:pt x="78735" y="960984"/>
                  </a:cubicBezTo>
                  <a:cubicBezTo>
                    <a:pt x="-34253" y="907335"/>
                    <a:pt x="-24499" y="650469"/>
                    <a:pt x="100683" y="387913"/>
                  </a:cubicBezTo>
                  <a:cubicBezTo>
                    <a:pt x="225864" y="125358"/>
                    <a:pt x="418513" y="-43719"/>
                    <a:pt x="531502" y="9931"/>
                  </a:cubicBezTo>
                  <a:lnTo>
                    <a:pt x="531502" y="9931"/>
                  </a:lnTo>
                  <a:close/>
                </a:path>
              </a:pathLst>
            </a:custGeom>
            <a:solidFill>
              <a:srgbClr val="F7F7F7"/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9">
              <a:extLst>
                <a:ext uri="{FF2B5EF4-FFF2-40B4-BE49-F238E27FC236}">
                  <a16:creationId xmlns="" xmlns:a16="http://schemas.microsoft.com/office/drawing/2014/main" id="{E639D148-2E33-45E1-9940-68E91864D06A}"/>
                </a:ext>
              </a:extLst>
            </p:cNvPr>
            <p:cNvSpPr/>
            <p:nvPr/>
          </p:nvSpPr>
          <p:spPr>
            <a:xfrm>
              <a:off x="8846317" y="4835895"/>
              <a:ext cx="570142" cy="913202"/>
            </a:xfrm>
            <a:custGeom>
              <a:avLst/>
              <a:gdLst>
                <a:gd name="connsiteX0" fmla="*/ 500074 w 570142"/>
                <a:gd name="connsiteY0" fmla="*/ 8712 h 913202"/>
                <a:gd name="connsiteX1" fmla="*/ 472437 w 570142"/>
                <a:gd name="connsiteY1" fmla="*/ 545203 h 913202"/>
                <a:gd name="connsiteX2" fmla="*/ 70068 w 570142"/>
                <a:gd name="connsiteY2" fmla="*/ 904490 h 913202"/>
                <a:gd name="connsiteX3" fmla="*/ 97705 w 570142"/>
                <a:gd name="connsiteY3" fmla="*/ 367999 h 913202"/>
                <a:gd name="connsiteX4" fmla="*/ 500074 w 570142"/>
                <a:gd name="connsiteY4" fmla="*/ 8712 h 913202"/>
                <a:gd name="connsiteX5" fmla="*/ 500074 w 570142"/>
                <a:gd name="connsiteY5" fmla="*/ 8712 h 913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0142" h="913202">
                  <a:moveTo>
                    <a:pt x="500074" y="8712"/>
                  </a:moveTo>
                  <a:cubicBezTo>
                    <a:pt x="603308" y="57484"/>
                    <a:pt x="591115" y="298092"/>
                    <a:pt x="472437" y="545203"/>
                  </a:cubicBezTo>
                  <a:cubicBezTo>
                    <a:pt x="353758" y="792315"/>
                    <a:pt x="173302" y="953262"/>
                    <a:pt x="70068" y="904490"/>
                  </a:cubicBezTo>
                  <a:cubicBezTo>
                    <a:pt x="-33166" y="855718"/>
                    <a:pt x="-20973" y="615110"/>
                    <a:pt x="97705" y="367999"/>
                  </a:cubicBezTo>
                  <a:cubicBezTo>
                    <a:pt x="216384" y="120887"/>
                    <a:pt x="396840" y="-40060"/>
                    <a:pt x="500074" y="8712"/>
                  </a:cubicBezTo>
                  <a:lnTo>
                    <a:pt x="500074" y="871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20">
              <a:extLst>
                <a:ext uri="{FF2B5EF4-FFF2-40B4-BE49-F238E27FC236}">
                  <a16:creationId xmlns="" xmlns:a16="http://schemas.microsoft.com/office/drawing/2014/main" id="{EC9006B5-7E9F-43B6-9B20-46D2FD4C3BFA}"/>
                </a:ext>
              </a:extLst>
            </p:cNvPr>
            <p:cNvSpPr/>
            <p:nvPr/>
          </p:nvSpPr>
          <p:spPr>
            <a:xfrm>
              <a:off x="8931800" y="4997387"/>
              <a:ext cx="350403" cy="500802"/>
            </a:xfrm>
            <a:custGeom>
              <a:avLst/>
              <a:gdLst>
                <a:gd name="connsiteX0" fmla="*/ 301602 w 350403"/>
                <a:gd name="connsiteY0" fmla="*/ 8167 h 500802"/>
                <a:gd name="connsiteX1" fmla="*/ 296725 w 350403"/>
                <a:gd name="connsiteY1" fmla="*/ 312992 h 500802"/>
                <a:gd name="connsiteX2" fmla="*/ 48801 w 350403"/>
                <a:gd name="connsiteY2" fmla="*/ 492635 h 500802"/>
                <a:gd name="connsiteX3" fmla="*/ 53678 w 350403"/>
                <a:gd name="connsiteY3" fmla="*/ 187810 h 500802"/>
                <a:gd name="connsiteX4" fmla="*/ 301602 w 350403"/>
                <a:gd name="connsiteY4" fmla="*/ 8167 h 500802"/>
                <a:gd name="connsiteX5" fmla="*/ 301602 w 350403"/>
                <a:gd name="connsiteY5" fmla="*/ 8167 h 500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0403" h="500802">
                  <a:moveTo>
                    <a:pt x="301602" y="8167"/>
                  </a:moveTo>
                  <a:cubicBezTo>
                    <a:pt x="368258" y="43120"/>
                    <a:pt x="366632" y="178869"/>
                    <a:pt x="296725" y="312992"/>
                  </a:cubicBezTo>
                  <a:cubicBezTo>
                    <a:pt x="226819" y="447115"/>
                    <a:pt x="115456" y="527589"/>
                    <a:pt x="48801" y="492635"/>
                  </a:cubicBezTo>
                  <a:cubicBezTo>
                    <a:pt x="-17854" y="457682"/>
                    <a:pt x="-16228" y="321933"/>
                    <a:pt x="53678" y="187810"/>
                  </a:cubicBezTo>
                  <a:cubicBezTo>
                    <a:pt x="123585" y="53687"/>
                    <a:pt x="234947" y="-26786"/>
                    <a:pt x="301602" y="8167"/>
                  </a:cubicBezTo>
                  <a:lnTo>
                    <a:pt x="301602" y="8167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21">
              <a:extLst>
                <a:ext uri="{FF2B5EF4-FFF2-40B4-BE49-F238E27FC236}">
                  <a16:creationId xmlns="" xmlns:a16="http://schemas.microsoft.com/office/drawing/2014/main" id="{B16014DF-8941-4D6A-8B4A-93717940F8C0}"/>
                </a:ext>
              </a:extLst>
            </p:cNvPr>
            <p:cNvSpPr/>
            <p:nvPr/>
          </p:nvSpPr>
          <p:spPr>
            <a:xfrm>
              <a:off x="5965753" y="2862079"/>
              <a:ext cx="3113241" cy="935790"/>
            </a:xfrm>
            <a:custGeom>
              <a:avLst/>
              <a:gdLst>
                <a:gd name="connsiteX0" fmla="*/ 1552 w 3113241"/>
                <a:gd name="connsiteY0" fmla="*/ 290141 h 935790"/>
                <a:gd name="connsiteX1" fmla="*/ 503091 w 3113241"/>
                <a:gd name="connsiteY1" fmla="*/ 14579 h 935790"/>
                <a:gd name="connsiteX2" fmla="*/ 793284 w 3113241"/>
                <a:gd name="connsiteY2" fmla="*/ 38965 h 935790"/>
                <a:gd name="connsiteX3" fmla="*/ 2378374 w 3113241"/>
                <a:gd name="connsiteY3" fmla="*/ 718521 h 935790"/>
                <a:gd name="connsiteX4" fmla="*/ 2618982 w 3113241"/>
                <a:gd name="connsiteY4" fmla="*/ 686006 h 935790"/>
                <a:gd name="connsiteX5" fmla="*/ 2981520 w 3113241"/>
                <a:gd name="connsiteY5" fmla="*/ 451901 h 935790"/>
                <a:gd name="connsiteX6" fmla="*/ 3070936 w 3113241"/>
                <a:gd name="connsiteY6" fmla="*/ 466533 h 935790"/>
                <a:gd name="connsiteX7" fmla="*/ 3110766 w 3113241"/>
                <a:gd name="connsiteY7" fmla="*/ 584398 h 935790"/>
                <a:gd name="connsiteX8" fmla="*/ 2629549 w 3113241"/>
                <a:gd name="connsiteY8" fmla="*/ 885159 h 935790"/>
                <a:gd name="connsiteX9" fmla="*/ 2345859 w 3113241"/>
                <a:gd name="connsiteY9" fmla="*/ 911983 h 935790"/>
                <a:gd name="connsiteX10" fmla="*/ 807916 w 3113241"/>
                <a:gd name="connsiteY10" fmla="*/ 249497 h 935790"/>
                <a:gd name="connsiteX11" fmla="*/ 488459 w 3113241"/>
                <a:gd name="connsiteY11" fmla="*/ 225111 h 935790"/>
                <a:gd name="connsiteX12" fmla="*/ 191763 w 3113241"/>
                <a:gd name="connsiteY12" fmla="*/ 383620 h 935790"/>
                <a:gd name="connsiteX13" fmla="*/ 160874 w 3113241"/>
                <a:gd name="connsiteY13" fmla="*/ 385246 h 935790"/>
                <a:gd name="connsiteX14" fmla="*/ 13745 w 3113241"/>
                <a:gd name="connsiteY14" fmla="*/ 312088 h 935790"/>
                <a:gd name="connsiteX15" fmla="*/ 1552 w 3113241"/>
                <a:gd name="connsiteY15" fmla="*/ 290141 h 935790"/>
                <a:gd name="connsiteX16" fmla="*/ 1552 w 3113241"/>
                <a:gd name="connsiteY16" fmla="*/ 290141 h 935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13241" h="935790">
                  <a:moveTo>
                    <a:pt x="1552" y="290141"/>
                  </a:moveTo>
                  <a:cubicBezTo>
                    <a:pt x="108038" y="225924"/>
                    <a:pt x="437249" y="32462"/>
                    <a:pt x="503091" y="14579"/>
                  </a:cubicBezTo>
                  <a:cubicBezTo>
                    <a:pt x="603073" y="-12246"/>
                    <a:pt x="699805" y="-865"/>
                    <a:pt x="793284" y="38965"/>
                  </a:cubicBezTo>
                  <a:cubicBezTo>
                    <a:pt x="958296" y="108059"/>
                    <a:pt x="2329602" y="705515"/>
                    <a:pt x="2378374" y="718521"/>
                  </a:cubicBezTo>
                  <a:cubicBezTo>
                    <a:pt x="2463725" y="741281"/>
                    <a:pt x="2544198" y="732340"/>
                    <a:pt x="2618982" y="686006"/>
                  </a:cubicBezTo>
                  <a:cubicBezTo>
                    <a:pt x="2686450" y="644550"/>
                    <a:pt x="2940877" y="472223"/>
                    <a:pt x="2981520" y="451901"/>
                  </a:cubicBezTo>
                  <a:cubicBezTo>
                    <a:pt x="3014035" y="434831"/>
                    <a:pt x="3044111" y="448650"/>
                    <a:pt x="3070936" y="466533"/>
                  </a:cubicBezTo>
                  <a:cubicBezTo>
                    <a:pt x="3113205" y="494983"/>
                    <a:pt x="3117269" y="534001"/>
                    <a:pt x="3110766" y="584398"/>
                  </a:cubicBezTo>
                  <a:cubicBezTo>
                    <a:pt x="3109140" y="595778"/>
                    <a:pt x="2696204" y="842077"/>
                    <a:pt x="2629549" y="885159"/>
                  </a:cubicBezTo>
                  <a:cubicBezTo>
                    <a:pt x="2539321" y="942059"/>
                    <a:pt x="2442590" y="951001"/>
                    <a:pt x="2345859" y="911983"/>
                  </a:cubicBezTo>
                  <a:cubicBezTo>
                    <a:pt x="2209297" y="856708"/>
                    <a:pt x="1185086" y="411258"/>
                    <a:pt x="807916" y="249497"/>
                  </a:cubicBezTo>
                  <a:cubicBezTo>
                    <a:pt x="704682" y="204790"/>
                    <a:pt x="598196" y="190971"/>
                    <a:pt x="488459" y="225111"/>
                  </a:cubicBezTo>
                  <a:cubicBezTo>
                    <a:pt x="436436" y="241369"/>
                    <a:pt x="242161" y="353544"/>
                    <a:pt x="191763" y="383620"/>
                  </a:cubicBezTo>
                  <a:cubicBezTo>
                    <a:pt x="182009" y="393375"/>
                    <a:pt x="171441" y="390123"/>
                    <a:pt x="160874" y="385246"/>
                  </a:cubicBezTo>
                  <a:cubicBezTo>
                    <a:pt x="111289" y="362486"/>
                    <a:pt x="62517" y="336474"/>
                    <a:pt x="13745" y="312088"/>
                  </a:cubicBezTo>
                  <a:cubicBezTo>
                    <a:pt x="3991" y="306398"/>
                    <a:pt x="-3325" y="301521"/>
                    <a:pt x="1552" y="290141"/>
                  </a:cubicBezTo>
                  <a:lnTo>
                    <a:pt x="1552" y="29014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22">
              <a:extLst>
                <a:ext uri="{FF2B5EF4-FFF2-40B4-BE49-F238E27FC236}">
                  <a16:creationId xmlns="" xmlns:a16="http://schemas.microsoft.com/office/drawing/2014/main" id="{896A2332-3AFB-46F1-9A74-DB81B7370784}"/>
                </a:ext>
              </a:extLst>
            </p:cNvPr>
            <p:cNvSpPr/>
            <p:nvPr/>
          </p:nvSpPr>
          <p:spPr>
            <a:xfrm>
              <a:off x="9695923" y="3268459"/>
              <a:ext cx="48771" cy="40643"/>
            </a:xfrm>
            <a:custGeom>
              <a:avLst/>
              <a:gdLst>
                <a:gd name="connsiteX0" fmla="*/ 0 w 48771"/>
                <a:gd name="connsiteY0" fmla="*/ 40643 h 40643"/>
                <a:gd name="connsiteX1" fmla="*/ 48772 w 48771"/>
                <a:gd name="connsiteY1" fmla="*/ 0 h 40643"/>
                <a:gd name="connsiteX2" fmla="*/ 0 w 48771"/>
                <a:gd name="connsiteY2" fmla="*/ 40643 h 40643"/>
                <a:gd name="connsiteX3" fmla="*/ 0 w 48771"/>
                <a:gd name="connsiteY3" fmla="*/ 40643 h 40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71" h="40643">
                  <a:moveTo>
                    <a:pt x="0" y="40643"/>
                  </a:moveTo>
                  <a:cubicBezTo>
                    <a:pt x="9754" y="19509"/>
                    <a:pt x="26011" y="6503"/>
                    <a:pt x="48772" y="0"/>
                  </a:cubicBezTo>
                  <a:cubicBezTo>
                    <a:pt x="32515" y="13006"/>
                    <a:pt x="16257" y="26825"/>
                    <a:pt x="0" y="40643"/>
                  </a:cubicBezTo>
                  <a:lnTo>
                    <a:pt x="0" y="40643"/>
                  </a:lnTo>
                  <a:close/>
                </a:path>
              </a:pathLst>
            </a:custGeom>
            <a:solidFill>
              <a:srgbClr val="797979"/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23">
              <a:extLst>
                <a:ext uri="{FF2B5EF4-FFF2-40B4-BE49-F238E27FC236}">
                  <a16:creationId xmlns="" xmlns:a16="http://schemas.microsoft.com/office/drawing/2014/main" id="{B0C640AC-029E-414B-8FE8-1C64EE798B90}"/>
                </a:ext>
              </a:extLst>
            </p:cNvPr>
            <p:cNvSpPr/>
            <p:nvPr/>
          </p:nvSpPr>
          <p:spPr>
            <a:xfrm>
              <a:off x="8841637" y="5193326"/>
              <a:ext cx="349502" cy="569197"/>
            </a:xfrm>
            <a:custGeom>
              <a:avLst/>
              <a:gdLst>
                <a:gd name="connsiteX0" fmla="*/ 97507 w 349502"/>
                <a:gd name="connsiteY0" fmla="*/ 10567 h 569197"/>
                <a:gd name="connsiteX1" fmla="*/ 19472 w 349502"/>
                <a:gd name="connsiteY1" fmla="*/ 250363 h 569197"/>
                <a:gd name="connsiteX2" fmla="*/ 8905 w 349502"/>
                <a:gd name="connsiteY2" fmla="*/ 388550 h 569197"/>
                <a:gd name="connsiteX3" fmla="*/ 31665 w 349502"/>
                <a:gd name="connsiteY3" fmla="*/ 490159 h 569197"/>
                <a:gd name="connsiteX4" fmla="*/ 179607 w 349502"/>
                <a:gd name="connsiteY4" fmla="*/ 541369 h 569197"/>
                <a:gd name="connsiteX5" fmla="*/ 338929 w 349502"/>
                <a:gd name="connsiteY5" fmla="*/ 409685 h 569197"/>
                <a:gd name="connsiteX6" fmla="*/ 347870 w 349502"/>
                <a:gd name="connsiteY6" fmla="*/ 400743 h 569197"/>
                <a:gd name="connsiteX7" fmla="*/ 337303 w 349502"/>
                <a:gd name="connsiteY7" fmla="*/ 425129 h 569197"/>
                <a:gd name="connsiteX8" fmla="*/ 193426 w 349502"/>
                <a:gd name="connsiteY8" fmla="*/ 548685 h 569197"/>
                <a:gd name="connsiteX9" fmla="*/ 110513 w 349502"/>
                <a:gd name="connsiteY9" fmla="*/ 569006 h 569197"/>
                <a:gd name="connsiteX10" fmla="*/ 24349 w 349502"/>
                <a:gd name="connsiteY10" fmla="*/ 505603 h 569197"/>
                <a:gd name="connsiteX11" fmla="*/ 1589 w 349502"/>
                <a:gd name="connsiteY11" fmla="*/ 340591 h 569197"/>
                <a:gd name="connsiteX12" fmla="*/ 25975 w 349502"/>
                <a:gd name="connsiteY12" fmla="*/ 184521 h 569197"/>
                <a:gd name="connsiteX13" fmla="*/ 92630 w 349502"/>
                <a:gd name="connsiteY13" fmla="*/ 0 h 569197"/>
                <a:gd name="connsiteX14" fmla="*/ 97507 w 349502"/>
                <a:gd name="connsiteY14" fmla="*/ 10567 h 569197"/>
                <a:gd name="connsiteX15" fmla="*/ 97507 w 349502"/>
                <a:gd name="connsiteY15" fmla="*/ 10567 h 569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9502" h="569197">
                  <a:moveTo>
                    <a:pt x="97507" y="10567"/>
                  </a:moveTo>
                  <a:cubicBezTo>
                    <a:pt x="63367" y="87790"/>
                    <a:pt x="35730" y="167451"/>
                    <a:pt x="19472" y="250363"/>
                  </a:cubicBezTo>
                  <a:cubicBezTo>
                    <a:pt x="10531" y="295884"/>
                    <a:pt x="8092" y="342217"/>
                    <a:pt x="8905" y="388550"/>
                  </a:cubicBezTo>
                  <a:cubicBezTo>
                    <a:pt x="10531" y="424316"/>
                    <a:pt x="15408" y="458457"/>
                    <a:pt x="31665" y="490159"/>
                  </a:cubicBezTo>
                  <a:cubicBezTo>
                    <a:pt x="64180" y="553562"/>
                    <a:pt x="115391" y="569006"/>
                    <a:pt x="179607" y="541369"/>
                  </a:cubicBezTo>
                  <a:cubicBezTo>
                    <a:pt x="245449" y="512919"/>
                    <a:pt x="294221" y="463334"/>
                    <a:pt x="338929" y="409685"/>
                  </a:cubicBezTo>
                  <a:cubicBezTo>
                    <a:pt x="341367" y="406433"/>
                    <a:pt x="344619" y="403182"/>
                    <a:pt x="347870" y="400743"/>
                  </a:cubicBezTo>
                  <a:cubicBezTo>
                    <a:pt x="353560" y="412936"/>
                    <a:pt x="342993" y="418626"/>
                    <a:pt x="337303" y="425129"/>
                  </a:cubicBezTo>
                  <a:cubicBezTo>
                    <a:pt x="295034" y="472275"/>
                    <a:pt x="251139" y="519422"/>
                    <a:pt x="193426" y="548685"/>
                  </a:cubicBezTo>
                  <a:cubicBezTo>
                    <a:pt x="167414" y="561691"/>
                    <a:pt x="139777" y="570632"/>
                    <a:pt x="110513" y="569006"/>
                  </a:cubicBezTo>
                  <a:cubicBezTo>
                    <a:pt x="68244" y="566568"/>
                    <a:pt x="41420" y="541369"/>
                    <a:pt x="24349" y="505603"/>
                  </a:cubicBezTo>
                  <a:cubicBezTo>
                    <a:pt x="-37" y="453580"/>
                    <a:pt x="-2475" y="396679"/>
                    <a:pt x="1589" y="340591"/>
                  </a:cubicBezTo>
                  <a:cubicBezTo>
                    <a:pt x="4841" y="287755"/>
                    <a:pt x="15408" y="236544"/>
                    <a:pt x="25975" y="184521"/>
                  </a:cubicBezTo>
                  <a:cubicBezTo>
                    <a:pt x="43858" y="121930"/>
                    <a:pt x="66619" y="60152"/>
                    <a:pt x="92630" y="0"/>
                  </a:cubicBezTo>
                  <a:cubicBezTo>
                    <a:pt x="95069" y="4877"/>
                    <a:pt x="96695" y="8129"/>
                    <a:pt x="97507" y="10567"/>
                  </a:cubicBezTo>
                  <a:lnTo>
                    <a:pt x="97507" y="10567"/>
                  </a:lnTo>
                  <a:close/>
                </a:path>
              </a:pathLst>
            </a:custGeom>
            <a:solidFill>
              <a:srgbClr val="FEFEFE"/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24">
              <a:extLst>
                <a:ext uri="{FF2B5EF4-FFF2-40B4-BE49-F238E27FC236}">
                  <a16:creationId xmlns="" xmlns:a16="http://schemas.microsoft.com/office/drawing/2014/main" id="{FB8B668A-2373-4C13-A1D6-8D09EAD31770}"/>
                </a:ext>
              </a:extLst>
            </p:cNvPr>
            <p:cNvSpPr/>
            <p:nvPr/>
          </p:nvSpPr>
          <p:spPr>
            <a:xfrm>
              <a:off x="7184948" y="3122217"/>
              <a:ext cx="1438617" cy="553309"/>
            </a:xfrm>
            <a:custGeom>
              <a:avLst/>
              <a:gdLst>
                <a:gd name="connsiteX0" fmla="*/ 1426612 w 1438617"/>
                <a:gd name="connsiteY0" fmla="*/ 443752 h 553309"/>
                <a:gd name="connsiteX1" fmla="*/ 1320126 w 1438617"/>
                <a:gd name="connsiteY1" fmla="*/ 494149 h 553309"/>
                <a:gd name="connsiteX2" fmla="*/ 1142921 w 1438617"/>
                <a:gd name="connsiteY2" fmla="*/ 481143 h 553309"/>
                <a:gd name="connsiteX3" fmla="*/ 1142921 w 1438617"/>
                <a:gd name="connsiteY3" fmla="*/ 481143 h 553309"/>
                <a:gd name="connsiteX4" fmla="*/ 1142921 w 1438617"/>
                <a:gd name="connsiteY4" fmla="*/ 481143 h 553309"/>
                <a:gd name="connsiteX5" fmla="*/ 31733 w 1438617"/>
                <a:gd name="connsiteY5" fmla="*/ 3178 h 553309"/>
                <a:gd name="connsiteX6" fmla="*/ 7347 w 1438617"/>
                <a:gd name="connsiteY6" fmla="*/ 10494 h 553309"/>
                <a:gd name="connsiteX7" fmla="*/ 11411 w 1438617"/>
                <a:gd name="connsiteY7" fmla="*/ 50324 h 553309"/>
                <a:gd name="connsiteX8" fmla="*/ 1125038 w 1438617"/>
                <a:gd name="connsiteY8" fmla="*/ 529103 h 553309"/>
                <a:gd name="connsiteX9" fmla="*/ 1125038 w 1438617"/>
                <a:gd name="connsiteY9" fmla="*/ 529103 h 553309"/>
                <a:gd name="connsiteX10" fmla="*/ 1315249 w 1438617"/>
                <a:gd name="connsiteY10" fmla="*/ 546173 h 553309"/>
                <a:gd name="connsiteX11" fmla="*/ 1315249 w 1438617"/>
                <a:gd name="connsiteY11" fmla="*/ 546173 h 553309"/>
                <a:gd name="connsiteX12" fmla="*/ 1399787 w 1438617"/>
                <a:gd name="connsiteY12" fmla="*/ 517722 h 553309"/>
                <a:gd name="connsiteX13" fmla="*/ 1437992 w 1438617"/>
                <a:gd name="connsiteY13" fmla="*/ 451067 h 553309"/>
                <a:gd name="connsiteX14" fmla="*/ 1426612 w 1438617"/>
                <a:gd name="connsiteY14" fmla="*/ 443752 h 553309"/>
                <a:gd name="connsiteX15" fmla="*/ 1426612 w 1438617"/>
                <a:gd name="connsiteY15" fmla="*/ 443752 h 553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8617" h="553309">
                  <a:moveTo>
                    <a:pt x="1426612" y="443752"/>
                  </a:moveTo>
                  <a:cubicBezTo>
                    <a:pt x="1392471" y="464886"/>
                    <a:pt x="1358331" y="485208"/>
                    <a:pt x="1320126" y="494149"/>
                  </a:cubicBezTo>
                  <a:cubicBezTo>
                    <a:pt x="1246155" y="512032"/>
                    <a:pt x="1195758" y="503904"/>
                    <a:pt x="1142921" y="481143"/>
                  </a:cubicBezTo>
                  <a:lnTo>
                    <a:pt x="1142921" y="481143"/>
                  </a:lnTo>
                  <a:lnTo>
                    <a:pt x="1142921" y="481143"/>
                  </a:lnTo>
                  <a:cubicBezTo>
                    <a:pt x="1106342" y="466512"/>
                    <a:pt x="65061" y="17810"/>
                    <a:pt x="31733" y="3178"/>
                  </a:cubicBezTo>
                  <a:cubicBezTo>
                    <a:pt x="21166" y="-886"/>
                    <a:pt x="12224" y="-3325"/>
                    <a:pt x="7347" y="10494"/>
                  </a:cubicBezTo>
                  <a:cubicBezTo>
                    <a:pt x="3283" y="24313"/>
                    <a:pt x="-8910" y="41383"/>
                    <a:pt x="11411" y="50324"/>
                  </a:cubicBezTo>
                  <a:cubicBezTo>
                    <a:pt x="46365" y="66582"/>
                    <a:pt x="1086021" y="520161"/>
                    <a:pt x="1125038" y="529103"/>
                  </a:cubicBezTo>
                  <a:lnTo>
                    <a:pt x="1125038" y="529103"/>
                  </a:lnTo>
                  <a:cubicBezTo>
                    <a:pt x="1216079" y="563243"/>
                    <a:pt x="1259161" y="553489"/>
                    <a:pt x="1315249" y="546173"/>
                  </a:cubicBezTo>
                  <a:lnTo>
                    <a:pt x="1315249" y="546173"/>
                  </a:lnTo>
                  <a:cubicBezTo>
                    <a:pt x="1351828" y="538044"/>
                    <a:pt x="1372149" y="529103"/>
                    <a:pt x="1399787" y="517722"/>
                  </a:cubicBezTo>
                  <a:cubicBezTo>
                    <a:pt x="1429863" y="504717"/>
                    <a:pt x="1432302" y="477079"/>
                    <a:pt x="1437992" y="451067"/>
                  </a:cubicBezTo>
                  <a:cubicBezTo>
                    <a:pt x="1440430" y="443752"/>
                    <a:pt x="1435553" y="438874"/>
                    <a:pt x="1426612" y="443752"/>
                  </a:cubicBezTo>
                  <a:lnTo>
                    <a:pt x="1426612" y="44375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25">
              <a:extLst>
                <a:ext uri="{FF2B5EF4-FFF2-40B4-BE49-F238E27FC236}">
                  <a16:creationId xmlns="" xmlns:a16="http://schemas.microsoft.com/office/drawing/2014/main" id="{E6F51F56-FA0B-4D1F-89F6-A03FA740E499}"/>
                </a:ext>
              </a:extLst>
            </p:cNvPr>
            <p:cNvSpPr/>
            <p:nvPr/>
          </p:nvSpPr>
          <p:spPr>
            <a:xfrm>
              <a:off x="6381093" y="2896280"/>
              <a:ext cx="421889" cy="96181"/>
            </a:xfrm>
            <a:custGeom>
              <a:avLst/>
              <a:gdLst>
                <a:gd name="connsiteX0" fmla="*/ 417774 w 421889"/>
                <a:gd name="connsiteY0" fmla="*/ 79547 h 96181"/>
                <a:gd name="connsiteX1" fmla="*/ 380382 w 421889"/>
                <a:gd name="connsiteY1" fmla="*/ 45407 h 96181"/>
                <a:gd name="connsiteX2" fmla="*/ 66616 w 421889"/>
                <a:gd name="connsiteY2" fmla="*/ 24272 h 96181"/>
                <a:gd name="connsiteX3" fmla="*/ 6464 w 421889"/>
                <a:gd name="connsiteY3" fmla="*/ 64103 h 96181"/>
                <a:gd name="connsiteX4" fmla="*/ 2400 w 421889"/>
                <a:gd name="connsiteY4" fmla="*/ 84424 h 96181"/>
                <a:gd name="connsiteX5" fmla="*/ 20283 w 421889"/>
                <a:gd name="connsiteY5" fmla="*/ 81173 h 96181"/>
                <a:gd name="connsiteX6" fmla="*/ 123517 w 421889"/>
                <a:gd name="connsiteY6" fmla="*/ 39717 h 96181"/>
                <a:gd name="connsiteX7" fmla="*/ 244634 w 421889"/>
                <a:gd name="connsiteY7" fmla="*/ 40530 h 96181"/>
                <a:gd name="connsiteX8" fmla="*/ 349494 w 421889"/>
                <a:gd name="connsiteY8" fmla="*/ 67354 h 96181"/>
                <a:gd name="connsiteX9" fmla="*/ 349494 w 421889"/>
                <a:gd name="connsiteY9" fmla="*/ 67354 h 96181"/>
                <a:gd name="connsiteX10" fmla="*/ 408833 w 421889"/>
                <a:gd name="connsiteY10" fmla="*/ 93366 h 96181"/>
                <a:gd name="connsiteX11" fmla="*/ 421026 w 421889"/>
                <a:gd name="connsiteY11" fmla="*/ 93366 h 96181"/>
                <a:gd name="connsiteX12" fmla="*/ 417774 w 421889"/>
                <a:gd name="connsiteY12" fmla="*/ 79547 h 96181"/>
                <a:gd name="connsiteX13" fmla="*/ 417774 w 421889"/>
                <a:gd name="connsiteY13" fmla="*/ 79547 h 96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1889" h="96181">
                  <a:moveTo>
                    <a:pt x="417774" y="79547"/>
                  </a:moveTo>
                  <a:cubicBezTo>
                    <a:pt x="403956" y="58413"/>
                    <a:pt x="385260" y="47845"/>
                    <a:pt x="380382" y="45407"/>
                  </a:cubicBezTo>
                  <a:cubicBezTo>
                    <a:pt x="277961" y="-8242"/>
                    <a:pt x="169037" y="-13120"/>
                    <a:pt x="66616" y="24272"/>
                  </a:cubicBezTo>
                  <a:cubicBezTo>
                    <a:pt x="39792" y="34027"/>
                    <a:pt x="20283" y="41342"/>
                    <a:pt x="6464" y="64103"/>
                  </a:cubicBezTo>
                  <a:cubicBezTo>
                    <a:pt x="2400" y="70606"/>
                    <a:pt x="-3290" y="77921"/>
                    <a:pt x="2400" y="84424"/>
                  </a:cubicBezTo>
                  <a:cubicBezTo>
                    <a:pt x="8090" y="90927"/>
                    <a:pt x="14593" y="83611"/>
                    <a:pt x="20283" y="81173"/>
                  </a:cubicBezTo>
                  <a:cubicBezTo>
                    <a:pt x="48733" y="67354"/>
                    <a:pt x="81248" y="48658"/>
                    <a:pt x="123517" y="39717"/>
                  </a:cubicBezTo>
                  <a:cubicBezTo>
                    <a:pt x="163347" y="31588"/>
                    <a:pt x="203991" y="34840"/>
                    <a:pt x="244634" y="40530"/>
                  </a:cubicBezTo>
                  <a:cubicBezTo>
                    <a:pt x="282026" y="45407"/>
                    <a:pt x="318605" y="55974"/>
                    <a:pt x="349494" y="67354"/>
                  </a:cubicBezTo>
                  <a:lnTo>
                    <a:pt x="349494" y="67354"/>
                  </a:lnTo>
                  <a:cubicBezTo>
                    <a:pt x="360061" y="72231"/>
                    <a:pt x="397453" y="86050"/>
                    <a:pt x="408833" y="93366"/>
                  </a:cubicBezTo>
                  <a:cubicBezTo>
                    <a:pt x="412897" y="95804"/>
                    <a:pt x="417774" y="98243"/>
                    <a:pt x="421026" y="93366"/>
                  </a:cubicBezTo>
                  <a:cubicBezTo>
                    <a:pt x="423464" y="89302"/>
                    <a:pt x="420213" y="83611"/>
                    <a:pt x="417774" y="79547"/>
                  </a:cubicBezTo>
                  <a:lnTo>
                    <a:pt x="417774" y="7954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26">
              <a:extLst>
                <a:ext uri="{FF2B5EF4-FFF2-40B4-BE49-F238E27FC236}">
                  <a16:creationId xmlns="" xmlns:a16="http://schemas.microsoft.com/office/drawing/2014/main" id="{8D946201-DB33-4261-BBAF-52C7146C5282}"/>
                </a:ext>
              </a:extLst>
            </p:cNvPr>
            <p:cNvSpPr/>
            <p:nvPr/>
          </p:nvSpPr>
          <p:spPr>
            <a:xfrm>
              <a:off x="9207391" y="2017174"/>
              <a:ext cx="1797247" cy="1283339"/>
            </a:xfrm>
            <a:custGeom>
              <a:avLst/>
              <a:gdLst>
                <a:gd name="connsiteX0" fmla="*/ 1485920 w 1797247"/>
                <a:gd name="connsiteY0" fmla="*/ 195372 h 1283339"/>
                <a:gd name="connsiteX1" fmla="*/ 1512745 w 1797247"/>
                <a:gd name="connsiteY1" fmla="*/ 178302 h 1283339"/>
                <a:gd name="connsiteX2" fmla="*/ 1766358 w 1797247"/>
                <a:gd name="connsiteY2" fmla="*/ 10851 h 1283339"/>
                <a:gd name="connsiteX3" fmla="*/ 1797248 w 1797247"/>
                <a:gd name="connsiteY3" fmla="*/ 1097 h 1283339"/>
                <a:gd name="connsiteX4" fmla="*/ 1720838 w 1797247"/>
                <a:gd name="connsiteY4" fmla="*/ 57997 h 1283339"/>
                <a:gd name="connsiteX5" fmla="*/ 1494861 w 1797247"/>
                <a:gd name="connsiteY5" fmla="*/ 209190 h 1283339"/>
                <a:gd name="connsiteX6" fmla="*/ 1417639 w 1797247"/>
                <a:gd name="connsiteY6" fmla="*/ 299419 h 1283339"/>
                <a:gd name="connsiteX7" fmla="*/ 1375370 w 1797247"/>
                <a:gd name="connsiteY7" fmla="*/ 349816 h 1283339"/>
                <a:gd name="connsiteX8" fmla="*/ 1315218 w 1797247"/>
                <a:gd name="connsiteY8" fmla="*/ 417284 h 1283339"/>
                <a:gd name="connsiteX9" fmla="*/ 1237995 w 1797247"/>
                <a:gd name="connsiteY9" fmla="*/ 482314 h 1283339"/>
                <a:gd name="connsiteX10" fmla="*/ 604773 w 1797247"/>
                <a:gd name="connsiteY10" fmla="*/ 952963 h 1283339"/>
                <a:gd name="connsiteX11" fmla="*/ 582825 w 1797247"/>
                <a:gd name="connsiteY11" fmla="*/ 971659 h 1283339"/>
                <a:gd name="connsiteX12" fmla="*/ 466585 w 1797247"/>
                <a:gd name="connsiteY12" fmla="*/ 1055384 h 1283339"/>
                <a:gd name="connsiteX13" fmla="*/ 444638 w 1797247"/>
                <a:gd name="connsiteY13" fmla="*/ 1069203 h 1283339"/>
                <a:gd name="connsiteX14" fmla="*/ 121117 w 1797247"/>
                <a:gd name="connsiteY14" fmla="*/ 1232589 h 1283339"/>
                <a:gd name="connsiteX15" fmla="*/ 37392 w 1797247"/>
                <a:gd name="connsiteY15" fmla="*/ 1276484 h 1283339"/>
                <a:gd name="connsiteX16" fmla="*/ 0 w 1797247"/>
                <a:gd name="connsiteY16" fmla="*/ 1278922 h 1283339"/>
                <a:gd name="connsiteX17" fmla="*/ 29263 w 1797247"/>
                <a:gd name="connsiteY17" fmla="*/ 1261852 h 1283339"/>
                <a:gd name="connsiteX18" fmla="*/ 73158 w 1797247"/>
                <a:gd name="connsiteY18" fmla="*/ 1239905 h 1283339"/>
                <a:gd name="connsiteX19" fmla="*/ 433258 w 1797247"/>
                <a:gd name="connsiteY19" fmla="*/ 1058636 h 1283339"/>
                <a:gd name="connsiteX20" fmla="*/ 454392 w 1797247"/>
                <a:gd name="connsiteY20" fmla="*/ 1046443 h 1283339"/>
                <a:gd name="connsiteX21" fmla="*/ 503164 w 1797247"/>
                <a:gd name="connsiteY21" fmla="*/ 1010677 h 1283339"/>
                <a:gd name="connsiteX22" fmla="*/ 1021773 w 1797247"/>
                <a:gd name="connsiteY22" fmla="*/ 625378 h 1283339"/>
                <a:gd name="connsiteX23" fmla="*/ 1218487 w 1797247"/>
                <a:gd name="connsiteY23" fmla="*/ 479875 h 1283339"/>
                <a:gd name="connsiteX24" fmla="*/ 1234744 w 1797247"/>
                <a:gd name="connsiteY24" fmla="*/ 465243 h 1283339"/>
                <a:gd name="connsiteX25" fmla="*/ 1265633 w 1797247"/>
                <a:gd name="connsiteY25" fmla="*/ 442483 h 1283339"/>
                <a:gd name="connsiteX26" fmla="*/ 1348545 w 1797247"/>
                <a:gd name="connsiteY26" fmla="*/ 355506 h 1283339"/>
                <a:gd name="connsiteX27" fmla="*/ 1485920 w 1797247"/>
                <a:gd name="connsiteY27" fmla="*/ 195372 h 1283339"/>
                <a:gd name="connsiteX28" fmla="*/ 1485920 w 1797247"/>
                <a:gd name="connsiteY28" fmla="*/ 195372 h 128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97247" h="1283339">
                  <a:moveTo>
                    <a:pt x="1485920" y="195372"/>
                  </a:moveTo>
                  <a:cubicBezTo>
                    <a:pt x="1496487" y="192120"/>
                    <a:pt x="1503803" y="183992"/>
                    <a:pt x="1512745" y="178302"/>
                  </a:cubicBezTo>
                  <a:cubicBezTo>
                    <a:pt x="1597282" y="122214"/>
                    <a:pt x="1681821" y="66126"/>
                    <a:pt x="1766358" y="10851"/>
                  </a:cubicBezTo>
                  <a:cubicBezTo>
                    <a:pt x="1774487" y="5161"/>
                    <a:pt x="1783429" y="-2968"/>
                    <a:pt x="1797248" y="1097"/>
                  </a:cubicBezTo>
                  <a:cubicBezTo>
                    <a:pt x="1776926" y="28734"/>
                    <a:pt x="1746850" y="40114"/>
                    <a:pt x="1720838" y="57997"/>
                  </a:cubicBezTo>
                  <a:cubicBezTo>
                    <a:pt x="1645242" y="109208"/>
                    <a:pt x="1568019" y="157167"/>
                    <a:pt x="1494861" y="209190"/>
                  </a:cubicBezTo>
                  <a:cubicBezTo>
                    <a:pt x="1463159" y="231951"/>
                    <a:pt x="1442838" y="268530"/>
                    <a:pt x="1417639" y="299419"/>
                  </a:cubicBezTo>
                  <a:cubicBezTo>
                    <a:pt x="1403820" y="316489"/>
                    <a:pt x="1385937" y="330308"/>
                    <a:pt x="1375370" y="349816"/>
                  </a:cubicBezTo>
                  <a:cubicBezTo>
                    <a:pt x="1351797" y="368512"/>
                    <a:pt x="1334727" y="393711"/>
                    <a:pt x="1315218" y="417284"/>
                  </a:cubicBezTo>
                  <a:cubicBezTo>
                    <a:pt x="1293271" y="444109"/>
                    <a:pt x="1264820" y="461992"/>
                    <a:pt x="1237995" y="482314"/>
                  </a:cubicBezTo>
                  <a:cubicBezTo>
                    <a:pt x="1026650" y="639197"/>
                    <a:pt x="816118" y="796080"/>
                    <a:pt x="604773" y="952963"/>
                  </a:cubicBezTo>
                  <a:cubicBezTo>
                    <a:pt x="597457" y="958653"/>
                    <a:pt x="590141" y="965156"/>
                    <a:pt x="582825" y="971659"/>
                  </a:cubicBezTo>
                  <a:cubicBezTo>
                    <a:pt x="543808" y="999296"/>
                    <a:pt x="505603" y="1027747"/>
                    <a:pt x="466585" y="1055384"/>
                  </a:cubicBezTo>
                  <a:cubicBezTo>
                    <a:pt x="459269" y="1061074"/>
                    <a:pt x="451954" y="1065139"/>
                    <a:pt x="444638" y="1069203"/>
                  </a:cubicBezTo>
                  <a:cubicBezTo>
                    <a:pt x="337340" y="1123665"/>
                    <a:pt x="229228" y="1178127"/>
                    <a:pt x="121117" y="1232589"/>
                  </a:cubicBezTo>
                  <a:cubicBezTo>
                    <a:pt x="92667" y="1246408"/>
                    <a:pt x="65029" y="1261039"/>
                    <a:pt x="37392" y="1276484"/>
                  </a:cubicBezTo>
                  <a:cubicBezTo>
                    <a:pt x="25199" y="1283800"/>
                    <a:pt x="13006" y="1286238"/>
                    <a:pt x="0" y="1278922"/>
                  </a:cubicBezTo>
                  <a:cubicBezTo>
                    <a:pt x="9754" y="1273232"/>
                    <a:pt x="20322" y="1267542"/>
                    <a:pt x="29263" y="1261852"/>
                  </a:cubicBezTo>
                  <a:cubicBezTo>
                    <a:pt x="45521" y="1256162"/>
                    <a:pt x="60152" y="1249659"/>
                    <a:pt x="73158" y="1239905"/>
                  </a:cubicBezTo>
                  <a:cubicBezTo>
                    <a:pt x="193462" y="1179753"/>
                    <a:pt x="312954" y="1118788"/>
                    <a:pt x="433258" y="1058636"/>
                  </a:cubicBezTo>
                  <a:cubicBezTo>
                    <a:pt x="440574" y="1055384"/>
                    <a:pt x="447076" y="1050507"/>
                    <a:pt x="454392" y="1046443"/>
                  </a:cubicBezTo>
                  <a:cubicBezTo>
                    <a:pt x="470650" y="1034250"/>
                    <a:pt x="486907" y="1022870"/>
                    <a:pt x="503164" y="1010677"/>
                  </a:cubicBezTo>
                  <a:cubicBezTo>
                    <a:pt x="675492" y="882244"/>
                    <a:pt x="848633" y="753811"/>
                    <a:pt x="1021773" y="625378"/>
                  </a:cubicBezTo>
                  <a:cubicBezTo>
                    <a:pt x="1087615" y="576606"/>
                    <a:pt x="1152644" y="528647"/>
                    <a:pt x="1218487" y="479875"/>
                  </a:cubicBezTo>
                  <a:cubicBezTo>
                    <a:pt x="1224177" y="475811"/>
                    <a:pt x="1229867" y="470121"/>
                    <a:pt x="1234744" y="465243"/>
                  </a:cubicBezTo>
                  <a:cubicBezTo>
                    <a:pt x="1246937" y="459553"/>
                    <a:pt x="1256692" y="452237"/>
                    <a:pt x="1265633" y="442483"/>
                  </a:cubicBezTo>
                  <a:cubicBezTo>
                    <a:pt x="1302212" y="421349"/>
                    <a:pt x="1321721" y="385582"/>
                    <a:pt x="1348545" y="355506"/>
                  </a:cubicBezTo>
                  <a:cubicBezTo>
                    <a:pt x="1394879" y="302670"/>
                    <a:pt x="1440399" y="249021"/>
                    <a:pt x="1485920" y="195372"/>
                  </a:cubicBezTo>
                  <a:lnTo>
                    <a:pt x="1485920" y="195372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27">
              <a:extLst>
                <a:ext uri="{FF2B5EF4-FFF2-40B4-BE49-F238E27FC236}">
                  <a16:creationId xmlns="" xmlns:a16="http://schemas.microsoft.com/office/drawing/2014/main" id="{5B0DF728-EE28-4511-9CD5-97B96E002FB6}"/>
                </a:ext>
              </a:extLst>
            </p:cNvPr>
            <p:cNvSpPr/>
            <p:nvPr/>
          </p:nvSpPr>
          <p:spPr>
            <a:xfrm>
              <a:off x="8655763" y="3015658"/>
              <a:ext cx="581703" cy="278000"/>
            </a:xfrm>
            <a:custGeom>
              <a:avLst/>
              <a:gdLst>
                <a:gd name="connsiteX0" fmla="*/ 581704 w 581703"/>
                <a:gd name="connsiteY0" fmla="*/ 261743 h 278000"/>
                <a:gd name="connsiteX1" fmla="*/ 567885 w 581703"/>
                <a:gd name="connsiteY1" fmla="*/ 243860 h 278000"/>
                <a:gd name="connsiteX2" fmla="*/ 311019 w 581703"/>
                <a:gd name="connsiteY2" fmla="*/ 95105 h 278000"/>
                <a:gd name="connsiteX3" fmla="*/ 183399 w 581703"/>
                <a:gd name="connsiteY3" fmla="*/ 21135 h 278000"/>
                <a:gd name="connsiteX4" fmla="*/ 172019 w 581703"/>
                <a:gd name="connsiteY4" fmla="*/ 0 h 278000"/>
                <a:gd name="connsiteX5" fmla="*/ 171206 w 581703"/>
                <a:gd name="connsiteY5" fmla="*/ 813 h 278000"/>
                <a:gd name="connsiteX6" fmla="*/ 22452 w 581703"/>
                <a:gd name="connsiteY6" fmla="*/ 136562 h 278000"/>
                <a:gd name="connsiteX7" fmla="*/ 1317 w 581703"/>
                <a:gd name="connsiteY7" fmla="*/ 199965 h 278000"/>
                <a:gd name="connsiteX8" fmla="*/ 72037 w 581703"/>
                <a:gd name="connsiteY8" fmla="*/ 266620 h 278000"/>
                <a:gd name="connsiteX9" fmla="*/ 146007 w 581703"/>
                <a:gd name="connsiteY9" fmla="*/ 269872 h 278000"/>
                <a:gd name="connsiteX10" fmla="*/ 552441 w 581703"/>
                <a:gd name="connsiteY10" fmla="*/ 278000 h 278000"/>
                <a:gd name="connsiteX11" fmla="*/ 581704 w 581703"/>
                <a:gd name="connsiteY11" fmla="*/ 261743 h 27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1703" h="278000">
                  <a:moveTo>
                    <a:pt x="581704" y="261743"/>
                  </a:moveTo>
                  <a:cubicBezTo>
                    <a:pt x="580078" y="253614"/>
                    <a:pt x="576014" y="247924"/>
                    <a:pt x="567885" y="243860"/>
                  </a:cubicBezTo>
                  <a:cubicBezTo>
                    <a:pt x="481721" y="194275"/>
                    <a:pt x="396370" y="144690"/>
                    <a:pt x="311019" y="95105"/>
                  </a:cubicBezTo>
                  <a:cubicBezTo>
                    <a:pt x="267937" y="70719"/>
                    <a:pt x="225669" y="45521"/>
                    <a:pt x="183399" y="21135"/>
                  </a:cubicBezTo>
                  <a:cubicBezTo>
                    <a:pt x="174458" y="16257"/>
                    <a:pt x="169581" y="10567"/>
                    <a:pt x="172019" y="0"/>
                  </a:cubicBezTo>
                  <a:cubicBezTo>
                    <a:pt x="172019" y="0"/>
                    <a:pt x="171206" y="813"/>
                    <a:pt x="171206" y="813"/>
                  </a:cubicBezTo>
                  <a:cubicBezTo>
                    <a:pt x="121621" y="46333"/>
                    <a:pt x="72850" y="91854"/>
                    <a:pt x="22452" y="136562"/>
                  </a:cubicBezTo>
                  <a:cubicBezTo>
                    <a:pt x="2130" y="154445"/>
                    <a:pt x="-2747" y="175579"/>
                    <a:pt x="1317" y="199965"/>
                  </a:cubicBezTo>
                  <a:cubicBezTo>
                    <a:pt x="7820" y="240608"/>
                    <a:pt x="37083" y="257679"/>
                    <a:pt x="72037" y="266620"/>
                  </a:cubicBezTo>
                  <a:cubicBezTo>
                    <a:pt x="97235" y="273936"/>
                    <a:pt x="119996" y="269872"/>
                    <a:pt x="146007" y="269872"/>
                  </a:cubicBezTo>
                  <a:cubicBezTo>
                    <a:pt x="210224" y="269872"/>
                    <a:pt x="552441" y="278000"/>
                    <a:pt x="552441" y="278000"/>
                  </a:cubicBezTo>
                  <a:cubicBezTo>
                    <a:pt x="562195" y="272310"/>
                    <a:pt x="571949" y="267433"/>
                    <a:pt x="581704" y="261743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28">
              <a:extLst>
                <a:ext uri="{FF2B5EF4-FFF2-40B4-BE49-F238E27FC236}">
                  <a16:creationId xmlns="" xmlns:a16="http://schemas.microsoft.com/office/drawing/2014/main" id="{9213D245-0D0D-4DD1-A89B-4577B1FA6012}"/>
                </a:ext>
              </a:extLst>
            </p:cNvPr>
            <p:cNvSpPr/>
            <p:nvPr/>
          </p:nvSpPr>
          <p:spPr>
            <a:xfrm>
              <a:off x="9361835" y="2279201"/>
              <a:ext cx="1085176" cy="751088"/>
            </a:xfrm>
            <a:custGeom>
              <a:avLst/>
              <a:gdLst>
                <a:gd name="connsiteX0" fmla="*/ 0 w 1085176"/>
                <a:gd name="connsiteY0" fmla="*/ 560878 h 751088"/>
                <a:gd name="connsiteX1" fmla="*/ 324334 w 1085176"/>
                <a:gd name="connsiteY1" fmla="*/ 745398 h 751088"/>
                <a:gd name="connsiteX2" fmla="*/ 346281 w 1085176"/>
                <a:gd name="connsiteY2" fmla="*/ 751088 h 751088"/>
                <a:gd name="connsiteX3" fmla="*/ 347094 w 1085176"/>
                <a:gd name="connsiteY3" fmla="*/ 750276 h 751088"/>
                <a:gd name="connsiteX4" fmla="*/ 1085177 w 1085176"/>
                <a:gd name="connsiteY4" fmla="*/ 201591 h 751088"/>
                <a:gd name="connsiteX5" fmla="*/ 1081112 w 1085176"/>
                <a:gd name="connsiteY5" fmla="*/ 201591 h 751088"/>
                <a:gd name="connsiteX6" fmla="*/ 771410 w 1085176"/>
                <a:gd name="connsiteY6" fmla="*/ 21947 h 751088"/>
                <a:gd name="connsiteX7" fmla="*/ 755153 w 1085176"/>
                <a:gd name="connsiteY7" fmla="*/ 813 h 751088"/>
                <a:gd name="connsiteX8" fmla="*/ 755966 w 1085176"/>
                <a:gd name="connsiteY8" fmla="*/ 0 h 751088"/>
                <a:gd name="connsiteX9" fmla="*/ 742147 w 1085176"/>
                <a:gd name="connsiteY9" fmla="*/ 8942 h 751088"/>
                <a:gd name="connsiteX10" fmla="*/ 0 w 1085176"/>
                <a:gd name="connsiteY10" fmla="*/ 560878 h 75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5176" h="751088">
                  <a:moveTo>
                    <a:pt x="0" y="560878"/>
                  </a:moveTo>
                  <a:cubicBezTo>
                    <a:pt x="35766" y="573071"/>
                    <a:pt x="249550" y="701504"/>
                    <a:pt x="324334" y="745398"/>
                  </a:cubicBezTo>
                  <a:cubicBezTo>
                    <a:pt x="331649" y="749463"/>
                    <a:pt x="338965" y="748650"/>
                    <a:pt x="346281" y="751088"/>
                  </a:cubicBezTo>
                  <a:cubicBezTo>
                    <a:pt x="346281" y="751088"/>
                    <a:pt x="347094" y="751088"/>
                    <a:pt x="347094" y="750276"/>
                  </a:cubicBezTo>
                  <a:cubicBezTo>
                    <a:pt x="519422" y="621843"/>
                    <a:pt x="1082738" y="202404"/>
                    <a:pt x="1085177" y="201591"/>
                  </a:cubicBezTo>
                  <a:cubicBezTo>
                    <a:pt x="1083551" y="201591"/>
                    <a:pt x="1082738" y="201591"/>
                    <a:pt x="1081112" y="201591"/>
                  </a:cubicBezTo>
                  <a:cubicBezTo>
                    <a:pt x="1045346" y="171515"/>
                    <a:pt x="834814" y="57714"/>
                    <a:pt x="771410" y="21947"/>
                  </a:cubicBezTo>
                  <a:cubicBezTo>
                    <a:pt x="763282" y="17883"/>
                    <a:pt x="753527" y="13819"/>
                    <a:pt x="755153" y="813"/>
                  </a:cubicBezTo>
                  <a:cubicBezTo>
                    <a:pt x="755153" y="813"/>
                    <a:pt x="755966" y="813"/>
                    <a:pt x="755966" y="0"/>
                  </a:cubicBezTo>
                  <a:cubicBezTo>
                    <a:pt x="751089" y="3251"/>
                    <a:pt x="746211" y="5690"/>
                    <a:pt x="742147" y="8942"/>
                  </a:cubicBezTo>
                  <a:cubicBezTo>
                    <a:pt x="658422" y="70719"/>
                    <a:pt x="78848" y="501539"/>
                    <a:pt x="0" y="560878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29">
              <a:extLst>
                <a:ext uri="{FF2B5EF4-FFF2-40B4-BE49-F238E27FC236}">
                  <a16:creationId xmlns="" xmlns:a16="http://schemas.microsoft.com/office/drawing/2014/main" id="{88228A4D-2FA2-4678-AD56-A4713E115CD6}"/>
                </a:ext>
              </a:extLst>
            </p:cNvPr>
            <p:cNvSpPr/>
            <p:nvPr/>
          </p:nvSpPr>
          <p:spPr>
            <a:xfrm>
              <a:off x="8857858" y="2867716"/>
              <a:ext cx="803111" cy="392614"/>
            </a:xfrm>
            <a:custGeom>
              <a:avLst/>
              <a:gdLst>
                <a:gd name="connsiteX0" fmla="*/ 19509 w 803111"/>
                <a:gd name="connsiteY0" fmla="*/ 149567 h 392614"/>
                <a:gd name="connsiteX1" fmla="*/ 393427 w 803111"/>
                <a:gd name="connsiteY1" fmla="*/ 367416 h 392614"/>
                <a:gd name="connsiteX2" fmla="*/ 420252 w 803111"/>
                <a:gd name="connsiteY2" fmla="*/ 392614 h 392614"/>
                <a:gd name="connsiteX3" fmla="*/ 421878 w 803111"/>
                <a:gd name="connsiteY3" fmla="*/ 391802 h 392614"/>
                <a:gd name="connsiteX4" fmla="*/ 781977 w 803111"/>
                <a:gd name="connsiteY4" fmla="*/ 210532 h 392614"/>
                <a:gd name="connsiteX5" fmla="*/ 803112 w 803111"/>
                <a:gd name="connsiteY5" fmla="*/ 198339 h 392614"/>
                <a:gd name="connsiteX6" fmla="*/ 803112 w 803111"/>
                <a:gd name="connsiteY6" fmla="*/ 198339 h 392614"/>
                <a:gd name="connsiteX7" fmla="*/ 736457 w 803111"/>
                <a:gd name="connsiteY7" fmla="*/ 155258 h 392614"/>
                <a:gd name="connsiteX8" fmla="*/ 486907 w 803111"/>
                <a:gd name="connsiteY8" fmla="*/ 11380 h 392614"/>
                <a:gd name="connsiteX9" fmla="*/ 456831 w 803111"/>
                <a:gd name="connsiteY9" fmla="*/ 0 h 392614"/>
                <a:gd name="connsiteX10" fmla="*/ 454392 w 803111"/>
                <a:gd name="connsiteY10" fmla="*/ 813 h 392614"/>
                <a:gd name="connsiteX11" fmla="*/ 0 w 803111"/>
                <a:gd name="connsiteY11" fmla="*/ 129246 h 392614"/>
                <a:gd name="connsiteX12" fmla="*/ 19509 w 803111"/>
                <a:gd name="connsiteY12" fmla="*/ 149567 h 39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3111" h="392614">
                  <a:moveTo>
                    <a:pt x="19509" y="149567"/>
                  </a:moveTo>
                  <a:cubicBezTo>
                    <a:pt x="143877" y="221913"/>
                    <a:pt x="268246" y="294258"/>
                    <a:pt x="393427" y="367416"/>
                  </a:cubicBezTo>
                  <a:cubicBezTo>
                    <a:pt x="403995" y="373918"/>
                    <a:pt x="416188" y="379609"/>
                    <a:pt x="420252" y="392614"/>
                  </a:cubicBezTo>
                  <a:cubicBezTo>
                    <a:pt x="421065" y="392614"/>
                    <a:pt x="421065" y="391802"/>
                    <a:pt x="421878" y="391802"/>
                  </a:cubicBezTo>
                  <a:cubicBezTo>
                    <a:pt x="542182" y="331649"/>
                    <a:pt x="661673" y="270685"/>
                    <a:pt x="781977" y="210532"/>
                  </a:cubicBezTo>
                  <a:cubicBezTo>
                    <a:pt x="789293" y="207281"/>
                    <a:pt x="795796" y="202404"/>
                    <a:pt x="803112" y="198339"/>
                  </a:cubicBezTo>
                  <a:cubicBezTo>
                    <a:pt x="803112" y="198339"/>
                    <a:pt x="803112" y="198339"/>
                    <a:pt x="803112" y="198339"/>
                  </a:cubicBezTo>
                  <a:cubicBezTo>
                    <a:pt x="785229" y="178018"/>
                    <a:pt x="759217" y="168263"/>
                    <a:pt x="736457" y="155258"/>
                  </a:cubicBezTo>
                  <a:cubicBezTo>
                    <a:pt x="653545" y="106486"/>
                    <a:pt x="570632" y="59339"/>
                    <a:pt x="486907" y="11380"/>
                  </a:cubicBezTo>
                  <a:cubicBezTo>
                    <a:pt x="477153" y="5690"/>
                    <a:pt x="467398" y="2439"/>
                    <a:pt x="456831" y="0"/>
                  </a:cubicBezTo>
                  <a:cubicBezTo>
                    <a:pt x="456018" y="0"/>
                    <a:pt x="455205" y="813"/>
                    <a:pt x="454392" y="813"/>
                  </a:cubicBezTo>
                  <a:cubicBezTo>
                    <a:pt x="302386" y="40643"/>
                    <a:pt x="151193" y="85351"/>
                    <a:pt x="0" y="129246"/>
                  </a:cubicBezTo>
                  <a:cubicBezTo>
                    <a:pt x="2439" y="139000"/>
                    <a:pt x="10567" y="143877"/>
                    <a:pt x="19509" y="14956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30">
              <a:extLst>
                <a:ext uri="{FF2B5EF4-FFF2-40B4-BE49-F238E27FC236}">
                  <a16:creationId xmlns="" xmlns:a16="http://schemas.microsoft.com/office/drawing/2014/main" id="{6F9EB30B-5FE2-4644-99DF-1CA7A39148CB}"/>
                </a:ext>
              </a:extLst>
            </p:cNvPr>
            <p:cNvSpPr/>
            <p:nvPr/>
          </p:nvSpPr>
          <p:spPr>
            <a:xfrm>
              <a:off x="10149503" y="2030259"/>
              <a:ext cx="543807" cy="430210"/>
            </a:xfrm>
            <a:custGeom>
              <a:avLst/>
              <a:gdLst>
                <a:gd name="connsiteX0" fmla="*/ 53649 w 543807"/>
                <a:gd name="connsiteY0" fmla="*/ 263573 h 430210"/>
                <a:gd name="connsiteX1" fmla="*/ 308076 w 543807"/>
                <a:gd name="connsiteY1" fmla="*/ 407451 h 430210"/>
                <a:gd name="connsiteX2" fmla="*/ 324333 w 543807"/>
                <a:gd name="connsiteY2" fmla="*/ 427772 h 430210"/>
                <a:gd name="connsiteX3" fmla="*/ 323521 w 543807"/>
                <a:gd name="connsiteY3" fmla="*/ 430211 h 430210"/>
                <a:gd name="connsiteX4" fmla="*/ 404807 w 543807"/>
                <a:gd name="connsiteY4" fmla="*/ 344047 h 430210"/>
                <a:gd name="connsiteX5" fmla="*/ 541369 w 543807"/>
                <a:gd name="connsiteY5" fmla="*/ 183099 h 430210"/>
                <a:gd name="connsiteX6" fmla="*/ 542995 w 543807"/>
                <a:gd name="connsiteY6" fmla="*/ 182287 h 430210"/>
                <a:gd name="connsiteX7" fmla="*/ 543807 w 543807"/>
                <a:gd name="connsiteY7" fmla="*/ 180661 h 430210"/>
                <a:gd name="connsiteX8" fmla="*/ 541369 w 543807"/>
                <a:gd name="connsiteY8" fmla="*/ 179848 h 430210"/>
                <a:gd name="connsiteX9" fmla="*/ 461708 w 543807"/>
                <a:gd name="connsiteY9" fmla="*/ 140830 h 430210"/>
                <a:gd name="connsiteX10" fmla="*/ 241421 w 543807"/>
                <a:gd name="connsiteY10" fmla="*/ 13210 h 430210"/>
                <a:gd name="connsiteX11" fmla="*/ 199965 w 543807"/>
                <a:gd name="connsiteY11" fmla="*/ 1017 h 430210"/>
                <a:gd name="connsiteX12" fmla="*/ 195088 w 543807"/>
                <a:gd name="connsiteY12" fmla="*/ 5895 h 430210"/>
                <a:gd name="connsiteX13" fmla="*/ 165012 w 543807"/>
                <a:gd name="connsiteY13" fmla="*/ 37596 h 430210"/>
                <a:gd name="connsiteX14" fmla="*/ 813 w 543807"/>
                <a:gd name="connsiteY14" fmla="*/ 223743 h 430210"/>
                <a:gd name="connsiteX15" fmla="*/ 0 w 543807"/>
                <a:gd name="connsiteY15" fmla="*/ 226181 h 430210"/>
                <a:gd name="connsiteX16" fmla="*/ 53649 w 543807"/>
                <a:gd name="connsiteY16" fmla="*/ 263573 h 43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3807" h="430210">
                  <a:moveTo>
                    <a:pt x="53649" y="263573"/>
                  </a:moveTo>
                  <a:cubicBezTo>
                    <a:pt x="138187" y="312345"/>
                    <a:pt x="222725" y="359491"/>
                    <a:pt x="308076" y="407451"/>
                  </a:cubicBezTo>
                  <a:cubicBezTo>
                    <a:pt x="316205" y="412328"/>
                    <a:pt x="320269" y="419644"/>
                    <a:pt x="324333" y="427772"/>
                  </a:cubicBezTo>
                  <a:cubicBezTo>
                    <a:pt x="324333" y="428585"/>
                    <a:pt x="323521" y="429398"/>
                    <a:pt x="323521" y="430211"/>
                  </a:cubicBezTo>
                  <a:cubicBezTo>
                    <a:pt x="358474" y="409076"/>
                    <a:pt x="378796" y="373310"/>
                    <a:pt x="404807" y="344047"/>
                  </a:cubicBezTo>
                  <a:cubicBezTo>
                    <a:pt x="450328" y="290398"/>
                    <a:pt x="495848" y="236749"/>
                    <a:pt x="541369" y="183099"/>
                  </a:cubicBezTo>
                  <a:cubicBezTo>
                    <a:pt x="542182" y="183099"/>
                    <a:pt x="542182" y="182287"/>
                    <a:pt x="542995" y="182287"/>
                  </a:cubicBezTo>
                  <a:cubicBezTo>
                    <a:pt x="542995" y="181474"/>
                    <a:pt x="543807" y="181474"/>
                    <a:pt x="543807" y="180661"/>
                  </a:cubicBezTo>
                  <a:cubicBezTo>
                    <a:pt x="542995" y="180661"/>
                    <a:pt x="542182" y="180661"/>
                    <a:pt x="541369" y="179848"/>
                  </a:cubicBezTo>
                  <a:cubicBezTo>
                    <a:pt x="510480" y="175784"/>
                    <a:pt x="486907" y="155462"/>
                    <a:pt x="461708" y="140830"/>
                  </a:cubicBezTo>
                  <a:cubicBezTo>
                    <a:pt x="387737" y="99374"/>
                    <a:pt x="315392" y="55479"/>
                    <a:pt x="241421" y="13210"/>
                  </a:cubicBezTo>
                  <a:cubicBezTo>
                    <a:pt x="228415" y="5895"/>
                    <a:pt x="215410" y="-3047"/>
                    <a:pt x="199965" y="1017"/>
                  </a:cubicBezTo>
                  <a:cubicBezTo>
                    <a:pt x="198339" y="2643"/>
                    <a:pt x="196714" y="3456"/>
                    <a:pt x="195088" y="5895"/>
                  </a:cubicBezTo>
                  <a:cubicBezTo>
                    <a:pt x="185333" y="17275"/>
                    <a:pt x="174766" y="27029"/>
                    <a:pt x="165012" y="37596"/>
                  </a:cubicBezTo>
                  <a:cubicBezTo>
                    <a:pt x="110550" y="99374"/>
                    <a:pt x="55275" y="161965"/>
                    <a:pt x="813" y="223743"/>
                  </a:cubicBezTo>
                  <a:cubicBezTo>
                    <a:pt x="813" y="224556"/>
                    <a:pt x="0" y="225369"/>
                    <a:pt x="0" y="226181"/>
                  </a:cubicBezTo>
                  <a:cubicBezTo>
                    <a:pt x="13006" y="246503"/>
                    <a:pt x="34953" y="253006"/>
                    <a:pt x="53649" y="263573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31">
              <a:extLst>
                <a:ext uri="{FF2B5EF4-FFF2-40B4-BE49-F238E27FC236}">
                  <a16:creationId xmlns="" xmlns:a16="http://schemas.microsoft.com/office/drawing/2014/main" id="{3CD6362A-19F3-431C-86F1-D0B136AD48E3}"/>
                </a:ext>
              </a:extLst>
            </p:cNvPr>
            <p:cNvSpPr/>
            <p:nvPr/>
          </p:nvSpPr>
          <p:spPr>
            <a:xfrm>
              <a:off x="8823905" y="2996149"/>
              <a:ext cx="454204" cy="285316"/>
            </a:xfrm>
            <a:custGeom>
              <a:avLst/>
              <a:gdLst>
                <a:gd name="connsiteX0" fmla="*/ 427380 w 454204"/>
                <a:gd name="connsiteY0" fmla="*/ 238983 h 285316"/>
                <a:gd name="connsiteX1" fmla="*/ 53462 w 454204"/>
                <a:gd name="connsiteY1" fmla="*/ 21135 h 285316"/>
                <a:gd name="connsiteX2" fmla="*/ 33140 w 454204"/>
                <a:gd name="connsiteY2" fmla="*/ 0 h 285316"/>
                <a:gd name="connsiteX3" fmla="*/ 31514 w 454204"/>
                <a:gd name="connsiteY3" fmla="*/ 813 h 285316"/>
                <a:gd name="connsiteX4" fmla="*/ 28263 w 454204"/>
                <a:gd name="connsiteY4" fmla="*/ 1626 h 285316"/>
                <a:gd name="connsiteX5" fmla="*/ 626 w 454204"/>
                <a:gd name="connsiteY5" fmla="*/ 23573 h 285316"/>
                <a:gd name="connsiteX6" fmla="*/ 12006 w 454204"/>
                <a:gd name="connsiteY6" fmla="*/ 44708 h 285316"/>
                <a:gd name="connsiteX7" fmla="*/ 139626 w 454204"/>
                <a:gd name="connsiteY7" fmla="*/ 118679 h 285316"/>
                <a:gd name="connsiteX8" fmla="*/ 396491 w 454204"/>
                <a:gd name="connsiteY8" fmla="*/ 267433 h 285316"/>
                <a:gd name="connsiteX9" fmla="*/ 410310 w 454204"/>
                <a:gd name="connsiteY9" fmla="*/ 285316 h 285316"/>
                <a:gd name="connsiteX10" fmla="*/ 411123 w 454204"/>
                <a:gd name="connsiteY10" fmla="*/ 284503 h 285316"/>
                <a:gd name="connsiteX11" fmla="*/ 448515 w 454204"/>
                <a:gd name="connsiteY11" fmla="*/ 267433 h 285316"/>
                <a:gd name="connsiteX12" fmla="*/ 454205 w 454204"/>
                <a:gd name="connsiteY12" fmla="*/ 263369 h 285316"/>
                <a:gd name="connsiteX13" fmla="*/ 427380 w 454204"/>
                <a:gd name="connsiteY13" fmla="*/ 238983 h 285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4204" h="285316">
                  <a:moveTo>
                    <a:pt x="427380" y="238983"/>
                  </a:moveTo>
                  <a:cubicBezTo>
                    <a:pt x="303012" y="166638"/>
                    <a:pt x="178643" y="93480"/>
                    <a:pt x="53462" y="21135"/>
                  </a:cubicBezTo>
                  <a:cubicBezTo>
                    <a:pt x="44520" y="15444"/>
                    <a:pt x="36392" y="10567"/>
                    <a:pt x="33140" y="0"/>
                  </a:cubicBezTo>
                  <a:cubicBezTo>
                    <a:pt x="32327" y="0"/>
                    <a:pt x="31514" y="0"/>
                    <a:pt x="31514" y="813"/>
                  </a:cubicBezTo>
                  <a:cubicBezTo>
                    <a:pt x="30702" y="813"/>
                    <a:pt x="29076" y="1626"/>
                    <a:pt x="28263" y="1626"/>
                  </a:cubicBezTo>
                  <a:cubicBezTo>
                    <a:pt x="16070" y="4877"/>
                    <a:pt x="8754" y="15444"/>
                    <a:pt x="626" y="23573"/>
                  </a:cubicBezTo>
                  <a:cubicBezTo>
                    <a:pt x="-1813" y="33328"/>
                    <a:pt x="3064" y="39830"/>
                    <a:pt x="12006" y="44708"/>
                  </a:cubicBezTo>
                  <a:cubicBezTo>
                    <a:pt x="55088" y="69094"/>
                    <a:pt x="97357" y="94293"/>
                    <a:pt x="139626" y="118679"/>
                  </a:cubicBezTo>
                  <a:cubicBezTo>
                    <a:pt x="225789" y="168263"/>
                    <a:pt x="311140" y="218661"/>
                    <a:pt x="396491" y="267433"/>
                  </a:cubicBezTo>
                  <a:cubicBezTo>
                    <a:pt x="403807" y="271497"/>
                    <a:pt x="408684" y="277187"/>
                    <a:pt x="410310" y="285316"/>
                  </a:cubicBezTo>
                  <a:cubicBezTo>
                    <a:pt x="410310" y="285316"/>
                    <a:pt x="411123" y="285316"/>
                    <a:pt x="411123" y="284503"/>
                  </a:cubicBezTo>
                  <a:cubicBezTo>
                    <a:pt x="424129" y="280439"/>
                    <a:pt x="437135" y="274749"/>
                    <a:pt x="448515" y="267433"/>
                  </a:cubicBezTo>
                  <a:cubicBezTo>
                    <a:pt x="450141" y="265807"/>
                    <a:pt x="452579" y="264994"/>
                    <a:pt x="454205" y="263369"/>
                  </a:cubicBezTo>
                  <a:cubicBezTo>
                    <a:pt x="449328" y="251176"/>
                    <a:pt x="437948" y="245486"/>
                    <a:pt x="427380" y="238983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32">
              <a:extLst>
                <a:ext uri="{FF2B5EF4-FFF2-40B4-BE49-F238E27FC236}">
                  <a16:creationId xmlns="" xmlns:a16="http://schemas.microsoft.com/office/drawing/2014/main" id="{A53ABD0F-DE73-420A-9965-925857EFC4E1}"/>
                </a:ext>
              </a:extLst>
            </p:cNvPr>
            <p:cNvSpPr/>
            <p:nvPr/>
          </p:nvSpPr>
          <p:spPr>
            <a:xfrm>
              <a:off x="9312250" y="2839266"/>
              <a:ext cx="394240" cy="225163"/>
            </a:xfrm>
            <a:custGeom>
              <a:avLst/>
              <a:gdLst>
                <a:gd name="connsiteX0" fmla="*/ 373919 w 394240"/>
                <a:gd name="connsiteY0" fmla="*/ 185334 h 225163"/>
                <a:gd name="connsiteX1" fmla="*/ 146316 w 394240"/>
                <a:gd name="connsiteY1" fmla="*/ 53649 h 225163"/>
                <a:gd name="connsiteX2" fmla="*/ 48772 w 394240"/>
                <a:gd name="connsiteY2" fmla="*/ 813 h 225163"/>
                <a:gd name="connsiteX3" fmla="*/ 47146 w 394240"/>
                <a:gd name="connsiteY3" fmla="*/ 0 h 225163"/>
                <a:gd name="connsiteX4" fmla="*/ 45520 w 394240"/>
                <a:gd name="connsiteY4" fmla="*/ 813 h 225163"/>
                <a:gd name="connsiteX5" fmla="*/ 7316 w 394240"/>
                <a:gd name="connsiteY5" fmla="*/ 23573 h 225163"/>
                <a:gd name="connsiteX6" fmla="*/ 0 w 394240"/>
                <a:gd name="connsiteY6" fmla="*/ 26825 h 225163"/>
                <a:gd name="connsiteX7" fmla="*/ 30076 w 394240"/>
                <a:gd name="connsiteY7" fmla="*/ 38205 h 225163"/>
                <a:gd name="connsiteX8" fmla="*/ 279626 w 394240"/>
                <a:gd name="connsiteY8" fmla="*/ 182082 h 225163"/>
                <a:gd name="connsiteX9" fmla="*/ 346281 w 394240"/>
                <a:gd name="connsiteY9" fmla="*/ 225164 h 225163"/>
                <a:gd name="connsiteX10" fmla="*/ 353597 w 394240"/>
                <a:gd name="connsiteY10" fmla="*/ 219474 h 225163"/>
                <a:gd name="connsiteX11" fmla="*/ 380421 w 394240"/>
                <a:gd name="connsiteY11" fmla="*/ 199965 h 225163"/>
                <a:gd name="connsiteX12" fmla="*/ 394240 w 394240"/>
                <a:gd name="connsiteY12" fmla="*/ 190211 h 225163"/>
                <a:gd name="connsiteX13" fmla="*/ 373919 w 394240"/>
                <a:gd name="connsiteY13" fmla="*/ 185334 h 225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94240" h="225163">
                  <a:moveTo>
                    <a:pt x="373919" y="185334"/>
                  </a:moveTo>
                  <a:cubicBezTo>
                    <a:pt x="298322" y="141439"/>
                    <a:pt x="222725" y="96731"/>
                    <a:pt x="146316" y="53649"/>
                  </a:cubicBezTo>
                  <a:cubicBezTo>
                    <a:pt x="113801" y="35766"/>
                    <a:pt x="84538" y="12193"/>
                    <a:pt x="48772" y="813"/>
                  </a:cubicBezTo>
                  <a:cubicBezTo>
                    <a:pt x="47959" y="813"/>
                    <a:pt x="47959" y="813"/>
                    <a:pt x="47146" y="0"/>
                  </a:cubicBezTo>
                  <a:cubicBezTo>
                    <a:pt x="46333" y="0"/>
                    <a:pt x="46333" y="813"/>
                    <a:pt x="45520" y="813"/>
                  </a:cubicBezTo>
                  <a:cubicBezTo>
                    <a:pt x="34140" y="10567"/>
                    <a:pt x="21134" y="17883"/>
                    <a:pt x="7316" y="23573"/>
                  </a:cubicBezTo>
                  <a:cubicBezTo>
                    <a:pt x="4877" y="24386"/>
                    <a:pt x="2438" y="26012"/>
                    <a:pt x="0" y="26825"/>
                  </a:cubicBezTo>
                  <a:cubicBezTo>
                    <a:pt x="10567" y="29263"/>
                    <a:pt x="20322" y="32515"/>
                    <a:pt x="30076" y="38205"/>
                  </a:cubicBezTo>
                  <a:cubicBezTo>
                    <a:pt x="112988" y="86164"/>
                    <a:pt x="196713" y="133310"/>
                    <a:pt x="279626" y="182082"/>
                  </a:cubicBezTo>
                  <a:cubicBezTo>
                    <a:pt x="302386" y="195901"/>
                    <a:pt x="328398" y="204842"/>
                    <a:pt x="346281" y="225164"/>
                  </a:cubicBezTo>
                  <a:cubicBezTo>
                    <a:pt x="348719" y="223538"/>
                    <a:pt x="351158" y="221913"/>
                    <a:pt x="353597" y="219474"/>
                  </a:cubicBezTo>
                  <a:cubicBezTo>
                    <a:pt x="362538" y="212971"/>
                    <a:pt x="371480" y="206468"/>
                    <a:pt x="380421" y="199965"/>
                  </a:cubicBezTo>
                  <a:cubicBezTo>
                    <a:pt x="385298" y="196714"/>
                    <a:pt x="389363" y="193462"/>
                    <a:pt x="394240" y="190211"/>
                  </a:cubicBezTo>
                  <a:cubicBezTo>
                    <a:pt x="389363" y="188585"/>
                    <a:pt x="381234" y="189398"/>
                    <a:pt x="373919" y="185334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33">
              <a:extLst>
                <a:ext uri="{FF2B5EF4-FFF2-40B4-BE49-F238E27FC236}">
                  <a16:creationId xmlns="" xmlns:a16="http://schemas.microsoft.com/office/drawing/2014/main" id="{BED54BF8-0EA1-4708-B3A4-6C1FFDE1354C}"/>
                </a:ext>
              </a:extLst>
            </p:cNvPr>
            <p:cNvSpPr/>
            <p:nvPr/>
          </p:nvSpPr>
          <p:spPr>
            <a:xfrm>
              <a:off x="10115996" y="2254815"/>
              <a:ext cx="357840" cy="225976"/>
            </a:xfrm>
            <a:custGeom>
              <a:avLst/>
              <a:gdLst>
                <a:gd name="connsiteX0" fmla="*/ 341583 w 357840"/>
                <a:gd name="connsiteY0" fmla="*/ 182895 h 225976"/>
                <a:gd name="connsiteX1" fmla="*/ 87156 w 357840"/>
                <a:gd name="connsiteY1" fmla="*/ 39018 h 225976"/>
                <a:gd name="connsiteX2" fmla="*/ 33507 w 357840"/>
                <a:gd name="connsiteY2" fmla="*/ 2439 h 225976"/>
                <a:gd name="connsiteX3" fmla="*/ 31881 w 357840"/>
                <a:gd name="connsiteY3" fmla="*/ 0 h 225976"/>
                <a:gd name="connsiteX4" fmla="*/ 13185 w 357840"/>
                <a:gd name="connsiteY4" fmla="*/ 13819 h 225976"/>
                <a:gd name="connsiteX5" fmla="*/ 992 w 357840"/>
                <a:gd name="connsiteY5" fmla="*/ 24386 h 225976"/>
                <a:gd name="connsiteX6" fmla="*/ 179 w 357840"/>
                <a:gd name="connsiteY6" fmla="*/ 25199 h 225976"/>
                <a:gd name="connsiteX7" fmla="*/ 16436 w 357840"/>
                <a:gd name="connsiteY7" fmla="*/ 46333 h 225976"/>
                <a:gd name="connsiteX8" fmla="*/ 207460 w 357840"/>
                <a:gd name="connsiteY8" fmla="*/ 154445 h 225976"/>
                <a:gd name="connsiteX9" fmla="*/ 326139 w 357840"/>
                <a:gd name="connsiteY9" fmla="*/ 225977 h 225976"/>
                <a:gd name="connsiteX10" fmla="*/ 330203 w 357840"/>
                <a:gd name="connsiteY10" fmla="*/ 225977 h 225976"/>
                <a:gd name="connsiteX11" fmla="*/ 332642 w 357840"/>
                <a:gd name="connsiteY11" fmla="*/ 224351 h 225976"/>
                <a:gd name="connsiteX12" fmla="*/ 352963 w 357840"/>
                <a:gd name="connsiteY12" fmla="*/ 208907 h 225976"/>
                <a:gd name="connsiteX13" fmla="*/ 355402 w 357840"/>
                <a:gd name="connsiteY13" fmla="*/ 206468 h 225976"/>
                <a:gd name="connsiteX14" fmla="*/ 357028 w 357840"/>
                <a:gd name="connsiteY14" fmla="*/ 205655 h 225976"/>
                <a:gd name="connsiteX15" fmla="*/ 357840 w 357840"/>
                <a:gd name="connsiteY15" fmla="*/ 203217 h 225976"/>
                <a:gd name="connsiteX16" fmla="*/ 341583 w 357840"/>
                <a:gd name="connsiteY16" fmla="*/ 182895 h 22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7840" h="225976">
                  <a:moveTo>
                    <a:pt x="341583" y="182895"/>
                  </a:moveTo>
                  <a:cubicBezTo>
                    <a:pt x="257045" y="134936"/>
                    <a:pt x="171694" y="87790"/>
                    <a:pt x="87156" y="39018"/>
                  </a:cubicBezTo>
                  <a:cubicBezTo>
                    <a:pt x="68460" y="28450"/>
                    <a:pt x="45700" y="21135"/>
                    <a:pt x="33507" y="2439"/>
                  </a:cubicBezTo>
                  <a:cubicBezTo>
                    <a:pt x="32694" y="1626"/>
                    <a:pt x="32694" y="813"/>
                    <a:pt x="31881" y="0"/>
                  </a:cubicBezTo>
                  <a:cubicBezTo>
                    <a:pt x="30255" y="1626"/>
                    <a:pt x="23752" y="5690"/>
                    <a:pt x="13185" y="13819"/>
                  </a:cubicBezTo>
                  <a:cubicBezTo>
                    <a:pt x="9121" y="17070"/>
                    <a:pt x="5057" y="21135"/>
                    <a:pt x="992" y="24386"/>
                  </a:cubicBezTo>
                  <a:cubicBezTo>
                    <a:pt x="992" y="24386"/>
                    <a:pt x="179" y="24386"/>
                    <a:pt x="179" y="25199"/>
                  </a:cubicBezTo>
                  <a:cubicBezTo>
                    <a:pt x="-1446" y="38205"/>
                    <a:pt x="8308" y="41456"/>
                    <a:pt x="16436" y="46333"/>
                  </a:cubicBezTo>
                  <a:cubicBezTo>
                    <a:pt x="79840" y="82912"/>
                    <a:pt x="144057" y="117866"/>
                    <a:pt x="207460" y="154445"/>
                  </a:cubicBezTo>
                  <a:cubicBezTo>
                    <a:pt x="247291" y="178018"/>
                    <a:pt x="291186" y="196714"/>
                    <a:pt x="326139" y="225977"/>
                  </a:cubicBezTo>
                  <a:cubicBezTo>
                    <a:pt x="327765" y="225977"/>
                    <a:pt x="329390" y="225977"/>
                    <a:pt x="330203" y="225977"/>
                  </a:cubicBezTo>
                  <a:cubicBezTo>
                    <a:pt x="331016" y="225164"/>
                    <a:pt x="331829" y="225164"/>
                    <a:pt x="332642" y="224351"/>
                  </a:cubicBezTo>
                  <a:cubicBezTo>
                    <a:pt x="339958" y="220287"/>
                    <a:pt x="346461" y="214597"/>
                    <a:pt x="352963" y="208907"/>
                  </a:cubicBezTo>
                  <a:cubicBezTo>
                    <a:pt x="353776" y="208094"/>
                    <a:pt x="354589" y="207281"/>
                    <a:pt x="355402" y="206468"/>
                  </a:cubicBezTo>
                  <a:cubicBezTo>
                    <a:pt x="356215" y="206468"/>
                    <a:pt x="356215" y="205655"/>
                    <a:pt x="357028" y="205655"/>
                  </a:cubicBezTo>
                  <a:cubicBezTo>
                    <a:pt x="357028" y="204842"/>
                    <a:pt x="357840" y="204029"/>
                    <a:pt x="357840" y="203217"/>
                  </a:cubicBezTo>
                  <a:cubicBezTo>
                    <a:pt x="353776" y="195088"/>
                    <a:pt x="349712" y="187772"/>
                    <a:pt x="341583" y="182895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34">
              <a:extLst>
                <a:ext uri="{FF2B5EF4-FFF2-40B4-BE49-F238E27FC236}">
                  <a16:creationId xmlns="" xmlns:a16="http://schemas.microsoft.com/office/drawing/2014/main" id="{CFD60CAA-762D-4EF0-AF2A-910317ED98CD}"/>
                </a:ext>
              </a:extLst>
            </p:cNvPr>
            <p:cNvSpPr/>
            <p:nvPr/>
          </p:nvSpPr>
          <p:spPr>
            <a:xfrm>
              <a:off x="10344591" y="2002826"/>
              <a:ext cx="371479" cy="209719"/>
            </a:xfrm>
            <a:custGeom>
              <a:avLst/>
              <a:gdLst>
                <a:gd name="connsiteX0" fmla="*/ 301573 w 371479"/>
                <a:gd name="connsiteY0" fmla="*/ 152819 h 209719"/>
                <a:gd name="connsiteX1" fmla="*/ 39830 w 371479"/>
                <a:gd name="connsiteY1" fmla="*/ 813 h 209719"/>
                <a:gd name="connsiteX2" fmla="*/ 38205 w 371479"/>
                <a:gd name="connsiteY2" fmla="*/ 0 h 209719"/>
                <a:gd name="connsiteX3" fmla="*/ 0 w 371479"/>
                <a:gd name="connsiteY3" fmla="*/ 30889 h 209719"/>
                <a:gd name="connsiteX4" fmla="*/ 4064 w 371479"/>
                <a:gd name="connsiteY4" fmla="*/ 29263 h 209719"/>
                <a:gd name="connsiteX5" fmla="*/ 45520 w 371479"/>
                <a:gd name="connsiteY5" fmla="*/ 41456 h 209719"/>
                <a:gd name="connsiteX6" fmla="*/ 265807 w 371479"/>
                <a:gd name="connsiteY6" fmla="*/ 169076 h 209719"/>
                <a:gd name="connsiteX7" fmla="*/ 345468 w 371479"/>
                <a:gd name="connsiteY7" fmla="*/ 208094 h 209719"/>
                <a:gd name="connsiteX8" fmla="*/ 347907 w 371479"/>
                <a:gd name="connsiteY8" fmla="*/ 208907 h 209719"/>
                <a:gd name="connsiteX9" fmla="*/ 349533 w 371479"/>
                <a:gd name="connsiteY9" fmla="*/ 209719 h 209719"/>
                <a:gd name="connsiteX10" fmla="*/ 366603 w 371479"/>
                <a:gd name="connsiteY10" fmla="*/ 198339 h 209719"/>
                <a:gd name="connsiteX11" fmla="*/ 370667 w 371479"/>
                <a:gd name="connsiteY11" fmla="*/ 195088 h 209719"/>
                <a:gd name="connsiteX12" fmla="*/ 371480 w 371479"/>
                <a:gd name="connsiteY12" fmla="*/ 191836 h 209719"/>
                <a:gd name="connsiteX13" fmla="*/ 301573 w 371479"/>
                <a:gd name="connsiteY13" fmla="*/ 152819 h 20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1479" h="209719">
                  <a:moveTo>
                    <a:pt x="301573" y="152819"/>
                  </a:moveTo>
                  <a:cubicBezTo>
                    <a:pt x="214596" y="102421"/>
                    <a:pt x="126807" y="51211"/>
                    <a:pt x="39830" y="813"/>
                  </a:cubicBezTo>
                  <a:cubicBezTo>
                    <a:pt x="39017" y="813"/>
                    <a:pt x="39017" y="0"/>
                    <a:pt x="38205" y="0"/>
                  </a:cubicBezTo>
                  <a:cubicBezTo>
                    <a:pt x="22760" y="7316"/>
                    <a:pt x="9754" y="16257"/>
                    <a:pt x="0" y="30889"/>
                  </a:cubicBezTo>
                  <a:cubicBezTo>
                    <a:pt x="1626" y="30076"/>
                    <a:pt x="2438" y="30076"/>
                    <a:pt x="4064" y="29263"/>
                  </a:cubicBezTo>
                  <a:cubicBezTo>
                    <a:pt x="19508" y="25199"/>
                    <a:pt x="32515" y="34140"/>
                    <a:pt x="45520" y="41456"/>
                  </a:cubicBezTo>
                  <a:cubicBezTo>
                    <a:pt x="118678" y="83725"/>
                    <a:pt x="191836" y="127620"/>
                    <a:pt x="265807" y="169076"/>
                  </a:cubicBezTo>
                  <a:cubicBezTo>
                    <a:pt x="291006" y="183708"/>
                    <a:pt x="314579" y="204029"/>
                    <a:pt x="345468" y="208094"/>
                  </a:cubicBezTo>
                  <a:cubicBezTo>
                    <a:pt x="346281" y="208094"/>
                    <a:pt x="347094" y="208907"/>
                    <a:pt x="347907" y="208907"/>
                  </a:cubicBezTo>
                  <a:cubicBezTo>
                    <a:pt x="348719" y="208907"/>
                    <a:pt x="349533" y="208907"/>
                    <a:pt x="349533" y="209719"/>
                  </a:cubicBezTo>
                  <a:cubicBezTo>
                    <a:pt x="356035" y="207281"/>
                    <a:pt x="361726" y="202404"/>
                    <a:pt x="366603" y="198339"/>
                  </a:cubicBezTo>
                  <a:cubicBezTo>
                    <a:pt x="368228" y="197527"/>
                    <a:pt x="369854" y="195901"/>
                    <a:pt x="370667" y="195088"/>
                  </a:cubicBezTo>
                  <a:cubicBezTo>
                    <a:pt x="370667" y="194275"/>
                    <a:pt x="371480" y="193462"/>
                    <a:pt x="371480" y="191836"/>
                  </a:cubicBezTo>
                  <a:cubicBezTo>
                    <a:pt x="347094" y="182082"/>
                    <a:pt x="325147" y="165825"/>
                    <a:pt x="301573" y="152819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7" name="Picture 4" descr="نتيجة بحث الصور عن starsclipart gif">
            <a:extLst>
              <a:ext uri="{FF2B5EF4-FFF2-40B4-BE49-F238E27FC236}">
                <a16:creationId xmlns:a16="http://schemas.microsoft.com/office/drawing/2014/main" xmlns="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14904470" y="189896"/>
            <a:ext cx="2324150" cy="23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مجموعة 1"/>
          <p:cNvGrpSpPr/>
          <p:nvPr/>
        </p:nvGrpSpPr>
        <p:grpSpPr>
          <a:xfrm>
            <a:off x="-1029324" y="-285780"/>
            <a:ext cx="13456284" cy="2774636"/>
            <a:chOff x="-1029324" y="-285780"/>
            <a:chExt cx="13456284" cy="2774636"/>
          </a:xfrm>
        </p:grpSpPr>
        <p:grpSp>
          <p:nvGrpSpPr>
            <p:cNvPr id="62" name="Group 7">
              <a:extLst>
                <a:ext uri="{FF2B5EF4-FFF2-40B4-BE49-F238E27FC236}">
                  <a16:creationId xmlns:a16="http://schemas.microsoft.com/office/drawing/2014/main" xmlns="" id="{8B71BD67-7582-4B62-AA8B-B08A4CC09A40}"/>
                </a:ext>
              </a:extLst>
            </p:cNvPr>
            <p:cNvGrpSpPr/>
            <p:nvPr/>
          </p:nvGrpSpPr>
          <p:grpSpPr>
            <a:xfrm>
              <a:off x="1600200" y="473270"/>
              <a:ext cx="10826760" cy="1088830"/>
              <a:chOff x="-2270938" y="64235"/>
              <a:chExt cx="11114249" cy="1824923"/>
            </a:xfrm>
          </p:grpSpPr>
          <p:sp>
            <p:nvSpPr>
              <p:cNvPr id="63" name="AutoShape 8">
                <a:extLst>
                  <a:ext uri="{FF2B5EF4-FFF2-40B4-BE49-F238E27FC236}">
                    <a16:creationId xmlns:a16="http://schemas.microsoft.com/office/drawing/2014/main" xmlns="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2270938" y="64235"/>
                <a:ext cx="11071544" cy="1824923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69" name="TextBox 9">
                <a:extLst>
                  <a:ext uri="{FF2B5EF4-FFF2-40B4-BE49-F238E27FC236}">
                    <a16:creationId xmlns:a16="http://schemas.microsoft.com/office/drawing/2014/main" xmlns="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691528" y="228872"/>
                <a:ext cx="9534839" cy="139278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5400" spc="-84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9-4 : </a:t>
                </a:r>
                <a:r>
                  <a:rPr lang="ar-SA" sz="5400" spc="-84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الاعداد حتى 100</a:t>
                </a:r>
                <a:endParaRPr lang="ar-SA" sz="5400" spc="-84" dirty="0">
                  <a:solidFill>
                    <a:srgbClr val="0070C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grpSp>
          <p:nvGrpSpPr>
            <p:cNvPr id="3" name="مجموعة 2"/>
            <p:cNvGrpSpPr/>
            <p:nvPr/>
          </p:nvGrpSpPr>
          <p:grpSpPr>
            <a:xfrm>
              <a:off x="-1029324" y="-285780"/>
              <a:ext cx="4807340" cy="2774636"/>
              <a:chOff x="115320" y="73398"/>
              <a:chExt cx="2403670" cy="1387318"/>
            </a:xfrm>
          </p:grpSpPr>
          <p:pic>
            <p:nvPicPr>
              <p:cNvPr id="70" name="Google Shape;181;p29"/>
              <p:cNvPicPr preferRelativeResize="0"/>
              <p:nvPr/>
            </p:nvPicPr>
            <p:blipFill rotWithShape="1">
              <a:blip r:embed="rId5">
                <a:alphaModFix/>
                <a:duotone>
                  <a:prstClr val="black"/>
                  <a:srgbClr val="CC99FF">
                    <a:tint val="45000"/>
                    <a:satMod val="400000"/>
                  </a:srgbClr>
                </a:duotone>
              </a:blip>
              <a:srcRect t="16970" r="8892" b="21025"/>
              <a:stretch/>
            </p:blipFill>
            <p:spPr>
              <a:xfrm flipH="1">
                <a:off x="115320" y="621521"/>
                <a:ext cx="2403670" cy="83919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5" name="Google Shape;182;p29"/>
              <p:cNvPicPr preferRelativeResize="0"/>
              <p:nvPr/>
            </p:nvPicPr>
            <p:blipFill rotWithShape="1">
              <a:blip r:embed="rId6">
                <a:alphaModFix/>
                <a:duotone>
                  <a:prstClr val="black"/>
                  <a:srgbClr val="CC99FF">
                    <a:tint val="45000"/>
                    <a:satMod val="400000"/>
                  </a:srgbClr>
                </a:duotone>
              </a:blip>
              <a:srcRect t="16734" r="8892" b="18300"/>
              <a:stretch/>
            </p:blipFill>
            <p:spPr>
              <a:xfrm flipH="1">
                <a:off x="115320" y="73398"/>
                <a:ext cx="2403670" cy="87623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6" name="Rectangle 1">
                <a:extLst>
                  <a:ext uri="{FF2B5EF4-FFF2-40B4-BE49-F238E27FC236}">
                    <a16:creationId xmlns:a16="http://schemas.microsoft.com/office/drawing/2014/main" xmlns="" id="{96B18D14-EF10-4F53-A9D0-D16136FA3422}"/>
                  </a:ext>
                </a:extLst>
              </p:cNvPr>
              <p:cNvSpPr/>
              <p:nvPr/>
            </p:nvSpPr>
            <p:spPr>
              <a:xfrm>
                <a:off x="825154" y="238303"/>
                <a:ext cx="1023895" cy="482182"/>
              </a:xfrm>
              <a:prstGeom prst="rect">
                <a:avLst/>
              </a:prstGeom>
              <a:noFill/>
            </p:spPr>
            <p:txBody>
              <a:bodyPr wrap="square" lIns="40635" tIns="20318" rIns="40635" bIns="20318">
                <a:spAutoFit/>
              </a:bodyPr>
              <a:lstStyle/>
              <a:p>
                <a:pPr algn="ctr"/>
                <a:r>
                  <a:rPr lang="ar-SA" sz="6000" dirty="0">
                    <a:ln w="0"/>
                    <a:solidFill>
                      <a:srgbClr val="FFFFFF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ص </a:t>
                </a:r>
                <a:r>
                  <a:rPr lang="ar-SA" sz="6000" dirty="0" smtClean="0">
                    <a:ln w="0"/>
                    <a:solidFill>
                      <a:srgbClr val="FFFFFF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64</a:t>
                </a:r>
                <a:endParaRPr lang="en-US" sz="6000" dirty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  <p:sp>
            <p:nvSpPr>
              <p:cNvPr id="77" name="Rectangle 22">
                <a:extLst>
                  <a:ext uri="{FF2B5EF4-FFF2-40B4-BE49-F238E27FC236}">
                    <a16:creationId xmlns:a16="http://schemas.microsoft.com/office/drawing/2014/main" xmlns="" id="{6E4E3FB3-A538-4746-A2ED-B65F45765AFA}"/>
                  </a:ext>
                </a:extLst>
              </p:cNvPr>
              <p:cNvSpPr/>
              <p:nvPr/>
            </p:nvSpPr>
            <p:spPr>
              <a:xfrm>
                <a:off x="570628" y="816090"/>
                <a:ext cx="1499800" cy="335988"/>
              </a:xfrm>
              <a:prstGeom prst="rect">
                <a:avLst/>
              </a:prstGeom>
              <a:noFill/>
            </p:spPr>
            <p:txBody>
              <a:bodyPr wrap="square" lIns="40635" tIns="20318" rIns="40635" bIns="20318">
                <a:spAutoFit/>
              </a:bodyPr>
              <a:lstStyle/>
              <a:p>
                <a:pPr algn="ctr"/>
                <a:r>
                  <a:rPr lang="ar-SA" sz="4100" dirty="0" smtClean="0">
                    <a:ln w="0"/>
                    <a:solidFill>
                      <a:srgbClr val="FFFFFF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20-8-1443هـ</a:t>
                </a:r>
                <a:endParaRPr lang="en-US" sz="4100" dirty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</p:grpSp>
      </p:grpSp>
      <p:sp>
        <p:nvSpPr>
          <p:cNvPr id="41" name="مستطيل 40"/>
          <p:cNvSpPr/>
          <p:nvPr/>
        </p:nvSpPr>
        <p:spPr>
          <a:xfrm>
            <a:off x="5351306" y="2534338"/>
            <a:ext cx="5077968" cy="78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1" anchor="ctr"/>
          <a:lstStyle/>
          <a:p>
            <a:pPr algn="ctr"/>
            <a:r>
              <a:rPr lang="ar-SA" sz="10100" dirty="0" smtClean="0">
                <a:solidFill>
                  <a:srgbClr val="FF0000"/>
                </a:solidFill>
                <a:cs typeface="PT Bold Heading" pitchFamily="2" charset="-78"/>
              </a:rPr>
              <a:t>20- 8</a:t>
            </a:r>
            <a:endParaRPr lang="ar-SA" sz="101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grpSp>
        <p:nvGrpSpPr>
          <p:cNvPr id="89" name="مجموعة 88"/>
          <p:cNvGrpSpPr/>
          <p:nvPr/>
        </p:nvGrpSpPr>
        <p:grpSpPr>
          <a:xfrm>
            <a:off x="10744200" y="3507944"/>
            <a:ext cx="4097582" cy="4605777"/>
            <a:chOff x="12804038" y="3433323"/>
            <a:chExt cx="4097582" cy="4605777"/>
          </a:xfrm>
        </p:grpSpPr>
        <p:grpSp>
          <p:nvGrpSpPr>
            <p:cNvPr id="90" name="مجموعة 89"/>
            <p:cNvGrpSpPr/>
            <p:nvPr/>
          </p:nvGrpSpPr>
          <p:grpSpPr>
            <a:xfrm>
              <a:off x="12804038" y="3433323"/>
              <a:ext cx="4097582" cy="4605777"/>
              <a:chOff x="12804038" y="3417565"/>
              <a:chExt cx="4097582" cy="4605777"/>
            </a:xfrm>
          </p:grpSpPr>
          <p:pic>
            <p:nvPicPr>
              <p:cNvPr id="99" name="Google Shape;181;p29" descr="Google Shape;181;p29">
                <a:extLst>
                  <a:ext uri="{FF2B5EF4-FFF2-40B4-BE49-F238E27FC236}">
                    <a16:creationId xmlns:a16="http://schemas.microsoft.com/office/drawing/2014/main" xmlns="" id="{77EA33A2-3166-4DF3-9195-5C3E5C5BA1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t="16970" r="8892" b="21025"/>
              <a:stretch>
                <a:fillRect/>
              </a:stretch>
            </p:blipFill>
            <p:spPr>
              <a:xfrm>
                <a:off x="12804038" y="4313786"/>
                <a:ext cx="4073702" cy="1620554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100" name="Google Shape;182;p29" descr="Google Shape;182;p29">
                <a:extLst>
                  <a:ext uri="{FF2B5EF4-FFF2-40B4-BE49-F238E27FC236}">
                    <a16:creationId xmlns:a16="http://schemas.microsoft.com/office/drawing/2014/main" xmlns="" id="{0029B81D-6C69-4CD5-BC66-843C999C6A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t="16734" r="8892" b="18300"/>
              <a:stretch>
                <a:fillRect/>
              </a:stretch>
            </p:blipFill>
            <p:spPr>
              <a:xfrm>
                <a:off x="12804038" y="3417565"/>
                <a:ext cx="4073702" cy="1692086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01" name="Rectangle 1">
                <a:extLst>
                  <a:ext uri="{FF2B5EF4-FFF2-40B4-BE49-F238E27FC236}">
                    <a16:creationId xmlns:a16="http://schemas.microsoft.com/office/drawing/2014/main" xmlns="" id="{393E2D00-3651-4910-9BA4-866B9E5F69A9}"/>
                  </a:ext>
                </a:extLst>
              </p:cNvPr>
              <p:cNvSpPr/>
              <p:nvPr/>
            </p:nvSpPr>
            <p:spPr>
              <a:xfrm>
                <a:off x="14157426" y="3732574"/>
                <a:ext cx="1419611" cy="861768"/>
              </a:xfrm>
              <a:prstGeom prst="rect">
                <a:avLst/>
              </a:prstGeom>
              <a:noFill/>
            </p:spPr>
            <p:txBody>
              <a:bodyPr wrap="none" lIns="121916" tIns="60957" rIns="121916" bIns="60957">
                <a:spAutoFit/>
              </a:bodyPr>
              <a:lstStyle/>
              <a:p>
                <a:pPr algn="ctr"/>
                <a:r>
                  <a:rPr lang="ar-SA" sz="2400" dirty="0">
                    <a:ln w="0"/>
                    <a:solidFill>
                      <a:srgbClr val="9900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المادة </a:t>
                </a:r>
              </a:p>
              <a:p>
                <a:pPr algn="ctr"/>
                <a:r>
                  <a:rPr lang="ar-SA" sz="2400" dirty="0" smtClean="0">
                    <a:ln w="0"/>
                    <a:solidFill>
                      <a:srgbClr val="CC33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الرياضيات</a:t>
                </a:r>
                <a:endParaRPr lang="en-US" sz="24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  <p:sp>
            <p:nvSpPr>
              <p:cNvPr id="102" name="Rectangle 22">
                <a:extLst>
                  <a:ext uri="{FF2B5EF4-FFF2-40B4-BE49-F238E27FC236}">
                    <a16:creationId xmlns:a16="http://schemas.microsoft.com/office/drawing/2014/main" xmlns="" id="{589B359A-BB65-4B80-A53C-DE694F3CD31D}"/>
                  </a:ext>
                </a:extLst>
              </p:cNvPr>
              <p:cNvSpPr/>
              <p:nvPr/>
            </p:nvSpPr>
            <p:spPr>
              <a:xfrm>
                <a:off x="13650998" y="4667303"/>
                <a:ext cx="2379811" cy="754047"/>
              </a:xfrm>
              <a:prstGeom prst="rect">
                <a:avLst/>
              </a:prstGeom>
              <a:noFill/>
            </p:spPr>
            <p:txBody>
              <a:bodyPr wrap="none" lIns="121916" tIns="60957" rIns="121916" bIns="60957">
                <a:spAutoFit/>
              </a:bodyPr>
              <a:lstStyle/>
              <a:p>
                <a:pPr algn="ctr"/>
                <a:r>
                  <a:rPr lang="ar-SA" sz="4100" dirty="0" smtClean="0">
                    <a:ln w="0"/>
                    <a:solidFill>
                      <a:srgbClr val="0000FF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ص 64+65</a:t>
                </a:r>
                <a:endParaRPr lang="en-US" sz="4100" dirty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pic>
            <p:nvPicPr>
              <p:cNvPr id="103" name="Google Shape;181;p29" descr="Google Shape;181;p29">
                <a:extLst>
                  <a:ext uri="{FF2B5EF4-FFF2-40B4-BE49-F238E27FC236}">
                    <a16:creationId xmlns:a16="http://schemas.microsoft.com/office/drawing/2014/main" xmlns="" id="{77EA33A2-3166-4DF3-9195-5C3E5C5BA1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 t="16970" r="8892" b="21025"/>
              <a:stretch>
                <a:fillRect/>
              </a:stretch>
            </p:blipFill>
            <p:spPr>
              <a:xfrm>
                <a:off x="12827918" y="5461076"/>
                <a:ext cx="4073702" cy="1620554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104" name="Google Shape;181;p29" descr="Google Shape;181;p29">
                <a:extLst>
                  <a:ext uri="{FF2B5EF4-FFF2-40B4-BE49-F238E27FC236}">
                    <a16:creationId xmlns:a16="http://schemas.microsoft.com/office/drawing/2014/main" xmlns="" id="{77EA33A2-3166-4DF3-9195-5C3E5C5BA1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duotone>
                  <a:prstClr val="black"/>
                  <a:schemeClr val="tx2">
                    <a:tint val="45000"/>
                    <a:satMod val="400000"/>
                  </a:schemeClr>
                </a:duotone>
              </a:blip>
              <a:srcRect t="16970" r="8892" b="21025"/>
              <a:stretch>
                <a:fillRect/>
              </a:stretch>
            </p:blipFill>
            <p:spPr>
              <a:xfrm>
                <a:off x="12827918" y="6402788"/>
                <a:ext cx="4073702" cy="1620554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05" name="Rectangle 1">
                <a:extLst>
                  <a:ext uri="{FF2B5EF4-FFF2-40B4-BE49-F238E27FC236}">
                    <a16:creationId xmlns:a16="http://schemas.microsoft.com/office/drawing/2014/main" xmlns="" id="{96B18D14-EF10-4F53-A9D0-D16136FA3422}"/>
                  </a:ext>
                </a:extLst>
              </p:cNvPr>
              <p:cNvSpPr/>
              <p:nvPr/>
            </p:nvSpPr>
            <p:spPr>
              <a:xfrm>
                <a:off x="13961048" y="5806958"/>
                <a:ext cx="2047790" cy="713006"/>
              </a:xfrm>
              <a:prstGeom prst="rect">
                <a:avLst/>
              </a:prstGeom>
              <a:noFill/>
            </p:spPr>
            <p:txBody>
              <a:bodyPr wrap="square" lIns="81269" tIns="40635" rIns="81269" bIns="40635">
                <a:spAutoFit/>
              </a:bodyPr>
              <a:lstStyle/>
              <a:p>
                <a:pPr algn="ctr"/>
                <a:r>
                  <a:rPr lang="ar-SA" sz="4100" dirty="0" smtClean="0">
                    <a:ln w="0"/>
                    <a:solidFill>
                      <a:srgbClr val="CC33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الاربعاء</a:t>
                </a:r>
                <a:endParaRPr lang="en-US" sz="41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</p:grpSp>
        <p:sp>
          <p:nvSpPr>
            <p:cNvPr id="98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13407335" y="6789832"/>
              <a:ext cx="2999600" cy="713006"/>
            </a:xfrm>
            <a:prstGeom prst="rect">
              <a:avLst/>
            </a:prstGeom>
            <a:noFill/>
          </p:spPr>
          <p:txBody>
            <a:bodyPr wrap="square" lIns="81269" tIns="40635" rIns="81269" bIns="40635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20-8-1443هـ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78" name="Picture 2" descr="Look Clip Art at Clker.com - vector clip art online, royalty free &amp;amp; public  domain">
            <a:extLst>
              <a:ext uri="{FF2B5EF4-FFF2-40B4-BE49-F238E27FC236}">
                <a16:creationId xmlns:a16="http://schemas.microsoft.com/office/drawing/2014/main" xmlns="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040" y="2193834"/>
            <a:ext cx="1173360" cy="127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oogle Shape;2917;p71"/>
          <p:cNvGrpSpPr/>
          <p:nvPr/>
        </p:nvGrpSpPr>
        <p:grpSpPr>
          <a:xfrm rot="2206275" flipH="1">
            <a:off x="4694267" y="9023935"/>
            <a:ext cx="1743890" cy="757144"/>
            <a:chOff x="1654700" y="2715707"/>
            <a:chExt cx="856150" cy="255275"/>
          </a:xfrm>
        </p:grpSpPr>
        <p:sp>
          <p:nvSpPr>
            <p:cNvPr id="44" name="Google Shape;2918;p71"/>
            <p:cNvSpPr/>
            <p:nvPr/>
          </p:nvSpPr>
          <p:spPr>
            <a:xfrm>
              <a:off x="1679125" y="2832257"/>
              <a:ext cx="81650" cy="85425"/>
            </a:xfrm>
            <a:custGeom>
              <a:avLst/>
              <a:gdLst/>
              <a:ahLst/>
              <a:cxnLst/>
              <a:rect l="l" t="t" r="r" b="b"/>
              <a:pathLst>
                <a:path w="3266" h="3417" extrusionOk="0">
                  <a:moveTo>
                    <a:pt x="2359" y="1"/>
                  </a:moveTo>
                  <a:cubicBezTo>
                    <a:pt x="2265" y="1"/>
                    <a:pt x="2173" y="20"/>
                    <a:pt x="2090" y="63"/>
                  </a:cubicBezTo>
                  <a:cubicBezTo>
                    <a:pt x="1550" y="342"/>
                    <a:pt x="1584" y="1047"/>
                    <a:pt x="1718" y="1554"/>
                  </a:cubicBezTo>
                  <a:cubicBezTo>
                    <a:pt x="1750" y="1675"/>
                    <a:pt x="1650" y="1789"/>
                    <a:pt x="1538" y="1789"/>
                  </a:cubicBezTo>
                  <a:cubicBezTo>
                    <a:pt x="1508" y="1789"/>
                    <a:pt x="1478" y="1781"/>
                    <a:pt x="1448" y="1762"/>
                  </a:cubicBezTo>
                  <a:cubicBezTo>
                    <a:pt x="1275" y="1644"/>
                    <a:pt x="1092" y="1550"/>
                    <a:pt x="899" y="1476"/>
                  </a:cubicBezTo>
                  <a:cubicBezTo>
                    <a:pt x="199" y="1556"/>
                    <a:pt x="1" y="1845"/>
                    <a:pt x="303" y="2341"/>
                  </a:cubicBezTo>
                  <a:cubicBezTo>
                    <a:pt x="462" y="2655"/>
                    <a:pt x="760" y="2910"/>
                    <a:pt x="1058" y="3083"/>
                  </a:cubicBezTo>
                  <a:cubicBezTo>
                    <a:pt x="1449" y="3314"/>
                    <a:pt x="1878" y="3416"/>
                    <a:pt x="2315" y="3416"/>
                  </a:cubicBezTo>
                  <a:cubicBezTo>
                    <a:pt x="2446" y="3416"/>
                    <a:pt x="2577" y="3407"/>
                    <a:pt x="2709" y="3389"/>
                  </a:cubicBezTo>
                  <a:cubicBezTo>
                    <a:pt x="2711" y="3376"/>
                    <a:pt x="2711" y="3362"/>
                    <a:pt x="2718" y="3348"/>
                  </a:cubicBezTo>
                  <a:cubicBezTo>
                    <a:pt x="3019" y="2632"/>
                    <a:pt x="3265" y="1958"/>
                    <a:pt x="3222" y="1166"/>
                  </a:cubicBezTo>
                  <a:cubicBezTo>
                    <a:pt x="3210" y="968"/>
                    <a:pt x="3184" y="602"/>
                    <a:pt x="3071" y="402"/>
                  </a:cubicBezTo>
                  <a:cubicBezTo>
                    <a:pt x="2938" y="169"/>
                    <a:pt x="2638" y="1"/>
                    <a:pt x="23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919;p71"/>
            <p:cNvSpPr/>
            <p:nvPr/>
          </p:nvSpPr>
          <p:spPr>
            <a:xfrm>
              <a:off x="1700275" y="2731082"/>
              <a:ext cx="92175" cy="52750"/>
            </a:xfrm>
            <a:custGeom>
              <a:avLst/>
              <a:gdLst/>
              <a:ahLst/>
              <a:cxnLst/>
              <a:rect l="l" t="t" r="r" b="b"/>
              <a:pathLst>
                <a:path w="3687" h="2110" extrusionOk="0">
                  <a:moveTo>
                    <a:pt x="3276" y="0"/>
                  </a:moveTo>
                  <a:cubicBezTo>
                    <a:pt x="2636" y="18"/>
                    <a:pt x="1994" y="30"/>
                    <a:pt x="1356" y="30"/>
                  </a:cubicBezTo>
                  <a:cubicBezTo>
                    <a:pt x="1335" y="54"/>
                    <a:pt x="1306" y="71"/>
                    <a:pt x="1270" y="71"/>
                  </a:cubicBezTo>
                  <a:cubicBezTo>
                    <a:pt x="1261" y="71"/>
                    <a:pt x="1253" y="70"/>
                    <a:pt x="1244" y="68"/>
                  </a:cubicBezTo>
                  <a:cubicBezTo>
                    <a:pt x="1208" y="63"/>
                    <a:pt x="1171" y="60"/>
                    <a:pt x="1136" y="60"/>
                  </a:cubicBezTo>
                  <a:cubicBezTo>
                    <a:pt x="462" y="60"/>
                    <a:pt x="0" y="1007"/>
                    <a:pt x="680" y="1357"/>
                  </a:cubicBezTo>
                  <a:cubicBezTo>
                    <a:pt x="775" y="1406"/>
                    <a:pt x="879" y="1429"/>
                    <a:pt x="984" y="1429"/>
                  </a:cubicBezTo>
                  <a:cubicBezTo>
                    <a:pt x="1284" y="1429"/>
                    <a:pt x="1589" y="1243"/>
                    <a:pt x="1694" y="963"/>
                  </a:cubicBezTo>
                  <a:cubicBezTo>
                    <a:pt x="1723" y="887"/>
                    <a:pt x="1787" y="853"/>
                    <a:pt x="1850" y="853"/>
                  </a:cubicBezTo>
                  <a:cubicBezTo>
                    <a:pt x="1943" y="853"/>
                    <a:pt x="2034" y="928"/>
                    <a:pt x="2002" y="1048"/>
                  </a:cubicBezTo>
                  <a:cubicBezTo>
                    <a:pt x="1828" y="1672"/>
                    <a:pt x="2301" y="2110"/>
                    <a:pt x="2774" y="2110"/>
                  </a:cubicBezTo>
                  <a:cubicBezTo>
                    <a:pt x="3063" y="2110"/>
                    <a:pt x="3351" y="1948"/>
                    <a:pt x="3493" y="1567"/>
                  </a:cubicBezTo>
                  <a:cubicBezTo>
                    <a:pt x="3686" y="1048"/>
                    <a:pt x="3440" y="494"/>
                    <a:pt x="327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920;p71"/>
            <p:cNvSpPr/>
            <p:nvPr/>
          </p:nvSpPr>
          <p:spPr>
            <a:xfrm>
              <a:off x="1815425" y="2781057"/>
              <a:ext cx="100425" cy="90250"/>
            </a:xfrm>
            <a:custGeom>
              <a:avLst/>
              <a:gdLst/>
              <a:ahLst/>
              <a:cxnLst/>
              <a:rect l="l" t="t" r="r" b="b"/>
              <a:pathLst>
                <a:path w="4017" h="3610" extrusionOk="0">
                  <a:moveTo>
                    <a:pt x="2453" y="0"/>
                  </a:moveTo>
                  <a:cubicBezTo>
                    <a:pt x="2277" y="0"/>
                    <a:pt x="2099" y="30"/>
                    <a:pt x="1931" y="77"/>
                  </a:cubicBezTo>
                  <a:cubicBezTo>
                    <a:pt x="1060" y="314"/>
                    <a:pt x="388" y="1032"/>
                    <a:pt x="0" y="1819"/>
                  </a:cubicBezTo>
                  <a:cubicBezTo>
                    <a:pt x="337" y="2466"/>
                    <a:pt x="706" y="3163"/>
                    <a:pt x="1394" y="3477"/>
                  </a:cubicBezTo>
                  <a:cubicBezTo>
                    <a:pt x="1571" y="3558"/>
                    <a:pt x="1795" y="3609"/>
                    <a:pt x="2015" y="3609"/>
                  </a:cubicBezTo>
                  <a:cubicBezTo>
                    <a:pt x="2383" y="3609"/>
                    <a:pt x="2742" y="3467"/>
                    <a:pt x="2865" y="3080"/>
                  </a:cubicBezTo>
                  <a:cubicBezTo>
                    <a:pt x="2985" y="2704"/>
                    <a:pt x="2764" y="2244"/>
                    <a:pt x="2374" y="2173"/>
                  </a:cubicBezTo>
                  <a:cubicBezTo>
                    <a:pt x="2175" y="2136"/>
                    <a:pt x="2193" y="1835"/>
                    <a:pt x="2374" y="1787"/>
                  </a:cubicBezTo>
                  <a:cubicBezTo>
                    <a:pt x="2985" y="1624"/>
                    <a:pt x="4017" y="745"/>
                    <a:pt x="3076" y="164"/>
                  </a:cubicBezTo>
                  <a:cubicBezTo>
                    <a:pt x="2886" y="46"/>
                    <a:pt x="2671" y="0"/>
                    <a:pt x="2453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921;p71"/>
            <p:cNvSpPr/>
            <p:nvPr/>
          </p:nvSpPr>
          <p:spPr>
            <a:xfrm>
              <a:off x="1914575" y="2869057"/>
              <a:ext cx="94125" cy="72550"/>
            </a:xfrm>
            <a:custGeom>
              <a:avLst/>
              <a:gdLst/>
              <a:ahLst/>
              <a:cxnLst/>
              <a:rect l="l" t="t" r="r" b="b"/>
              <a:pathLst>
                <a:path w="3765" h="2902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1478" y="149"/>
                    <a:pt x="792" y="514"/>
                    <a:pt x="368" y="1132"/>
                  </a:cubicBezTo>
                  <a:cubicBezTo>
                    <a:pt x="255" y="1297"/>
                    <a:pt x="156" y="1482"/>
                    <a:pt x="104" y="1675"/>
                  </a:cubicBezTo>
                  <a:cubicBezTo>
                    <a:pt x="1" y="2070"/>
                    <a:pt x="56" y="2061"/>
                    <a:pt x="426" y="2338"/>
                  </a:cubicBezTo>
                  <a:cubicBezTo>
                    <a:pt x="536" y="2524"/>
                    <a:pt x="648" y="2616"/>
                    <a:pt x="763" y="2616"/>
                  </a:cubicBezTo>
                  <a:cubicBezTo>
                    <a:pt x="848" y="2616"/>
                    <a:pt x="935" y="2566"/>
                    <a:pt x="1023" y="2464"/>
                  </a:cubicBezTo>
                  <a:cubicBezTo>
                    <a:pt x="1229" y="2368"/>
                    <a:pt x="1379" y="2215"/>
                    <a:pt x="1478" y="2007"/>
                  </a:cubicBezTo>
                  <a:cubicBezTo>
                    <a:pt x="1554" y="1885"/>
                    <a:pt x="1621" y="1754"/>
                    <a:pt x="1689" y="1627"/>
                  </a:cubicBezTo>
                  <a:cubicBezTo>
                    <a:pt x="1721" y="1564"/>
                    <a:pt x="1789" y="1534"/>
                    <a:pt x="1856" y="1534"/>
                  </a:cubicBezTo>
                  <a:cubicBezTo>
                    <a:pt x="1940" y="1534"/>
                    <a:pt x="2024" y="1581"/>
                    <a:pt x="2041" y="1673"/>
                  </a:cubicBezTo>
                  <a:cubicBezTo>
                    <a:pt x="2106" y="2031"/>
                    <a:pt x="2203" y="2410"/>
                    <a:pt x="2484" y="2663"/>
                  </a:cubicBezTo>
                  <a:cubicBezTo>
                    <a:pt x="2667" y="2829"/>
                    <a:pt x="2853" y="2901"/>
                    <a:pt x="3020" y="2901"/>
                  </a:cubicBezTo>
                  <a:cubicBezTo>
                    <a:pt x="3456" y="2901"/>
                    <a:pt x="3765" y="2409"/>
                    <a:pt x="3568" y="1818"/>
                  </a:cubicBezTo>
                  <a:cubicBezTo>
                    <a:pt x="3355" y="1170"/>
                    <a:pt x="2743" y="613"/>
                    <a:pt x="2249" y="168"/>
                  </a:cubicBezTo>
                  <a:cubicBezTo>
                    <a:pt x="2194" y="117"/>
                    <a:pt x="2182" y="56"/>
                    <a:pt x="219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922;p71"/>
            <p:cNvSpPr/>
            <p:nvPr/>
          </p:nvSpPr>
          <p:spPr>
            <a:xfrm>
              <a:off x="1978450" y="2743957"/>
              <a:ext cx="85825" cy="75925"/>
            </a:xfrm>
            <a:custGeom>
              <a:avLst/>
              <a:gdLst/>
              <a:ahLst/>
              <a:cxnLst/>
              <a:rect l="l" t="t" r="r" b="b"/>
              <a:pathLst>
                <a:path w="3433" h="3037" extrusionOk="0">
                  <a:moveTo>
                    <a:pt x="2610" y="1"/>
                  </a:moveTo>
                  <a:cubicBezTo>
                    <a:pt x="2122" y="1"/>
                    <a:pt x="1664" y="524"/>
                    <a:pt x="2008" y="1117"/>
                  </a:cubicBezTo>
                  <a:cubicBezTo>
                    <a:pt x="2069" y="1224"/>
                    <a:pt x="2000" y="1407"/>
                    <a:pt x="1863" y="1407"/>
                  </a:cubicBezTo>
                  <a:cubicBezTo>
                    <a:pt x="1856" y="1407"/>
                    <a:pt x="1849" y="1407"/>
                    <a:pt x="1842" y="1406"/>
                  </a:cubicBezTo>
                  <a:cubicBezTo>
                    <a:pt x="1528" y="1366"/>
                    <a:pt x="1345" y="1233"/>
                    <a:pt x="1056" y="1124"/>
                  </a:cubicBezTo>
                  <a:cubicBezTo>
                    <a:pt x="902" y="1064"/>
                    <a:pt x="731" y="1017"/>
                    <a:pt x="575" y="1017"/>
                  </a:cubicBezTo>
                  <a:cubicBezTo>
                    <a:pt x="374" y="1017"/>
                    <a:pt x="197" y="1095"/>
                    <a:pt x="110" y="1329"/>
                  </a:cubicBezTo>
                  <a:cubicBezTo>
                    <a:pt x="1" y="1613"/>
                    <a:pt x="104" y="1911"/>
                    <a:pt x="301" y="2133"/>
                  </a:cubicBezTo>
                  <a:cubicBezTo>
                    <a:pt x="842" y="2736"/>
                    <a:pt x="1981" y="2821"/>
                    <a:pt x="2728" y="3036"/>
                  </a:cubicBezTo>
                  <a:cubicBezTo>
                    <a:pt x="3066" y="2537"/>
                    <a:pt x="3340" y="2050"/>
                    <a:pt x="3400" y="1428"/>
                  </a:cubicBezTo>
                  <a:cubicBezTo>
                    <a:pt x="3432" y="1087"/>
                    <a:pt x="3418" y="736"/>
                    <a:pt x="3253" y="426"/>
                  </a:cubicBezTo>
                  <a:cubicBezTo>
                    <a:pt x="3091" y="125"/>
                    <a:pt x="2847" y="1"/>
                    <a:pt x="261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923;p71"/>
            <p:cNvSpPr/>
            <p:nvPr/>
          </p:nvSpPr>
          <p:spPr>
            <a:xfrm>
              <a:off x="2106725" y="2825882"/>
              <a:ext cx="94575" cy="94125"/>
            </a:xfrm>
            <a:custGeom>
              <a:avLst/>
              <a:gdLst/>
              <a:ahLst/>
              <a:cxnLst/>
              <a:rect l="l" t="t" r="r" b="b"/>
              <a:pathLst>
                <a:path w="3783" h="3765" extrusionOk="0">
                  <a:moveTo>
                    <a:pt x="2457" y="1"/>
                  </a:moveTo>
                  <a:cubicBezTo>
                    <a:pt x="2113" y="1"/>
                    <a:pt x="1790" y="103"/>
                    <a:pt x="1478" y="239"/>
                  </a:cubicBezTo>
                  <a:cubicBezTo>
                    <a:pt x="834" y="519"/>
                    <a:pt x="357" y="978"/>
                    <a:pt x="1" y="1562"/>
                  </a:cubicBezTo>
                  <a:cubicBezTo>
                    <a:pt x="19" y="1576"/>
                    <a:pt x="40" y="1594"/>
                    <a:pt x="54" y="1618"/>
                  </a:cubicBezTo>
                  <a:cubicBezTo>
                    <a:pt x="525" y="2336"/>
                    <a:pt x="1021" y="3123"/>
                    <a:pt x="1814" y="3519"/>
                  </a:cubicBezTo>
                  <a:cubicBezTo>
                    <a:pt x="2109" y="3674"/>
                    <a:pt x="2425" y="3756"/>
                    <a:pt x="2758" y="3762"/>
                  </a:cubicBezTo>
                  <a:cubicBezTo>
                    <a:pt x="2787" y="3763"/>
                    <a:pt x="2815" y="3764"/>
                    <a:pt x="2842" y="3764"/>
                  </a:cubicBezTo>
                  <a:cubicBezTo>
                    <a:pt x="3512" y="3764"/>
                    <a:pt x="3745" y="3295"/>
                    <a:pt x="3546" y="2356"/>
                  </a:cubicBezTo>
                  <a:cubicBezTo>
                    <a:pt x="3325" y="2081"/>
                    <a:pt x="2894" y="1929"/>
                    <a:pt x="2580" y="1793"/>
                  </a:cubicBezTo>
                  <a:cubicBezTo>
                    <a:pt x="2393" y="1712"/>
                    <a:pt x="2502" y="1437"/>
                    <a:pt x="2679" y="1433"/>
                  </a:cubicBezTo>
                  <a:cubicBezTo>
                    <a:pt x="3783" y="1403"/>
                    <a:pt x="3421" y="24"/>
                    <a:pt x="2512" y="2"/>
                  </a:cubicBezTo>
                  <a:cubicBezTo>
                    <a:pt x="2494" y="1"/>
                    <a:pt x="2475" y="1"/>
                    <a:pt x="2457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924;p71"/>
            <p:cNvSpPr/>
            <p:nvPr/>
          </p:nvSpPr>
          <p:spPr>
            <a:xfrm>
              <a:off x="2228650" y="2726557"/>
              <a:ext cx="87175" cy="86800"/>
            </a:xfrm>
            <a:custGeom>
              <a:avLst/>
              <a:gdLst/>
              <a:ahLst/>
              <a:cxnLst/>
              <a:rect l="l" t="t" r="r" b="b"/>
              <a:pathLst>
                <a:path w="3487" h="3472" extrusionOk="0">
                  <a:moveTo>
                    <a:pt x="3486" y="1"/>
                  </a:moveTo>
                  <a:lnTo>
                    <a:pt x="3486" y="1"/>
                  </a:lnTo>
                  <a:cubicBezTo>
                    <a:pt x="2623" y="7"/>
                    <a:pt x="1757" y="14"/>
                    <a:pt x="894" y="19"/>
                  </a:cubicBezTo>
                  <a:cubicBezTo>
                    <a:pt x="716" y="84"/>
                    <a:pt x="548" y="164"/>
                    <a:pt x="388" y="263"/>
                  </a:cubicBezTo>
                  <a:cubicBezTo>
                    <a:pt x="55" y="386"/>
                    <a:pt x="1" y="605"/>
                    <a:pt x="218" y="919"/>
                  </a:cubicBezTo>
                  <a:cubicBezTo>
                    <a:pt x="176" y="1269"/>
                    <a:pt x="317" y="1452"/>
                    <a:pt x="640" y="1476"/>
                  </a:cubicBezTo>
                  <a:cubicBezTo>
                    <a:pt x="810" y="1524"/>
                    <a:pt x="983" y="1554"/>
                    <a:pt x="1162" y="1569"/>
                  </a:cubicBezTo>
                  <a:cubicBezTo>
                    <a:pt x="1339" y="1587"/>
                    <a:pt x="1411" y="1802"/>
                    <a:pt x="1254" y="1905"/>
                  </a:cubicBezTo>
                  <a:cubicBezTo>
                    <a:pt x="391" y="2472"/>
                    <a:pt x="939" y="3471"/>
                    <a:pt x="1678" y="3471"/>
                  </a:cubicBezTo>
                  <a:cubicBezTo>
                    <a:pt x="1850" y="3471"/>
                    <a:pt x="2031" y="3418"/>
                    <a:pt x="2208" y="3293"/>
                  </a:cubicBezTo>
                  <a:cubicBezTo>
                    <a:pt x="2522" y="3069"/>
                    <a:pt x="2695" y="2686"/>
                    <a:pt x="2836" y="2339"/>
                  </a:cubicBezTo>
                  <a:cubicBezTo>
                    <a:pt x="3131" y="1609"/>
                    <a:pt x="3309" y="829"/>
                    <a:pt x="3464" y="58"/>
                  </a:cubicBezTo>
                  <a:cubicBezTo>
                    <a:pt x="3468" y="35"/>
                    <a:pt x="3478" y="17"/>
                    <a:pt x="348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925;p71"/>
            <p:cNvSpPr/>
            <p:nvPr/>
          </p:nvSpPr>
          <p:spPr>
            <a:xfrm>
              <a:off x="2292425" y="2845457"/>
              <a:ext cx="92325" cy="80800"/>
            </a:xfrm>
            <a:custGeom>
              <a:avLst/>
              <a:gdLst/>
              <a:ahLst/>
              <a:cxnLst/>
              <a:rect l="l" t="t" r="r" b="b"/>
              <a:pathLst>
                <a:path w="3693" h="3232" extrusionOk="0">
                  <a:moveTo>
                    <a:pt x="2559" y="1"/>
                  </a:moveTo>
                  <a:cubicBezTo>
                    <a:pt x="1857" y="107"/>
                    <a:pt x="1180" y="336"/>
                    <a:pt x="671" y="855"/>
                  </a:cubicBezTo>
                  <a:cubicBezTo>
                    <a:pt x="532" y="989"/>
                    <a:pt x="416" y="1139"/>
                    <a:pt x="327" y="1305"/>
                  </a:cubicBezTo>
                  <a:cubicBezTo>
                    <a:pt x="1" y="1881"/>
                    <a:pt x="250" y="2255"/>
                    <a:pt x="1079" y="2426"/>
                  </a:cubicBezTo>
                  <a:cubicBezTo>
                    <a:pt x="1398" y="2280"/>
                    <a:pt x="1591" y="1878"/>
                    <a:pt x="1748" y="1585"/>
                  </a:cubicBezTo>
                  <a:cubicBezTo>
                    <a:pt x="1781" y="1525"/>
                    <a:pt x="1840" y="1498"/>
                    <a:pt x="1900" y="1498"/>
                  </a:cubicBezTo>
                  <a:cubicBezTo>
                    <a:pt x="1997" y="1498"/>
                    <a:pt x="2095" y="1566"/>
                    <a:pt x="2088" y="1677"/>
                  </a:cubicBezTo>
                  <a:cubicBezTo>
                    <a:pt x="2067" y="1961"/>
                    <a:pt x="2053" y="2261"/>
                    <a:pt x="2128" y="2541"/>
                  </a:cubicBezTo>
                  <a:cubicBezTo>
                    <a:pt x="2253" y="3001"/>
                    <a:pt x="2481" y="3232"/>
                    <a:pt x="2925" y="3232"/>
                  </a:cubicBezTo>
                  <a:cubicBezTo>
                    <a:pt x="2962" y="3232"/>
                    <a:pt x="3001" y="3230"/>
                    <a:pt x="3041" y="3227"/>
                  </a:cubicBezTo>
                  <a:cubicBezTo>
                    <a:pt x="3510" y="3192"/>
                    <a:pt x="3677" y="3021"/>
                    <a:pt x="3688" y="2520"/>
                  </a:cubicBezTo>
                  <a:cubicBezTo>
                    <a:pt x="3693" y="2351"/>
                    <a:pt x="3661" y="2173"/>
                    <a:pt x="3612" y="2014"/>
                  </a:cubicBezTo>
                  <a:cubicBezTo>
                    <a:pt x="3395" y="1322"/>
                    <a:pt x="2785" y="823"/>
                    <a:pt x="2536" y="139"/>
                  </a:cubicBezTo>
                  <a:cubicBezTo>
                    <a:pt x="2515" y="84"/>
                    <a:pt x="2529" y="38"/>
                    <a:pt x="25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926;p71"/>
            <p:cNvSpPr/>
            <p:nvPr/>
          </p:nvSpPr>
          <p:spPr>
            <a:xfrm>
              <a:off x="2450750" y="2725107"/>
              <a:ext cx="45450" cy="37675"/>
            </a:xfrm>
            <a:custGeom>
              <a:avLst/>
              <a:gdLst/>
              <a:ahLst/>
              <a:cxnLst/>
              <a:rect l="l" t="t" r="r" b="b"/>
              <a:pathLst>
                <a:path w="1818" h="1507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211" y="5"/>
                    <a:pt x="606" y="9"/>
                    <a:pt x="1" y="15"/>
                  </a:cubicBezTo>
                  <a:cubicBezTo>
                    <a:pt x="421" y="343"/>
                    <a:pt x="631" y="933"/>
                    <a:pt x="606" y="1506"/>
                  </a:cubicBezTo>
                  <a:cubicBezTo>
                    <a:pt x="1008" y="995"/>
                    <a:pt x="1419" y="494"/>
                    <a:pt x="1818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927;p71"/>
            <p:cNvSpPr/>
            <p:nvPr/>
          </p:nvSpPr>
          <p:spPr>
            <a:xfrm>
              <a:off x="2364350" y="2729007"/>
              <a:ext cx="94625" cy="79200"/>
            </a:xfrm>
            <a:custGeom>
              <a:avLst/>
              <a:gdLst/>
              <a:ahLst/>
              <a:cxnLst/>
              <a:rect l="l" t="t" r="r" b="b"/>
              <a:pathLst>
                <a:path w="3785" h="3168" extrusionOk="0">
                  <a:moveTo>
                    <a:pt x="2706" y="0"/>
                  </a:moveTo>
                  <a:cubicBezTo>
                    <a:pt x="2097" y="0"/>
                    <a:pt x="1597" y="723"/>
                    <a:pt x="2106" y="1242"/>
                  </a:cubicBezTo>
                  <a:cubicBezTo>
                    <a:pt x="2243" y="1382"/>
                    <a:pt x="2117" y="1556"/>
                    <a:pt x="1967" y="1556"/>
                  </a:cubicBezTo>
                  <a:cubicBezTo>
                    <a:pt x="1924" y="1556"/>
                    <a:pt x="1879" y="1542"/>
                    <a:pt x="1838" y="1509"/>
                  </a:cubicBezTo>
                  <a:cubicBezTo>
                    <a:pt x="1632" y="1348"/>
                    <a:pt x="1430" y="1280"/>
                    <a:pt x="1245" y="1280"/>
                  </a:cubicBezTo>
                  <a:cubicBezTo>
                    <a:pt x="463" y="1280"/>
                    <a:pt x="1" y="2500"/>
                    <a:pt x="913" y="2990"/>
                  </a:cubicBezTo>
                  <a:cubicBezTo>
                    <a:pt x="1153" y="3119"/>
                    <a:pt x="1405" y="3167"/>
                    <a:pt x="1661" y="3167"/>
                  </a:cubicBezTo>
                  <a:cubicBezTo>
                    <a:pt x="2070" y="3167"/>
                    <a:pt x="2489" y="3044"/>
                    <a:pt x="2884" y="2927"/>
                  </a:cubicBezTo>
                  <a:cubicBezTo>
                    <a:pt x="3172" y="2511"/>
                    <a:pt x="3476" y="2105"/>
                    <a:pt x="3784" y="1704"/>
                  </a:cubicBezTo>
                  <a:cubicBezTo>
                    <a:pt x="3709" y="1666"/>
                    <a:pt x="3651" y="1590"/>
                    <a:pt x="3667" y="1487"/>
                  </a:cubicBezTo>
                  <a:cubicBezTo>
                    <a:pt x="3759" y="918"/>
                    <a:pt x="3586" y="334"/>
                    <a:pt x="3039" y="76"/>
                  </a:cubicBezTo>
                  <a:cubicBezTo>
                    <a:pt x="2928" y="24"/>
                    <a:pt x="2815" y="0"/>
                    <a:pt x="270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928;p71"/>
            <p:cNvSpPr/>
            <p:nvPr/>
          </p:nvSpPr>
          <p:spPr>
            <a:xfrm>
              <a:off x="1654700" y="2715707"/>
              <a:ext cx="856150" cy="255275"/>
            </a:xfrm>
            <a:custGeom>
              <a:avLst/>
              <a:gdLst/>
              <a:ahLst/>
              <a:cxnLst/>
              <a:rect l="l" t="t" r="r" b="b"/>
              <a:pathLst>
                <a:path w="34246" h="10211" extrusionOk="0">
                  <a:moveTo>
                    <a:pt x="33660" y="377"/>
                  </a:moveTo>
                  <a:lnTo>
                    <a:pt x="33660" y="377"/>
                  </a:lnTo>
                  <a:cubicBezTo>
                    <a:pt x="33260" y="871"/>
                    <a:pt x="32850" y="1372"/>
                    <a:pt x="32448" y="1882"/>
                  </a:cubicBezTo>
                  <a:cubicBezTo>
                    <a:pt x="32473" y="1309"/>
                    <a:pt x="32263" y="719"/>
                    <a:pt x="31843" y="391"/>
                  </a:cubicBezTo>
                  <a:cubicBezTo>
                    <a:pt x="32448" y="386"/>
                    <a:pt x="33053" y="381"/>
                    <a:pt x="33660" y="377"/>
                  </a:cubicBezTo>
                  <a:close/>
                  <a:moveTo>
                    <a:pt x="5099" y="615"/>
                  </a:moveTo>
                  <a:cubicBezTo>
                    <a:pt x="5263" y="1109"/>
                    <a:pt x="5509" y="1663"/>
                    <a:pt x="5316" y="2182"/>
                  </a:cubicBezTo>
                  <a:cubicBezTo>
                    <a:pt x="5174" y="2563"/>
                    <a:pt x="4886" y="2725"/>
                    <a:pt x="4598" y="2725"/>
                  </a:cubicBezTo>
                  <a:cubicBezTo>
                    <a:pt x="4124" y="2725"/>
                    <a:pt x="3651" y="2287"/>
                    <a:pt x="3825" y="1663"/>
                  </a:cubicBezTo>
                  <a:cubicBezTo>
                    <a:pt x="3858" y="1543"/>
                    <a:pt x="3767" y="1468"/>
                    <a:pt x="3673" y="1468"/>
                  </a:cubicBezTo>
                  <a:cubicBezTo>
                    <a:pt x="3610" y="1468"/>
                    <a:pt x="3546" y="1502"/>
                    <a:pt x="3517" y="1578"/>
                  </a:cubicBezTo>
                  <a:cubicBezTo>
                    <a:pt x="3412" y="1858"/>
                    <a:pt x="3106" y="2044"/>
                    <a:pt x="2806" y="2044"/>
                  </a:cubicBezTo>
                  <a:cubicBezTo>
                    <a:pt x="2701" y="2044"/>
                    <a:pt x="2597" y="2022"/>
                    <a:pt x="2503" y="1973"/>
                  </a:cubicBezTo>
                  <a:cubicBezTo>
                    <a:pt x="1824" y="1622"/>
                    <a:pt x="2285" y="676"/>
                    <a:pt x="2958" y="676"/>
                  </a:cubicBezTo>
                  <a:cubicBezTo>
                    <a:pt x="2994" y="676"/>
                    <a:pt x="3030" y="679"/>
                    <a:pt x="3067" y="684"/>
                  </a:cubicBezTo>
                  <a:cubicBezTo>
                    <a:pt x="3075" y="686"/>
                    <a:pt x="3083" y="687"/>
                    <a:pt x="3091" y="687"/>
                  </a:cubicBezTo>
                  <a:cubicBezTo>
                    <a:pt x="3128" y="687"/>
                    <a:pt x="3157" y="670"/>
                    <a:pt x="3180" y="645"/>
                  </a:cubicBezTo>
                  <a:cubicBezTo>
                    <a:pt x="3817" y="645"/>
                    <a:pt x="4459" y="633"/>
                    <a:pt x="5099" y="615"/>
                  </a:cubicBezTo>
                  <a:close/>
                  <a:moveTo>
                    <a:pt x="31092" y="532"/>
                  </a:moveTo>
                  <a:cubicBezTo>
                    <a:pt x="31201" y="532"/>
                    <a:pt x="31314" y="556"/>
                    <a:pt x="31425" y="608"/>
                  </a:cubicBezTo>
                  <a:cubicBezTo>
                    <a:pt x="31972" y="866"/>
                    <a:pt x="32146" y="1450"/>
                    <a:pt x="32053" y="2019"/>
                  </a:cubicBezTo>
                  <a:cubicBezTo>
                    <a:pt x="32037" y="2122"/>
                    <a:pt x="32095" y="2198"/>
                    <a:pt x="32170" y="2236"/>
                  </a:cubicBezTo>
                  <a:cubicBezTo>
                    <a:pt x="31862" y="2637"/>
                    <a:pt x="31558" y="3043"/>
                    <a:pt x="31270" y="3459"/>
                  </a:cubicBezTo>
                  <a:cubicBezTo>
                    <a:pt x="30875" y="3576"/>
                    <a:pt x="30456" y="3699"/>
                    <a:pt x="30047" y="3699"/>
                  </a:cubicBezTo>
                  <a:cubicBezTo>
                    <a:pt x="29791" y="3699"/>
                    <a:pt x="29539" y="3651"/>
                    <a:pt x="29299" y="3522"/>
                  </a:cubicBezTo>
                  <a:cubicBezTo>
                    <a:pt x="28387" y="3032"/>
                    <a:pt x="28849" y="1812"/>
                    <a:pt x="29631" y="1812"/>
                  </a:cubicBezTo>
                  <a:cubicBezTo>
                    <a:pt x="29816" y="1812"/>
                    <a:pt x="30018" y="1880"/>
                    <a:pt x="30224" y="2041"/>
                  </a:cubicBezTo>
                  <a:cubicBezTo>
                    <a:pt x="30265" y="2074"/>
                    <a:pt x="30310" y="2088"/>
                    <a:pt x="30353" y="2088"/>
                  </a:cubicBezTo>
                  <a:cubicBezTo>
                    <a:pt x="30503" y="2088"/>
                    <a:pt x="30629" y="1914"/>
                    <a:pt x="30492" y="1774"/>
                  </a:cubicBezTo>
                  <a:cubicBezTo>
                    <a:pt x="29983" y="1255"/>
                    <a:pt x="30483" y="532"/>
                    <a:pt x="31092" y="532"/>
                  </a:cubicBezTo>
                  <a:close/>
                  <a:moveTo>
                    <a:pt x="26444" y="435"/>
                  </a:moveTo>
                  <a:lnTo>
                    <a:pt x="26444" y="435"/>
                  </a:lnTo>
                  <a:cubicBezTo>
                    <a:pt x="26436" y="451"/>
                    <a:pt x="26426" y="469"/>
                    <a:pt x="26422" y="492"/>
                  </a:cubicBezTo>
                  <a:cubicBezTo>
                    <a:pt x="26267" y="1263"/>
                    <a:pt x="26089" y="2044"/>
                    <a:pt x="25794" y="2774"/>
                  </a:cubicBezTo>
                  <a:cubicBezTo>
                    <a:pt x="25653" y="3120"/>
                    <a:pt x="25480" y="3503"/>
                    <a:pt x="25166" y="3727"/>
                  </a:cubicBezTo>
                  <a:cubicBezTo>
                    <a:pt x="24989" y="3852"/>
                    <a:pt x="24808" y="3905"/>
                    <a:pt x="24636" y="3905"/>
                  </a:cubicBezTo>
                  <a:cubicBezTo>
                    <a:pt x="23897" y="3905"/>
                    <a:pt x="23349" y="2906"/>
                    <a:pt x="24212" y="2339"/>
                  </a:cubicBezTo>
                  <a:cubicBezTo>
                    <a:pt x="24369" y="2236"/>
                    <a:pt x="24297" y="2021"/>
                    <a:pt x="24120" y="2003"/>
                  </a:cubicBezTo>
                  <a:cubicBezTo>
                    <a:pt x="23941" y="1989"/>
                    <a:pt x="23768" y="1958"/>
                    <a:pt x="23598" y="1910"/>
                  </a:cubicBezTo>
                  <a:cubicBezTo>
                    <a:pt x="23275" y="1887"/>
                    <a:pt x="23134" y="1703"/>
                    <a:pt x="23176" y="1353"/>
                  </a:cubicBezTo>
                  <a:cubicBezTo>
                    <a:pt x="22958" y="1039"/>
                    <a:pt x="23013" y="820"/>
                    <a:pt x="23346" y="697"/>
                  </a:cubicBezTo>
                  <a:cubicBezTo>
                    <a:pt x="23506" y="598"/>
                    <a:pt x="23674" y="518"/>
                    <a:pt x="23852" y="453"/>
                  </a:cubicBezTo>
                  <a:cubicBezTo>
                    <a:pt x="24715" y="448"/>
                    <a:pt x="25581" y="442"/>
                    <a:pt x="26444" y="435"/>
                  </a:cubicBezTo>
                  <a:close/>
                  <a:moveTo>
                    <a:pt x="30289" y="405"/>
                  </a:moveTo>
                  <a:lnTo>
                    <a:pt x="30289" y="405"/>
                  </a:lnTo>
                  <a:cubicBezTo>
                    <a:pt x="29973" y="673"/>
                    <a:pt x="29830" y="1104"/>
                    <a:pt x="29927" y="1508"/>
                  </a:cubicBezTo>
                  <a:cubicBezTo>
                    <a:pt x="29825" y="1486"/>
                    <a:pt x="29722" y="1475"/>
                    <a:pt x="29621" y="1475"/>
                  </a:cubicBezTo>
                  <a:cubicBezTo>
                    <a:pt x="28941" y="1475"/>
                    <a:pt x="28313" y="1967"/>
                    <a:pt x="28389" y="2803"/>
                  </a:cubicBezTo>
                  <a:cubicBezTo>
                    <a:pt x="28469" y="3698"/>
                    <a:pt x="29119" y="3984"/>
                    <a:pt x="29850" y="3984"/>
                  </a:cubicBezTo>
                  <a:cubicBezTo>
                    <a:pt x="30252" y="3984"/>
                    <a:pt x="30680" y="3898"/>
                    <a:pt x="31051" y="3778"/>
                  </a:cubicBezTo>
                  <a:lnTo>
                    <a:pt x="31051" y="3778"/>
                  </a:lnTo>
                  <a:cubicBezTo>
                    <a:pt x="30774" y="4191"/>
                    <a:pt x="30512" y="4616"/>
                    <a:pt x="30280" y="5047"/>
                  </a:cubicBezTo>
                  <a:cubicBezTo>
                    <a:pt x="30150" y="5085"/>
                    <a:pt x="30053" y="5214"/>
                    <a:pt x="30150" y="5361"/>
                  </a:cubicBezTo>
                  <a:cubicBezTo>
                    <a:pt x="31127" y="6840"/>
                    <a:pt x="32129" y="8373"/>
                    <a:pt x="33272" y="9733"/>
                  </a:cubicBezTo>
                  <a:cubicBezTo>
                    <a:pt x="28348" y="9573"/>
                    <a:pt x="23417" y="9516"/>
                    <a:pt x="18488" y="9516"/>
                  </a:cubicBezTo>
                  <a:cubicBezTo>
                    <a:pt x="17922" y="9516"/>
                    <a:pt x="17355" y="9517"/>
                    <a:pt x="16789" y="9518"/>
                  </a:cubicBezTo>
                  <a:cubicBezTo>
                    <a:pt x="14050" y="9525"/>
                    <a:pt x="11312" y="9552"/>
                    <a:pt x="8574" y="9598"/>
                  </a:cubicBezTo>
                  <a:cubicBezTo>
                    <a:pt x="8007" y="9608"/>
                    <a:pt x="7434" y="9609"/>
                    <a:pt x="6858" y="9609"/>
                  </a:cubicBezTo>
                  <a:cubicBezTo>
                    <a:pt x="6633" y="9609"/>
                    <a:pt x="6408" y="9609"/>
                    <a:pt x="6182" y="9609"/>
                  </a:cubicBezTo>
                  <a:cubicBezTo>
                    <a:pt x="4331" y="9609"/>
                    <a:pt x="2462" y="9623"/>
                    <a:pt x="657" y="9876"/>
                  </a:cubicBezTo>
                  <a:cubicBezTo>
                    <a:pt x="715" y="6791"/>
                    <a:pt x="562" y="3703"/>
                    <a:pt x="643" y="614"/>
                  </a:cubicBezTo>
                  <a:cubicBezTo>
                    <a:pt x="645" y="592"/>
                    <a:pt x="638" y="576"/>
                    <a:pt x="634" y="554"/>
                  </a:cubicBezTo>
                  <a:lnTo>
                    <a:pt x="634" y="554"/>
                  </a:lnTo>
                  <a:cubicBezTo>
                    <a:pt x="1181" y="600"/>
                    <a:pt x="1737" y="624"/>
                    <a:pt x="2294" y="635"/>
                  </a:cubicBezTo>
                  <a:cubicBezTo>
                    <a:pt x="1869" y="942"/>
                    <a:pt x="1650" y="1526"/>
                    <a:pt x="2024" y="2004"/>
                  </a:cubicBezTo>
                  <a:cubicBezTo>
                    <a:pt x="2216" y="2249"/>
                    <a:pt x="2490" y="2357"/>
                    <a:pt x="2768" y="2357"/>
                  </a:cubicBezTo>
                  <a:cubicBezTo>
                    <a:pt x="3023" y="2357"/>
                    <a:pt x="3283" y="2266"/>
                    <a:pt x="3487" y="2109"/>
                  </a:cubicBezTo>
                  <a:cubicBezTo>
                    <a:pt x="3574" y="2641"/>
                    <a:pt x="4010" y="3072"/>
                    <a:pt x="4556" y="3072"/>
                  </a:cubicBezTo>
                  <a:cubicBezTo>
                    <a:pt x="4693" y="3072"/>
                    <a:pt x="4837" y="3045"/>
                    <a:pt x="4984" y="2986"/>
                  </a:cubicBezTo>
                  <a:cubicBezTo>
                    <a:pt x="5942" y="2602"/>
                    <a:pt x="5780" y="1391"/>
                    <a:pt x="5439" y="605"/>
                  </a:cubicBezTo>
                  <a:cubicBezTo>
                    <a:pt x="6526" y="572"/>
                    <a:pt x="7611" y="534"/>
                    <a:pt x="8678" y="532"/>
                  </a:cubicBezTo>
                  <a:cubicBezTo>
                    <a:pt x="11517" y="524"/>
                    <a:pt x="14360" y="515"/>
                    <a:pt x="17200" y="496"/>
                  </a:cubicBezTo>
                  <a:cubicBezTo>
                    <a:pt x="19207" y="485"/>
                    <a:pt x="21213" y="471"/>
                    <a:pt x="23217" y="457"/>
                  </a:cubicBezTo>
                  <a:lnTo>
                    <a:pt x="23217" y="457"/>
                  </a:lnTo>
                  <a:cubicBezTo>
                    <a:pt x="22802" y="647"/>
                    <a:pt x="22456" y="965"/>
                    <a:pt x="22577" y="1482"/>
                  </a:cubicBezTo>
                  <a:cubicBezTo>
                    <a:pt x="22697" y="1997"/>
                    <a:pt x="23226" y="2206"/>
                    <a:pt x="23720" y="2304"/>
                  </a:cubicBezTo>
                  <a:cubicBezTo>
                    <a:pt x="23107" y="3051"/>
                    <a:pt x="23451" y="4313"/>
                    <a:pt x="24583" y="4313"/>
                  </a:cubicBezTo>
                  <a:cubicBezTo>
                    <a:pt x="24603" y="4313"/>
                    <a:pt x="24623" y="4312"/>
                    <a:pt x="24643" y="4311"/>
                  </a:cubicBezTo>
                  <a:cubicBezTo>
                    <a:pt x="26188" y="4252"/>
                    <a:pt x="26560" y="1695"/>
                    <a:pt x="26752" y="582"/>
                  </a:cubicBezTo>
                  <a:cubicBezTo>
                    <a:pt x="26761" y="520"/>
                    <a:pt x="26740" y="469"/>
                    <a:pt x="26705" y="432"/>
                  </a:cubicBezTo>
                  <a:cubicBezTo>
                    <a:pt x="27899" y="423"/>
                    <a:pt x="29095" y="413"/>
                    <a:pt x="30289" y="405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1"/>
                    <a:pt x="22806" y="116"/>
                    <a:pt x="17200" y="169"/>
                  </a:cubicBezTo>
                  <a:cubicBezTo>
                    <a:pt x="14436" y="196"/>
                    <a:pt x="11672" y="226"/>
                    <a:pt x="8909" y="256"/>
                  </a:cubicBezTo>
                  <a:cubicBezTo>
                    <a:pt x="8715" y="258"/>
                    <a:pt x="8520" y="259"/>
                    <a:pt x="8326" y="259"/>
                  </a:cubicBezTo>
                  <a:cubicBezTo>
                    <a:pt x="6814" y="259"/>
                    <a:pt x="5272" y="198"/>
                    <a:pt x="3741" y="198"/>
                  </a:cubicBezTo>
                  <a:cubicBezTo>
                    <a:pt x="2612" y="198"/>
                    <a:pt x="1488" y="232"/>
                    <a:pt x="387" y="347"/>
                  </a:cubicBezTo>
                  <a:cubicBezTo>
                    <a:pt x="334" y="351"/>
                    <a:pt x="304" y="385"/>
                    <a:pt x="296" y="423"/>
                  </a:cubicBezTo>
                  <a:cubicBezTo>
                    <a:pt x="232" y="457"/>
                    <a:pt x="181" y="520"/>
                    <a:pt x="179" y="614"/>
                  </a:cubicBezTo>
                  <a:cubicBezTo>
                    <a:pt x="97" y="3690"/>
                    <a:pt x="0" y="6862"/>
                    <a:pt x="324" y="9926"/>
                  </a:cubicBezTo>
                  <a:cubicBezTo>
                    <a:pt x="335" y="10031"/>
                    <a:pt x="420" y="10083"/>
                    <a:pt x="502" y="10083"/>
                  </a:cubicBezTo>
                  <a:cubicBezTo>
                    <a:pt x="503" y="10083"/>
                    <a:pt x="505" y="10083"/>
                    <a:pt x="507" y="10083"/>
                  </a:cubicBezTo>
                  <a:cubicBezTo>
                    <a:pt x="527" y="10107"/>
                    <a:pt x="555" y="10125"/>
                    <a:pt x="587" y="10127"/>
                  </a:cubicBezTo>
                  <a:cubicBezTo>
                    <a:pt x="1322" y="10188"/>
                    <a:pt x="2065" y="10210"/>
                    <a:pt x="2811" y="10210"/>
                  </a:cubicBezTo>
                  <a:cubicBezTo>
                    <a:pt x="4807" y="10210"/>
                    <a:pt x="6827" y="10048"/>
                    <a:pt x="8802" y="10014"/>
                  </a:cubicBezTo>
                  <a:cubicBezTo>
                    <a:pt x="11541" y="9968"/>
                    <a:pt x="14279" y="9945"/>
                    <a:pt x="17018" y="9940"/>
                  </a:cubicBezTo>
                  <a:cubicBezTo>
                    <a:pt x="17245" y="9940"/>
                    <a:pt x="17472" y="9940"/>
                    <a:pt x="17699" y="9940"/>
                  </a:cubicBezTo>
                  <a:cubicBezTo>
                    <a:pt x="22950" y="9940"/>
                    <a:pt x="28198" y="10033"/>
                    <a:pt x="33448" y="10153"/>
                  </a:cubicBezTo>
                  <a:cubicBezTo>
                    <a:pt x="33451" y="10153"/>
                    <a:pt x="33454" y="10153"/>
                    <a:pt x="33456" y="10153"/>
                  </a:cubicBezTo>
                  <a:cubicBezTo>
                    <a:pt x="33586" y="10153"/>
                    <a:pt x="33649" y="10051"/>
                    <a:pt x="33649" y="9948"/>
                  </a:cubicBezTo>
                  <a:cubicBezTo>
                    <a:pt x="33703" y="9901"/>
                    <a:pt x="33731" y="9823"/>
                    <a:pt x="33690" y="9749"/>
                  </a:cubicBezTo>
                  <a:cubicBezTo>
                    <a:pt x="32796" y="8155"/>
                    <a:pt x="31656" y="6634"/>
                    <a:pt x="30566" y="5168"/>
                  </a:cubicBezTo>
                  <a:cubicBezTo>
                    <a:pt x="31804" y="3690"/>
                    <a:pt x="32858" y="2041"/>
                    <a:pt x="34071" y="540"/>
                  </a:cubicBezTo>
                  <a:cubicBezTo>
                    <a:pt x="34121" y="478"/>
                    <a:pt x="34129" y="407"/>
                    <a:pt x="34110" y="345"/>
                  </a:cubicBezTo>
                  <a:cubicBezTo>
                    <a:pt x="34246" y="258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929;p71"/>
            <p:cNvSpPr/>
            <p:nvPr/>
          </p:nvSpPr>
          <p:spPr>
            <a:xfrm>
              <a:off x="1668750" y="2725807"/>
              <a:ext cx="817750" cy="236825"/>
            </a:xfrm>
            <a:custGeom>
              <a:avLst/>
              <a:gdLst/>
              <a:ahLst/>
              <a:cxnLst/>
              <a:rect l="l" t="t" r="r" b="b"/>
              <a:pathLst>
                <a:path w="32710" h="9473" extrusionOk="0">
                  <a:moveTo>
                    <a:pt x="14955" y="295"/>
                  </a:moveTo>
                  <a:cubicBezTo>
                    <a:pt x="15160" y="295"/>
                    <a:pt x="15379" y="361"/>
                    <a:pt x="15596" y="516"/>
                  </a:cubicBezTo>
                  <a:cubicBezTo>
                    <a:pt x="16717" y="1309"/>
                    <a:pt x="16146" y="3289"/>
                    <a:pt x="15315" y="4059"/>
                  </a:cubicBezTo>
                  <a:cubicBezTo>
                    <a:pt x="15282" y="4090"/>
                    <a:pt x="15243" y="4103"/>
                    <a:pt x="15204" y="4103"/>
                  </a:cubicBezTo>
                  <a:cubicBezTo>
                    <a:pt x="15138" y="4103"/>
                    <a:pt x="15074" y="4064"/>
                    <a:pt x="15045" y="4009"/>
                  </a:cubicBezTo>
                  <a:cubicBezTo>
                    <a:pt x="14061" y="3840"/>
                    <a:pt x="12198" y="3681"/>
                    <a:pt x="12071" y="2397"/>
                  </a:cubicBezTo>
                  <a:cubicBezTo>
                    <a:pt x="12029" y="1987"/>
                    <a:pt x="12202" y="1494"/>
                    <a:pt x="12609" y="1326"/>
                  </a:cubicBezTo>
                  <a:cubicBezTo>
                    <a:pt x="12711" y="1284"/>
                    <a:pt x="12809" y="1266"/>
                    <a:pt x="12905" y="1266"/>
                  </a:cubicBezTo>
                  <a:cubicBezTo>
                    <a:pt x="13263" y="1266"/>
                    <a:pt x="13579" y="1518"/>
                    <a:pt x="13920" y="1661"/>
                  </a:cubicBezTo>
                  <a:cubicBezTo>
                    <a:pt x="13785" y="970"/>
                    <a:pt x="14302" y="295"/>
                    <a:pt x="14955" y="295"/>
                  </a:cubicBezTo>
                  <a:close/>
                  <a:moveTo>
                    <a:pt x="8284" y="1790"/>
                  </a:moveTo>
                  <a:cubicBezTo>
                    <a:pt x="8535" y="1790"/>
                    <a:pt x="8787" y="1840"/>
                    <a:pt x="9035" y="1953"/>
                  </a:cubicBezTo>
                  <a:cubicBezTo>
                    <a:pt x="10216" y="2494"/>
                    <a:pt x="9633" y="3693"/>
                    <a:pt x="8778" y="4196"/>
                  </a:cubicBezTo>
                  <a:cubicBezTo>
                    <a:pt x="9344" y="4653"/>
                    <a:pt x="9247" y="5701"/>
                    <a:pt x="8545" y="6066"/>
                  </a:cubicBezTo>
                  <a:cubicBezTo>
                    <a:pt x="8293" y="6198"/>
                    <a:pt x="8052" y="6256"/>
                    <a:pt x="7824" y="6256"/>
                  </a:cubicBezTo>
                  <a:cubicBezTo>
                    <a:pt x="6780" y="6256"/>
                    <a:pt x="6004" y="5044"/>
                    <a:pt x="5597" y="4156"/>
                  </a:cubicBezTo>
                  <a:cubicBezTo>
                    <a:pt x="5506" y="4108"/>
                    <a:pt x="5444" y="3999"/>
                    <a:pt x="5500" y="3884"/>
                  </a:cubicBezTo>
                  <a:cubicBezTo>
                    <a:pt x="5962" y="2911"/>
                    <a:pt x="7104" y="1790"/>
                    <a:pt x="8284" y="1790"/>
                  </a:cubicBezTo>
                  <a:close/>
                  <a:moveTo>
                    <a:pt x="2896" y="3808"/>
                  </a:moveTo>
                  <a:cubicBezTo>
                    <a:pt x="3051" y="3808"/>
                    <a:pt x="3206" y="3843"/>
                    <a:pt x="3348" y="3919"/>
                  </a:cubicBezTo>
                  <a:cubicBezTo>
                    <a:pt x="4474" y="4524"/>
                    <a:pt x="4054" y="6683"/>
                    <a:pt x="3507" y="7615"/>
                  </a:cubicBezTo>
                  <a:cubicBezTo>
                    <a:pt x="3574" y="7663"/>
                    <a:pt x="3571" y="7784"/>
                    <a:pt x="3472" y="7826"/>
                  </a:cubicBezTo>
                  <a:cubicBezTo>
                    <a:pt x="3185" y="7942"/>
                    <a:pt x="2872" y="7999"/>
                    <a:pt x="2558" y="7999"/>
                  </a:cubicBezTo>
                  <a:cubicBezTo>
                    <a:pt x="1658" y="7999"/>
                    <a:pt x="741" y="7537"/>
                    <a:pt x="351" y="6701"/>
                  </a:cubicBezTo>
                  <a:cubicBezTo>
                    <a:pt x="168" y="6309"/>
                    <a:pt x="129" y="5784"/>
                    <a:pt x="499" y="5484"/>
                  </a:cubicBezTo>
                  <a:cubicBezTo>
                    <a:pt x="655" y="5357"/>
                    <a:pt x="828" y="5307"/>
                    <a:pt x="1006" y="5307"/>
                  </a:cubicBezTo>
                  <a:cubicBezTo>
                    <a:pt x="1239" y="5307"/>
                    <a:pt x="1479" y="5393"/>
                    <a:pt x="1699" y="5502"/>
                  </a:cubicBezTo>
                  <a:cubicBezTo>
                    <a:pt x="1639" y="5029"/>
                    <a:pt x="1699" y="4535"/>
                    <a:pt x="2048" y="4175"/>
                  </a:cubicBezTo>
                  <a:cubicBezTo>
                    <a:pt x="2267" y="3949"/>
                    <a:pt x="2583" y="3808"/>
                    <a:pt x="2896" y="3808"/>
                  </a:cubicBezTo>
                  <a:close/>
                  <a:moveTo>
                    <a:pt x="19943" y="3581"/>
                  </a:moveTo>
                  <a:cubicBezTo>
                    <a:pt x="20206" y="3581"/>
                    <a:pt x="20468" y="3636"/>
                    <a:pt x="20721" y="3760"/>
                  </a:cubicBezTo>
                  <a:cubicBezTo>
                    <a:pt x="21582" y="4184"/>
                    <a:pt x="21419" y="5269"/>
                    <a:pt x="20737" y="5671"/>
                  </a:cubicBezTo>
                  <a:cubicBezTo>
                    <a:pt x="21196" y="5914"/>
                    <a:pt x="21618" y="6244"/>
                    <a:pt x="21725" y="6784"/>
                  </a:cubicBezTo>
                  <a:cubicBezTo>
                    <a:pt x="21826" y="7309"/>
                    <a:pt x="21538" y="7749"/>
                    <a:pt x="21078" y="7975"/>
                  </a:cubicBezTo>
                  <a:cubicBezTo>
                    <a:pt x="20786" y="8119"/>
                    <a:pt x="20502" y="8182"/>
                    <a:pt x="20228" y="8182"/>
                  </a:cubicBezTo>
                  <a:cubicBezTo>
                    <a:pt x="18961" y="8182"/>
                    <a:pt x="17911" y="6836"/>
                    <a:pt x="17264" y="5854"/>
                  </a:cubicBezTo>
                  <a:cubicBezTo>
                    <a:pt x="17182" y="5838"/>
                    <a:pt x="17111" y="5745"/>
                    <a:pt x="17155" y="5643"/>
                  </a:cubicBezTo>
                  <a:cubicBezTo>
                    <a:pt x="17578" y="4676"/>
                    <a:pt x="18770" y="3581"/>
                    <a:pt x="19943" y="3581"/>
                  </a:cubicBezTo>
                  <a:close/>
                  <a:moveTo>
                    <a:pt x="27388" y="4551"/>
                  </a:moveTo>
                  <a:cubicBezTo>
                    <a:pt x="27446" y="4551"/>
                    <a:pt x="27502" y="4553"/>
                    <a:pt x="27556" y="4558"/>
                  </a:cubicBezTo>
                  <a:cubicBezTo>
                    <a:pt x="27636" y="4565"/>
                    <a:pt x="27679" y="4655"/>
                    <a:pt x="27658" y="4718"/>
                  </a:cubicBezTo>
                  <a:cubicBezTo>
                    <a:pt x="27711" y="4718"/>
                    <a:pt x="27763" y="4741"/>
                    <a:pt x="27790" y="4796"/>
                  </a:cubicBezTo>
                  <a:cubicBezTo>
                    <a:pt x="28254" y="5692"/>
                    <a:pt x="29783" y="7306"/>
                    <a:pt x="28584" y="8292"/>
                  </a:cubicBezTo>
                  <a:cubicBezTo>
                    <a:pt x="28400" y="8442"/>
                    <a:pt x="28186" y="8510"/>
                    <a:pt x="27970" y="8510"/>
                  </a:cubicBezTo>
                  <a:cubicBezTo>
                    <a:pt x="27712" y="8510"/>
                    <a:pt x="27453" y="8414"/>
                    <a:pt x="27238" y="8246"/>
                  </a:cubicBezTo>
                  <a:cubicBezTo>
                    <a:pt x="26871" y="7957"/>
                    <a:pt x="26725" y="7537"/>
                    <a:pt x="26679" y="7096"/>
                  </a:cubicBezTo>
                  <a:cubicBezTo>
                    <a:pt x="26455" y="7398"/>
                    <a:pt x="26167" y="7647"/>
                    <a:pt x="25785" y="7677"/>
                  </a:cubicBezTo>
                  <a:cubicBezTo>
                    <a:pt x="25763" y="7679"/>
                    <a:pt x="25741" y="7680"/>
                    <a:pt x="25719" y="7680"/>
                  </a:cubicBezTo>
                  <a:cubicBezTo>
                    <a:pt x="25233" y="7680"/>
                    <a:pt x="24849" y="7269"/>
                    <a:pt x="24765" y="6802"/>
                  </a:cubicBezTo>
                  <a:cubicBezTo>
                    <a:pt x="24523" y="5447"/>
                    <a:pt x="26223" y="4551"/>
                    <a:pt x="27388" y="4551"/>
                  </a:cubicBezTo>
                  <a:close/>
                  <a:moveTo>
                    <a:pt x="12235" y="5464"/>
                  </a:moveTo>
                  <a:cubicBezTo>
                    <a:pt x="12237" y="5464"/>
                    <a:pt x="12238" y="5464"/>
                    <a:pt x="12239" y="5464"/>
                  </a:cubicBezTo>
                  <a:cubicBezTo>
                    <a:pt x="12321" y="5464"/>
                    <a:pt x="12364" y="5549"/>
                    <a:pt x="12351" y="5616"/>
                  </a:cubicBezTo>
                  <a:cubicBezTo>
                    <a:pt x="12353" y="5618"/>
                    <a:pt x="12355" y="5618"/>
                    <a:pt x="12359" y="5623"/>
                  </a:cubicBezTo>
                  <a:cubicBezTo>
                    <a:pt x="13025" y="6223"/>
                    <a:pt x="14647" y="7854"/>
                    <a:pt x="13592" y="8784"/>
                  </a:cubicBezTo>
                  <a:cubicBezTo>
                    <a:pt x="13367" y="8982"/>
                    <a:pt x="13143" y="9066"/>
                    <a:pt x="12928" y="9066"/>
                  </a:cubicBezTo>
                  <a:cubicBezTo>
                    <a:pt x="12368" y="9066"/>
                    <a:pt x="11876" y="8500"/>
                    <a:pt x="11637" y="7934"/>
                  </a:cubicBezTo>
                  <a:cubicBezTo>
                    <a:pt x="11360" y="8368"/>
                    <a:pt x="10990" y="8760"/>
                    <a:pt x="10448" y="8760"/>
                  </a:cubicBezTo>
                  <a:cubicBezTo>
                    <a:pt x="10420" y="8760"/>
                    <a:pt x="10392" y="8758"/>
                    <a:pt x="10362" y="8756"/>
                  </a:cubicBezTo>
                  <a:cubicBezTo>
                    <a:pt x="9868" y="8719"/>
                    <a:pt x="9556" y="8355"/>
                    <a:pt x="9510" y="7874"/>
                  </a:cubicBezTo>
                  <a:cubicBezTo>
                    <a:pt x="9374" y="6442"/>
                    <a:pt x="10982" y="5464"/>
                    <a:pt x="12235" y="5464"/>
                  </a:cubicBezTo>
                  <a:close/>
                  <a:moveTo>
                    <a:pt x="29727" y="1"/>
                  </a:moveTo>
                  <a:lnTo>
                    <a:pt x="29727" y="1"/>
                  </a:lnTo>
                  <a:cubicBezTo>
                    <a:pt x="28533" y="9"/>
                    <a:pt x="27337" y="19"/>
                    <a:pt x="26143" y="28"/>
                  </a:cubicBezTo>
                  <a:cubicBezTo>
                    <a:pt x="26178" y="65"/>
                    <a:pt x="26199" y="116"/>
                    <a:pt x="26189" y="178"/>
                  </a:cubicBezTo>
                  <a:cubicBezTo>
                    <a:pt x="25998" y="1291"/>
                    <a:pt x="25626" y="3846"/>
                    <a:pt x="24081" y="3907"/>
                  </a:cubicBezTo>
                  <a:cubicBezTo>
                    <a:pt x="24061" y="3908"/>
                    <a:pt x="24041" y="3909"/>
                    <a:pt x="24021" y="3909"/>
                  </a:cubicBezTo>
                  <a:cubicBezTo>
                    <a:pt x="22889" y="3909"/>
                    <a:pt x="22545" y="2647"/>
                    <a:pt x="23158" y="1900"/>
                  </a:cubicBezTo>
                  <a:cubicBezTo>
                    <a:pt x="22664" y="1802"/>
                    <a:pt x="22135" y="1593"/>
                    <a:pt x="22015" y="1078"/>
                  </a:cubicBezTo>
                  <a:cubicBezTo>
                    <a:pt x="21892" y="561"/>
                    <a:pt x="22240" y="243"/>
                    <a:pt x="22655" y="53"/>
                  </a:cubicBezTo>
                  <a:lnTo>
                    <a:pt x="22655" y="53"/>
                  </a:lnTo>
                  <a:cubicBezTo>
                    <a:pt x="20651" y="67"/>
                    <a:pt x="18644" y="81"/>
                    <a:pt x="16638" y="92"/>
                  </a:cubicBezTo>
                  <a:cubicBezTo>
                    <a:pt x="13798" y="111"/>
                    <a:pt x="10955" y="120"/>
                    <a:pt x="8116" y="128"/>
                  </a:cubicBezTo>
                  <a:cubicBezTo>
                    <a:pt x="7049" y="130"/>
                    <a:pt x="5963" y="168"/>
                    <a:pt x="4876" y="201"/>
                  </a:cubicBezTo>
                  <a:cubicBezTo>
                    <a:pt x="5218" y="987"/>
                    <a:pt x="5380" y="2198"/>
                    <a:pt x="4422" y="2582"/>
                  </a:cubicBezTo>
                  <a:cubicBezTo>
                    <a:pt x="4274" y="2641"/>
                    <a:pt x="4130" y="2668"/>
                    <a:pt x="3993" y="2668"/>
                  </a:cubicBezTo>
                  <a:cubicBezTo>
                    <a:pt x="3447" y="2668"/>
                    <a:pt x="3012" y="2237"/>
                    <a:pt x="2925" y="1705"/>
                  </a:cubicBezTo>
                  <a:cubicBezTo>
                    <a:pt x="2721" y="1862"/>
                    <a:pt x="2461" y="1953"/>
                    <a:pt x="2206" y="1953"/>
                  </a:cubicBezTo>
                  <a:cubicBezTo>
                    <a:pt x="1928" y="1953"/>
                    <a:pt x="1654" y="1845"/>
                    <a:pt x="1462" y="1600"/>
                  </a:cubicBezTo>
                  <a:cubicBezTo>
                    <a:pt x="1088" y="1122"/>
                    <a:pt x="1307" y="538"/>
                    <a:pt x="1732" y="231"/>
                  </a:cubicBezTo>
                  <a:cubicBezTo>
                    <a:pt x="1175" y="220"/>
                    <a:pt x="619" y="196"/>
                    <a:pt x="72" y="150"/>
                  </a:cubicBezTo>
                  <a:lnTo>
                    <a:pt x="72" y="150"/>
                  </a:lnTo>
                  <a:cubicBezTo>
                    <a:pt x="76" y="172"/>
                    <a:pt x="82" y="188"/>
                    <a:pt x="80" y="210"/>
                  </a:cubicBezTo>
                  <a:cubicBezTo>
                    <a:pt x="0" y="3299"/>
                    <a:pt x="152" y="6387"/>
                    <a:pt x="94" y="9472"/>
                  </a:cubicBezTo>
                  <a:cubicBezTo>
                    <a:pt x="1899" y="9219"/>
                    <a:pt x="3769" y="9205"/>
                    <a:pt x="5620" y="9205"/>
                  </a:cubicBezTo>
                  <a:cubicBezTo>
                    <a:pt x="5846" y="9205"/>
                    <a:pt x="6071" y="9205"/>
                    <a:pt x="6296" y="9205"/>
                  </a:cubicBezTo>
                  <a:cubicBezTo>
                    <a:pt x="6872" y="9205"/>
                    <a:pt x="7445" y="9204"/>
                    <a:pt x="8012" y="9194"/>
                  </a:cubicBezTo>
                  <a:cubicBezTo>
                    <a:pt x="10750" y="9148"/>
                    <a:pt x="13488" y="9121"/>
                    <a:pt x="16227" y="9114"/>
                  </a:cubicBezTo>
                  <a:cubicBezTo>
                    <a:pt x="16793" y="9113"/>
                    <a:pt x="17360" y="9112"/>
                    <a:pt x="17926" y="9112"/>
                  </a:cubicBezTo>
                  <a:cubicBezTo>
                    <a:pt x="22855" y="9112"/>
                    <a:pt x="27786" y="9169"/>
                    <a:pt x="32710" y="9329"/>
                  </a:cubicBezTo>
                  <a:cubicBezTo>
                    <a:pt x="31567" y="7969"/>
                    <a:pt x="30565" y="6436"/>
                    <a:pt x="29588" y="4957"/>
                  </a:cubicBezTo>
                  <a:cubicBezTo>
                    <a:pt x="29491" y="4810"/>
                    <a:pt x="29588" y="4681"/>
                    <a:pt x="29718" y="4643"/>
                  </a:cubicBezTo>
                  <a:cubicBezTo>
                    <a:pt x="29950" y="4212"/>
                    <a:pt x="30211" y="3787"/>
                    <a:pt x="30489" y="3374"/>
                  </a:cubicBezTo>
                  <a:lnTo>
                    <a:pt x="30489" y="3374"/>
                  </a:lnTo>
                  <a:cubicBezTo>
                    <a:pt x="30118" y="3494"/>
                    <a:pt x="29690" y="3580"/>
                    <a:pt x="29288" y="3580"/>
                  </a:cubicBezTo>
                  <a:cubicBezTo>
                    <a:pt x="28556" y="3580"/>
                    <a:pt x="27907" y="3294"/>
                    <a:pt x="27827" y="2399"/>
                  </a:cubicBezTo>
                  <a:cubicBezTo>
                    <a:pt x="27751" y="1563"/>
                    <a:pt x="28378" y="1071"/>
                    <a:pt x="29058" y="1071"/>
                  </a:cubicBezTo>
                  <a:cubicBezTo>
                    <a:pt x="29159" y="1071"/>
                    <a:pt x="29262" y="1082"/>
                    <a:pt x="29364" y="1104"/>
                  </a:cubicBezTo>
                  <a:cubicBezTo>
                    <a:pt x="29267" y="700"/>
                    <a:pt x="29410" y="269"/>
                    <a:pt x="29727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930;p71"/>
            <p:cNvSpPr/>
            <p:nvPr/>
          </p:nvSpPr>
          <p:spPr>
            <a:xfrm>
              <a:off x="2281800" y="2839582"/>
              <a:ext cx="131525" cy="99000"/>
            </a:xfrm>
            <a:custGeom>
              <a:avLst/>
              <a:gdLst/>
              <a:ahLst/>
              <a:cxnLst/>
              <a:rect l="l" t="t" r="r" b="b"/>
              <a:pathLst>
                <a:path w="5261" h="3960" extrusionOk="0">
                  <a:moveTo>
                    <a:pt x="2984" y="236"/>
                  </a:moveTo>
                  <a:cubicBezTo>
                    <a:pt x="2954" y="273"/>
                    <a:pt x="2940" y="319"/>
                    <a:pt x="2961" y="374"/>
                  </a:cubicBezTo>
                  <a:cubicBezTo>
                    <a:pt x="3210" y="1058"/>
                    <a:pt x="3820" y="1557"/>
                    <a:pt x="4037" y="2249"/>
                  </a:cubicBezTo>
                  <a:cubicBezTo>
                    <a:pt x="4086" y="2408"/>
                    <a:pt x="4118" y="2587"/>
                    <a:pt x="4113" y="2755"/>
                  </a:cubicBezTo>
                  <a:cubicBezTo>
                    <a:pt x="4102" y="3256"/>
                    <a:pt x="3935" y="3427"/>
                    <a:pt x="3466" y="3462"/>
                  </a:cubicBezTo>
                  <a:cubicBezTo>
                    <a:pt x="3426" y="3465"/>
                    <a:pt x="3387" y="3467"/>
                    <a:pt x="3350" y="3467"/>
                  </a:cubicBezTo>
                  <a:cubicBezTo>
                    <a:pt x="2906" y="3467"/>
                    <a:pt x="2678" y="3236"/>
                    <a:pt x="2553" y="2776"/>
                  </a:cubicBezTo>
                  <a:cubicBezTo>
                    <a:pt x="2478" y="2496"/>
                    <a:pt x="2492" y="2196"/>
                    <a:pt x="2513" y="1912"/>
                  </a:cubicBezTo>
                  <a:cubicBezTo>
                    <a:pt x="2520" y="1801"/>
                    <a:pt x="2422" y="1733"/>
                    <a:pt x="2325" y="1733"/>
                  </a:cubicBezTo>
                  <a:cubicBezTo>
                    <a:pt x="2265" y="1733"/>
                    <a:pt x="2206" y="1760"/>
                    <a:pt x="2173" y="1820"/>
                  </a:cubicBezTo>
                  <a:cubicBezTo>
                    <a:pt x="2016" y="2114"/>
                    <a:pt x="1823" y="2515"/>
                    <a:pt x="1504" y="2661"/>
                  </a:cubicBezTo>
                  <a:cubicBezTo>
                    <a:pt x="675" y="2490"/>
                    <a:pt x="426" y="2116"/>
                    <a:pt x="752" y="1540"/>
                  </a:cubicBezTo>
                  <a:cubicBezTo>
                    <a:pt x="841" y="1374"/>
                    <a:pt x="957" y="1224"/>
                    <a:pt x="1096" y="1090"/>
                  </a:cubicBezTo>
                  <a:cubicBezTo>
                    <a:pt x="1605" y="571"/>
                    <a:pt x="2282" y="342"/>
                    <a:pt x="2984" y="236"/>
                  </a:cubicBezTo>
                  <a:close/>
                  <a:moveTo>
                    <a:pt x="2866" y="0"/>
                  </a:moveTo>
                  <a:cubicBezTo>
                    <a:pt x="1701" y="0"/>
                    <a:pt x="1" y="896"/>
                    <a:pt x="243" y="2251"/>
                  </a:cubicBezTo>
                  <a:cubicBezTo>
                    <a:pt x="327" y="2718"/>
                    <a:pt x="711" y="3129"/>
                    <a:pt x="1197" y="3129"/>
                  </a:cubicBezTo>
                  <a:cubicBezTo>
                    <a:pt x="1219" y="3129"/>
                    <a:pt x="1241" y="3128"/>
                    <a:pt x="1263" y="3126"/>
                  </a:cubicBezTo>
                  <a:cubicBezTo>
                    <a:pt x="1645" y="3096"/>
                    <a:pt x="1933" y="2847"/>
                    <a:pt x="2157" y="2545"/>
                  </a:cubicBezTo>
                  <a:cubicBezTo>
                    <a:pt x="2203" y="2986"/>
                    <a:pt x="2349" y="3406"/>
                    <a:pt x="2716" y="3695"/>
                  </a:cubicBezTo>
                  <a:cubicBezTo>
                    <a:pt x="2930" y="3863"/>
                    <a:pt x="3190" y="3959"/>
                    <a:pt x="3447" y="3959"/>
                  </a:cubicBezTo>
                  <a:cubicBezTo>
                    <a:pt x="3663" y="3959"/>
                    <a:pt x="3878" y="3891"/>
                    <a:pt x="4062" y="3741"/>
                  </a:cubicBezTo>
                  <a:cubicBezTo>
                    <a:pt x="5261" y="2755"/>
                    <a:pt x="3732" y="1141"/>
                    <a:pt x="3267" y="245"/>
                  </a:cubicBezTo>
                  <a:cubicBezTo>
                    <a:pt x="3241" y="190"/>
                    <a:pt x="3189" y="167"/>
                    <a:pt x="3136" y="166"/>
                  </a:cubicBezTo>
                  <a:cubicBezTo>
                    <a:pt x="3157" y="104"/>
                    <a:pt x="3114" y="14"/>
                    <a:pt x="3034" y="7"/>
                  </a:cubicBezTo>
                  <a:cubicBezTo>
                    <a:pt x="2980" y="2"/>
                    <a:pt x="2924" y="0"/>
                    <a:pt x="2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931;p71"/>
            <p:cNvSpPr/>
            <p:nvPr/>
          </p:nvSpPr>
          <p:spPr>
            <a:xfrm>
              <a:off x="2096500" y="2815307"/>
              <a:ext cx="117925" cy="115050"/>
            </a:xfrm>
            <a:custGeom>
              <a:avLst/>
              <a:gdLst/>
              <a:ahLst/>
              <a:cxnLst/>
              <a:rect l="l" t="t" r="r" b="b"/>
              <a:pathLst>
                <a:path w="4717" h="4602" extrusionOk="0">
                  <a:moveTo>
                    <a:pt x="2867" y="424"/>
                  </a:moveTo>
                  <a:cubicBezTo>
                    <a:pt x="2885" y="424"/>
                    <a:pt x="2904" y="424"/>
                    <a:pt x="2923" y="425"/>
                  </a:cubicBezTo>
                  <a:cubicBezTo>
                    <a:pt x="3830" y="447"/>
                    <a:pt x="4192" y="1826"/>
                    <a:pt x="3088" y="1856"/>
                  </a:cubicBezTo>
                  <a:cubicBezTo>
                    <a:pt x="2911" y="1860"/>
                    <a:pt x="2802" y="2135"/>
                    <a:pt x="2989" y="2216"/>
                  </a:cubicBezTo>
                  <a:cubicBezTo>
                    <a:pt x="3303" y="2352"/>
                    <a:pt x="3734" y="2504"/>
                    <a:pt x="3955" y="2779"/>
                  </a:cubicBezTo>
                  <a:cubicBezTo>
                    <a:pt x="4154" y="3718"/>
                    <a:pt x="3921" y="4187"/>
                    <a:pt x="3251" y="4187"/>
                  </a:cubicBezTo>
                  <a:cubicBezTo>
                    <a:pt x="3224" y="4187"/>
                    <a:pt x="3196" y="4186"/>
                    <a:pt x="3167" y="4185"/>
                  </a:cubicBezTo>
                  <a:cubicBezTo>
                    <a:pt x="2834" y="4179"/>
                    <a:pt x="2518" y="4097"/>
                    <a:pt x="2223" y="3942"/>
                  </a:cubicBezTo>
                  <a:cubicBezTo>
                    <a:pt x="1430" y="3546"/>
                    <a:pt x="934" y="2759"/>
                    <a:pt x="463" y="2041"/>
                  </a:cubicBezTo>
                  <a:cubicBezTo>
                    <a:pt x="449" y="2017"/>
                    <a:pt x="428" y="1999"/>
                    <a:pt x="410" y="1985"/>
                  </a:cubicBezTo>
                  <a:cubicBezTo>
                    <a:pt x="766" y="1401"/>
                    <a:pt x="1243" y="942"/>
                    <a:pt x="1887" y="662"/>
                  </a:cubicBezTo>
                  <a:cubicBezTo>
                    <a:pt x="2199" y="526"/>
                    <a:pt x="2522" y="424"/>
                    <a:pt x="2867" y="424"/>
                  </a:cubicBezTo>
                  <a:close/>
                  <a:moveTo>
                    <a:pt x="2833" y="1"/>
                  </a:moveTo>
                  <a:cubicBezTo>
                    <a:pt x="1660" y="1"/>
                    <a:pt x="468" y="1096"/>
                    <a:pt x="45" y="2063"/>
                  </a:cubicBezTo>
                  <a:cubicBezTo>
                    <a:pt x="1" y="2165"/>
                    <a:pt x="72" y="2258"/>
                    <a:pt x="154" y="2274"/>
                  </a:cubicBezTo>
                  <a:cubicBezTo>
                    <a:pt x="801" y="3257"/>
                    <a:pt x="1851" y="4602"/>
                    <a:pt x="3117" y="4602"/>
                  </a:cubicBezTo>
                  <a:cubicBezTo>
                    <a:pt x="3391" y="4602"/>
                    <a:pt x="3676" y="4539"/>
                    <a:pt x="3968" y="4395"/>
                  </a:cubicBezTo>
                  <a:cubicBezTo>
                    <a:pt x="4428" y="4169"/>
                    <a:pt x="4716" y="3729"/>
                    <a:pt x="4615" y="3204"/>
                  </a:cubicBezTo>
                  <a:cubicBezTo>
                    <a:pt x="4508" y="2664"/>
                    <a:pt x="4086" y="2334"/>
                    <a:pt x="3627" y="2091"/>
                  </a:cubicBezTo>
                  <a:cubicBezTo>
                    <a:pt x="4309" y="1689"/>
                    <a:pt x="4472" y="604"/>
                    <a:pt x="3611" y="180"/>
                  </a:cubicBezTo>
                  <a:cubicBezTo>
                    <a:pt x="3358" y="56"/>
                    <a:pt x="3096" y="1"/>
                    <a:pt x="2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932;p71"/>
            <p:cNvSpPr/>
            <p:nvPr/>
          </p:nvSpPr>
          <p:spPr>
            <a:xfrm>
              <a:off x="1969450" y="2733157"/>
              <a:ext cx="117225" cy="95225"/>
            </a:xfrm>
            <a:custGeom>
              <a:avLst/>
              <a:gdLst/>
              <a:ahLst/>
              <a:cxnLst/>
              <a:rect l="l" t="t" r="r" b="b"/>
              <a:pathLst>
                <a:path w="4689" h="3809" extrusionOk="0">
                  <a:moveTo>
                    <a:pt x="2970" y="433"/>
                  </a:moveTo>
                  <a:cubicBezTo>
                    <a:pt x="3207" y="433"/>
                    <a:pt x="3451" y="557"/>
                    <a:pt x="3613" y="858"/>
                  </a:cubicBezTo>
                  <a:cubicBezTo>
                    <a:pt x="3778" y="1168"/>
                    <a:pt x="3792" y="1519"/>
                    <a:pt x="3760" y="1860"/>
                  </a:cubicBezTo>
                  <a:cubicBezTo>
                    <a:pt x="3700" y="2482"/>
                    <a:pt x="3426" y="2969"/>
                    <a:pt x="3088" y="3468"/>
                  </a:cubicBezTo>
                  <a:cubicBezTo>
                    <a:pt x="2341" y="3253"/>
                    <a:pt x="1202" y="3168"/>
                    <a:pt x="661" y="2565"/>
                  </a:cubicBezTo>
                  <a:cubicBezTo>
                    <a:pt x="462" y="2343"/>
                    <a:pt x="361" y="2045"/>
                    <a:pt x="470" y="1762"/>
                  </a:cubicBezTo>
                  <a:cubicBezTo>
                    <a:pt x="557" y="1528"/>
                    <a:pt x="734" y="1449"/>
                    <a:pt x="935" y="1449"/>
                  </a:cubicBezTo>
                  <a:cubicBezTo>
                    <a:pt x="1091" y="1449"/>
                    <a:pt x="1262" y="1497"/>
                    <a:pt x="1416" y="1556"/>
                  </a:cubicBezTo>
                  <a:cubicBezTo>
                    <a:pt x="1705" y="1665"/>
                    <a:pt x="1888" y="1798"/>
                    <a:pt x="2202" y="1838"/>
                  </a:cubicBezTo>
                  <a:cubicBezTo>
                    <a:pt x="2209" y="1839"/>
                    <a:pt x="2216" y="1839"/>
                    <a:pt x="2223" y="1839"/>
                  </a:cubicBezTo>
                  <a:cubicBezTo>
                    <a:pt x="2359" y="1839"/>
                    <a:pt x="2429" y="1656"/>
                    <a:pt x="2368" y="1549"/>
                  </a:cubicBezTo>
                  <a:cubicBezTo>
                    <a:pt x="2024" y="956"/>
                    <a:pt x="2482" y="433"/>
                    <a:pt x="2970" y="433"/>
                  </a:cubicBezTo>
                  <a:close/>
                  <a:moveTo>
                    <a:pt x="2928" y="1"/>
                  </a:moveTo>
                  <a:cubicBezTo>
                    <a:pt x="2274" y="1"/>
                    <a:pt x="1757" y="677"/>
                    <a:pt x="1893" y="1367"/>
                  </a:cubicBezTo>
                  <a:cubicBezTo>
                    <a:pt x="1551" y="1224"/>
                    <a:pt x="1235" y="972"/>
                    <a:pt x="877" y="972"/>
                  </a:cubicBezTo>
                  <a:cubicBezTo>
                    <a:pt x="781" y="972"/>
                    <a:pt x="683" y="990"/>
                    <a:pt x="581" y="1032"/>
                  </a:cubicBezTo>
                  <a:cubicBezTo>
                    <a:pt x="175" y="1200"/>
                    <a:pt x="1" y="1693"/>
                    <a:pt x="43" y="2103"/>
                  </a:cubicBezTo>
                  <a:cubicBezTo>
                    <a:pt x="170" y="3387"/>
                    <a:pt x="2033" y="3546"/>
                    <a:pt x="3017" y="3715"/>
                  </a:cubicBezTo>
                  <a:cubicBezTo>
                    <a:pt x="3046" y="3770"/>
                    <a:pt x="3110" y="3809"/>
                    <a:pt x="3176" y="3809"/>
                  </a:cubicBezTo>
                  <a:cubicBezTo>
                    <a:pt x="3215" y="3809"/>
                    <a:pt x="3254" y="3796"/>
                    <a:pt x="3287" y="3765"/>
                  </a:cubicBezTo>
                  <a:cubicBezTo>
                    <a:pt x="4118" y="2995"/>
                    <a:pt x="4689" y="1015"/>
                    <a:pt x="3569" y="222"/>
                  </a:cubicBezTo>
                  <a:cubicBezTo>
                    <a:pt x="3352" y="67"/>
                    <a:pt x="3133" y="1"/>
                    <a:pt x="2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933;p71"/>
            <p:cNvSpPr/>
            <p:nvPr/>
          </p:nvSpPr>
          <p:spPr>
            <a:xfrm>
              <a:off x="1903100" y="2862382"/>
              <a:ext cx="131850" cy="90075"/>
            </a:xfrm>
            <a:custGeom>
              <a:avLst/>
              <a:gdLst/>
              <a:ahLst/>
              <a:cxnLst/>
              <a:rect l="l" t="t" r="r" b="b"/>
              <a:pathLst>
                <a:path w="5274" h="3603" extrusionOk="0">
                  <a:moveTo>
                    <a:pt x="2655" y="268"/>
                  </a:moveTo>
                  <a:lnTo>
                    <a:pt x="2655" y="268"/>
                  </a:lnTo>
                  <a:cubicBezTo>
                    <a:pt x="2641" y="323"/>
                    <a:pt x="2653" y="383"/>
                    <a:pt x="2708" y="435"/>
                  </a:cubicBezTo>
                  <a:cubicBezTo>
                    <a:pt x="3202" y="880"/>
                    <a:pt x="3814" y="1437"/>
                    <a:pt x="4027" y="2085"/>
                  </a:cubicBezTo>
                  <a:cubicBezTo>
                    <a:pt x="4224" y="2676"/>
                    <a:pt x="3915" y="3168"/>
                    <a:pt x="3479" y="3168"/>
                  </a:cubicBezTo>
                  <a:cubicBezTo>
                    <a:pt x="3312" y="3168"/>
                    <a:pt x="3126" y="3096"/>
                    <a:pt x="2943" y="2930"/>
                  </a:cubicBezTo>
                  <a:cubicBezTo>
                    <a:pt x="2662" y="2677"/>
                    <a:pt x="2565" y="2298"/>
                    <a:pt x="2500" y="1940"/>
                  </a:cubicBezTo>
                  <a:cubicBezTo>
                    <a:pt x="2483" y="1848"/>
                    <a:pt x="2399" y="1801"/>
                    <a:pt x="2315" y="1801"/>
                  </a:cubicBezTo>
                  <a:cubicBezTo>
                    <a:pt x="2248" y="1801"/>
                    <a:pt x="2180" y="1831"/>
                    <a:pt x="2148" y="1894"/>
                  </a:cubicBezTo>
                  <a:cubicBezTo>
                    <a:pt x="2080" y="2020"/>
                    <a:pt x="2013" y="2152"/>
                    <a:pt x="1937" y="2274"/>
                  </a:cubicBezTo>
                  <a:cubicBezTo>
                    <a:pt x="1838" y="2482"/>
                    <a:pt x="1688" y="2634"/>
                    <a:pt x="1482" y="2731"/>
                  </a:cubicBezTo>
                  <a:cubicBezTo>
                    <a:pt x="1394" y="2833"/>
                    <a:pt x="1307" y="2883"/>
                    <a:pt x="1222" y="2883"/>
                  </a:cubicBezTo>
                  <a:cubicBezTo>
                    <a:pt x="1107" y="2883"/>
                    <a:pt x="994" y="2790"/>
                    <a:pt x="884" y="2604"/>
                  </a:cubicBezTo>
                  <a:cubicBezTo>
                    <a:pt x="515" y="2328"/>
                    <a:pt x="460" y="2337"/>
                    <a:pt x="563" y="1942"/>
                  </a:cubicBezTo>
                  <a:cubicBezTo>
                    <a:pt x="615" y="1749"/>
                    <a:pt x="714" y="1564"/>
                    <a:pt x="826" y="1399"/>
                  </a:cubicBezTo>
                  <a:cubicBezTo>
                    <a:pt x="1251" y="781"/>
                    <a:pt x="1937" y="416"/>
                    <a:pt x="2655" y="268"/>
                  </a:cubicBezTo>
                  <a:close/>
                  <a:moveTo>
                    <a:pt x="2859" y="1"/>
                  </a:moveTo>
                  <a:cubicBezTo>
                    <a:pt x="1606" y="1"/>
                    <a:pt x="1" y="980"/>
                    <a:pt x="136" y="2411"/>
                  </a:cubicBezTo>
                  <a:cubicBezTo>
                    <a:pt x="183" y="2892"/>
                    <a:pt x="494" y="3256"/>
                    <a:pt x="988" y="3293"/>
                  </a:cubicBezTo>
                  <a:cubicBezTo>
                    <a:pt x="1018" y="3295"/>
                    <a:pt x="1046" y="3297"/>
                    <a:pt x="1074" y="3297"/>
                  </a:cubicBezTo>
                  <a:cubicBezTo>
                    <a:pt x="1616" y="3297"/>
                    <a:pt x="1986" y="2905"/>
                    <a:pt x="2263" y="2471"/>
                  </a:cubicBezTo>
                  <a:cubicBezTo>
                    <a:pt x="2502" y="3037"/>
                    <a:pt x="2994" y="3603"/>
                    <a:pt x="3554" y="3603"/>
                  </a:cubicBezTo>
                  <a:cubicBezTo>
                    <a:pt x="3769" y="3603"/>
                    <a:pt x="3993" y="3519"/>
                    <a:pt x="4218" y="3321"/>
                  </a:cubicBezTo>
                  <a:cubicBezTo>
                    <a:pt x="5273" y="2391"/>
                    <a:pt x="3651" y="760"/>
                    <a:pt x="2985" y="160"/>
                  </a:cubicBezTo>
                  <a:cubicBezTo>
                    <a:pt x="2981" y="155"/>
                    <a:pt x="2979" y="155"/>
                    <a:pt x="2977" y="153"/>
                  </a:cubicBezTo>
                  <a:cubicBezTo>
                    <a:pt x="2990" y="86"/>
                    <a:pt x="2947" y="1"/>
                    <a:pt x="2865" y="1"/>
                  </a:cubicBezTo>
                  <a:cubicBezTo>
                    <a:pt x="2863" y="1"/>
                    <a:pt x="2861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934;p71"/>
            <p:cNvSpPr/>
            <p:nvPr/>
          </p:nvSpPr>
          <p:spPr>
            <a:xfrm>
              <a:off x="1804850" y="2770532"/>
              <a:ext cx="119350" cy="111675"/>
            </a:xfrm>
            <a:custGeom>
              <a:avLst/>
              <a:gdLst/>
              <a:ahLst/>
              <a:cxnLst/>
              <a:rect l="l" t="t" r="r" b="b"/>
              <a:pathLst>
                <a:path w="4774" h="4467" extrusionOk="0">
                  <a:moveTo>
                    <a:pt x="2876" y="421"/>
                  </a:moveTo>
                  <a:cubicBezTo>
                    <a:pt x="3094" y="421"/>
                    <a:pt x="3309" y="467"/>
                    <a:pt x="3499" y="585"/>
                  </a:cubicBezTo>
                  <a:cubicBezTo>
                    <a:pt x="4440" y="1166"/>
                    <a:pt x="3408" y="2045"/>
                    <a:pt x="2797" y="2208"/>
                  </a:cubicBezTo>
                  <a:cubicBezTo>
                    <a:pt x="2616" y="2257"/>
                    <a:pt x="2598" y="2557"/>
                    <a:pt x="2796" y="2594"/>
                  </a:cubicBezTo>
                  <a:cubicBezTo>
                    <a:pt x="3187" y="2665"/>
                    <a:pt x="3408" y="3125"/>
                    <a:pt x="3288" y="3502"/>
                  </a:cubicBezTo>
                  <a:cubicBezTo>
                    <a:pt x="3166" y="3888"/>
                    <a:pt x="2806" y="4030"/>
                    <a:pt x="2439" y="4030"/>
                  </a:cubicBezTo>
                  <a:cubicBezTo>
                    <a:pt x="2218" y="4030"/>
                    <a:pt x="1994" y="3979"/>
                    <a:pt x="1817" y="3898"/>
                  </a:cubicBezTo>
                  <a:cubicBezTo>
                    <a:pt x="1129" y="3584"/>
                    <a:pt x="760" y="2887"/>
                    <a:pt x="423" y="2240"/>
                  </a:cubicBezTo>
                  <a:cubicBezTo>
                    <a:pt x="811" y="1453"/>
                    <a:pt x="1483" y="735"/>
                    <a:pt x="2354" y="498"/>
                  </a:cubicBezTo>
                  <a:cubicBezTo>
                    <a:pt x="2522" y="451"/>
                    <a:pt x="2700" y="421"/>
                    <a:pt x="2876" y="421"/>
                  </a:cubicBezTo>
                  <a:close/>
                  <a:moveTo>
                    <a:pt x="2840" y="1"/>
                  </a:moveTo>
                  <a:cubicBezTo>
                    <a:pt x="1660" y="1"/>
                    <a:pt x="518" y="1122"/>
                    <a:pt x="56" y="2095"/>
                  </a:cubicBezTo>
                  <a:cubicBezTo>
                    <a:pt x="0" y="2210"/>
                    <a:pt x="63" y="2319"/>
                    <a:pt x="153" y="2367"/>
                  </a:cubicBezTo>
                  <a:cubicBezTo>
                    <a:pt x="561" y="3255"/>
                    <a:pt x="1337" y="4467"/>
                    <a:pt x="2381" y="4467"/>
                  </a:cubicBezTo>
                  <a:cubicBezTo>
                    <a:pt x="2608" y="4467"/>
                    <a:pt x="2849" y="4409"/>
                    <a:pt x="3101" y="4277"/>
                  </a:cubicBezTo>
                  <a:cubicBezTo>
                    <a:pt x="3803" y="3912"/>
                    <a:pt x="3900" y="2864"/>
                    <a:pt x="3334" y="2407"/>
                  </a:cubicBezTo>
                  <a:cubicBezTo>
                    <a:pt x="4189" y="1904"/>
                    <a:pt x="4773" y="705"/>
                    <a:pt x="3591" y="164"/>
                  </a:cubicBezTo>
                  <a:cubicBezTo>
                    <a:pt x="3343" y="51"/>
                    <a:pt x="3091" y="1"/>
                    <a:pt x="2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935;p71"/>
            <p:cNvSpPr/>
            <p:nvPr/>
          </p:nvSpPr>
          <p:spPr>
            <a:xfrm>
              <a:off x="1671975" y="2821007"/>
              <a:ext cx="108650" cy="104775"/>
            </a:xfrm>
            <a:custGeom>
              <a:avLst/>
              <a:gdLst/>
              <a:ahLst/>
              <a:cxnLst/>
              <a:rect l="l" t="t" r="r" b="b"/>
              <a:pathLst>
                <a:path w="4346" h="4191" extrusionOk="0">
                  <a:moveTo>
                    <a:pt x="2645" y="451"/>
                  </a:moveTo>
                  <a:cubicBezTo>
                    <a:pt x="2924" y="451"/>
                    <a:pt x="3224" y="619"/>
                    <a:pt x="3357" y="851"/>
                  </a:cubicBezTo>
                  <a:cubicBezTo>
                    <a:pt x="3470" y="1052"/>
                    <a:pt x="3496" y="1418"/>
                    <a:pt x="3508" y="1616"/>
                  </a:cubicBezTo>
                  <a:cubicBezTo>
                    <a:pt x="3551" y="2408"/>
                    <a:pt x="3305" y="3082"/>
                    <a:pt x="3004" y="3798"/>
                  </a:cubicBezTo>
                  <a:cubicBezTo>
                    <a:pt x="2997" y="3812"/>
                    <a:pt x="2997" y="3826"/>
                    <a:pt x="2995" y="3839"/>
                  </a:cubicBezTo>
                  <a:cubicBezTo>
                    <a:pt x="2864" y="3857"/>
                    <a:pt x="2732" y="3866"/>
                    <a:pt x="2602" y="3866"/>
                  </a:cubicBezTo>
                  <a:cubicBezTo>
                    <a:pt x="2165" y="3866"/>
                    <a:pt x="1735" y="3764"/>
                    <a:pt x="1344" y="3533"/>
                  </a:cubicBezTo>
                  <a:cubicBezTo>
                    <a:pt x="1046" y="3360"/>
                    <a:pt x="748" y="3105"/>
                    <a:pt x="589" y="2791"/>
                  </a:cubicBezTo>
                  <a:cubicBezTo>
                    <a:pt x="287" y="2295"/>
                    <a:pt x="485" y="2006"/>
                    <a:pt x="1184" y="1925"/>
                  </a:cubicBezTo>
                  <a:cubicBezTo>
                    <a:pt x="1378" y="2000"/>
                    <a:pt x="1561" y="2094"/>
                    <a:pt x="1734" y="2211"/>
                  </a:cubicBezTo>
                  <a:cubicBezTo>
                    <a:pt x="1764" y="2230"/>
                    <a:pt x="1794" y="2239"/>
                    <a:pt x="1824" y="2239"/>
                  </a:cubicBezTo>
                  <a:cubicBezTo>
                    <a:pt x="1935" y="2239"/>
                    <a:pt x="2035" y="2124"/>
                    <a:pt x="2004" y="2004"/>
                  </a:cubicBezTo>
                  <a:cubicBezTo>
                    <a:pt x="1870" y="1496"/>
                    <a:pt x="1836" y="792"/>
                    <a:pt x="2376" y="513"/>
                  </a:cubicBezTo>
                  <a:cubicBezTo>
                    <a:pt x="2458" y="470"/>
                    <a:pt x="2550" y="451"/>
                    <a:pt x="2645" y="451"/>
                  </a:cubicBezTo>
                  <a:close/>
                  <a:moveTo>
                    <a:pt x="2766" y="0"/>
                  </a:moveTo>
                  <a:cubicBezTo>
                    <a:pt x="2454" y="0"/>
                    <a:pt x="2138" y="140"/>
                    <a:pt x="1919" y="366"/>
                  </a:cubicBezTo>
                  <a:cubicBezTo>
                    <a:pt x="1571" y="727"/>
                    <a:pt x="1510" y="1221"/>
                    <a:pt x="1571" y="1694"/>
                  </a:cubicBezTo>
                  <a:cubicBezTo>
                    <a:pt x="1350" y="1585"/>
                    <a:pt x="1110" y="1499"/>
                    <a:pt x="877" y="1499"/>
                  </a:cubicBezTo>
                  <a:cubicBezTo>
                    <a:pt x="699" y="1499"/>
                    <a:pt x="526" y="1549"/>
                    <a:pt x="370" y="1676"/>
                  </a:cubicBezTo>
                  <a:cubicBezTo>
                    <a:pt x="0" y="1976"/>
                    <a:pt x="40" y="2501"/>
                    <a:pt x="222" y="2893"/>
                  </a:cubicBezTo>
                  <a:cubicBezTo>
                    <a:pt x="612" y="3729"/>
                    <a:pt x="1529" y="4191"/>
                    <a:pt x="2429" y="4191"/>
                  </a:cubicBezTo>
                  <a:cubicBezTo>
                    <a:pt x="2743" y="4191"/>
                    <a:pt x="3056" y="4134"/>
                    <a:pt x="3343" y="4018"/>
                  </a:cubicBezTo>
                  <a:cubicBezTo>
                    <a:pt x="3442" y="3976"/>
                    <a:pt x="3445" y="3855"/>
                    <a:pt x="3378" y="3807"/>
                  </a:cubicBezTo>
                  <a:cubicBezTo>
                    <a:pt x="3925" y="2875"/>
                    <a:pt x="4345" y="716"/>
                    <a:pt x="3219" y="111"/>
                  </a:cubicBezTo>
                  <a:cubicBezTo>
                    <a:pt x="3077" y="35"/>
                    <a:pt x="2922" y="0"/>
                    <a:pt x="27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292821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">
            <a:extLst>
              <a:ext uri="{FF2B5EF4-FFF2-40B4-BE49-F238E27FC236}">
                <a16:creationId xmlns:a16="http://schemas.microsoft.com/office/drawing/2014/main" xmlns="" id="{15F8E885-B8D3-4826-A7E8-2880DF343BE9}"/>
              </a:ext>
            </a:extLst>
          </p:cNvPr>
          <p:cNvSpPr/>
          <p:nvPr/>
        </p:nvSpPr>
        <p:spPr>
          <a:xfrm>
            <a:off x="4229741" y="2717277"/>
            <a:ext cx="9714859" cy="68316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grpSp>
        <p:nvGrpSpPr>
          <p:cNvPr id="21" name="Group 57">
            <a:extLst>
              <a:ext uri="{FF2B5EF4-FFF2-40B4-BE49-F238E27FC236}">
                <a16:creationId xmlns:a16="http://schemas.microsoft.com/office/drawing/2014/main" xmlns="" id="{E6ED2E74-88D3-462B-BC65-BB1E6F8BDDF7}"/>
              </a:ext>
            </a:extLst>
          </p:cNvPr>
          <p:cNvGrpSpPr/>
          <p:nvPr/>
        </p:nvGrpSpPr>
        <p:grpSpPr>
          <a:xfrm>
            <a:off x="4419600" y="2296060"/>
            <a:ext cx="2215662" cy="6505040"/>
            <a:chOff x="3284085" y="580992"/>
            <a:chExt cx="1477108" cy="4336693"/>
          </a:xfrm>
        </p:grpSpPr>
        <p:grpSp>
          <p:nvGrpSpPr>
            <p:cNvPr id="22" name="Group 14">
              <a:extLst>
                <a:ext uri="{FF2B5EF4-FFF2-40B4-BE49-F238E27FC236}">
                  <a16:creationId xmlns:a16="http://schemas.microsoft.com/office/drawing/2014/main" xmlns="" id="{6B9CEAB5-1362-4930-A81D-EC2DD34EF1C7}"/>
                </a:ext>
              </a:extLst>
            </p:cNvPr>
            <p:cNvGrpSpPr/>
            <p:nvPr/>
          </p:nvGrpSpPr>
          <p:grpSpPr>
            <a:xfrm>
              <a:off x="3284085" y="1299839"/>
              <a:ext cx="1477108" cy="3570954"/>
              <a:chOff x="2595489" y="1491856"/>
              <a:chExt cx="1477108" cy="3570954"/>
            </a:xfrm>
            <a:effectLst>
              <a:reflection blurRad="6350" stA="50000" endA="300" endPos="38500" dist="50800" dir="5400000" sy="-100000" algn="bl" rotWithShape="0"/>
            </a:effectLst>
          </p:grpSpPr>
          <p:sp>
            <p:nvSpPr>
              <p:cNvPr id="30" name="Rectangle 9">
                <a:extLst>
                  <a:ext uri="{FF2B5EF4-FFF2-40B4-BE49-F238E27FC236}">
                    <a16:creationId xmlns:a16="http://schemas.microsoft.com/office/drawing/2014/main" xmlns="" id="{F7B426CA-C1AC-4AB8-B340-FC826184B90F}"/>
                  </a:ext>
                </a:extLst>
              </p:cNvPr>
              <p:cNvSpPr/>
              <p:nvPr/>
            </p:nvSpPr>
            <p:spPr>
              <a:xfrm>
                <a:off x="3306055" y="1491856"/>
                <a:ext cx="45719" cy="2103120"/>
              </a:xfrm>
              <a:prstGeom prst="rect">
                <a:avLst/>
              </a:prstGeom>
              <a:solidFill>
                <a:srgbClr val="99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7">
                <a:extLst>
                  <a:ext uri="{FF2B5EF4-FFF2-40B4-BE49-F238E27FC236}">
                    <a16:creationId xmlns:a16="http://schemas.microsoft.com/office/drawing/2014/main" xmlns="" id="{17F88EC8-327A-4049-BAD8-03950BCEEEFB}"/>
                  </a:ext>
                </a:extLst>
              </p:cNvPr>
              <p:cNvSpPr/>
              <p:nvPr/>
            </p:nvSpPr>
            <p:spPr>
              <a:xfrm>
                <a:off x="2595489" y="3585702"/>
                <a:ext cx="1477108" cy="1477108"/>
              </a:xfrm>
              <a:prstGeom prst="ellipse">
                <a:avLst/>
              </a:prstGeom>
              <a:solidFill>
                <a:srgbClr val="9933FF">
                  <a:alpha val="3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Isosceles Triangle 8">
                <a:extLst>
                  <a:ext uri="{FF2B5EF4-FFF2-40B4-BE49-F238E27FC236}">
                    <a16:creationId xmlns:a16="http://schemas.microsoft.com/office/drawing/2014/main" xmlns="" id="{DFED67B0-228E-4FFC-B47F-3632ADBF0A15}"/>
                  </a:ext>
                </a:extLst>
              </p:cNvPr>
              <p:cNvSpPr/>
              <p:nvPr/>
            </p:nvSpPr>
            <p:spPr>
              <a:xfrm>
                <a:off x="3193366" y="3446587"/>
                <a:ext cx="281354" cy="168812"/>
              </a:xfrm>
              <a:prstGeom prst="triangle">
                <a:avLst/>
              </a:prstGeom>
              <a:solidFill>
                <a:srgbClr val="99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13">
              <a:extLst>
                <a:ext uri="{FF2B5EF4-FFF2-40B4-BE49-F238E27FC236}">
                  <a16:creationId xmlns:a16="http://schemas.microsoft.com/office/drawing/2014/main" xmlns="" id="{33E013AA-47DB-4CF7-BD10-82D59F9ECED6}"/>
                </a:ext>
              </a:extLst>
            </p:cNvPr>
            <p:cNvGrpSpPr/>
            <p:nvPr/>
          </p:nvGrpSpPr>
          <p:grpSpPr>
            <a:xfrm>
              <a:off x="3562944" y="666793"/>
              <a:ext cx="919389" cy="675249"/>
              <a:chOff x="2874348" y="858810"/>
              <a:chExt cx="919389" cy="675249"/>
            </a:xfrm>
          </p:grpSpPr>
          <p:sp>
            <p:nvSpPr>
              <p:cNvPr id="27" name="Rectangle: Top Corners Rounded 2">
                <a:extLst>
                  <a:ext uri="{FF2B5EF4-FFF2-40B4-BE49-F238E27FC236}">
                    <a16:creationId xmlns:a16="http://schemas.microsoft.com/office/drawing/2014/main" xmlns="" id="{F2627C3C-AA4A-42D1-9E47-5F8E30D36D3F}"/>
                  </a:ext>
                </a:extLst>
              </p:cNvPr>
              <p:cNvSpPr/>
              <p:nvPr/>
            </p:nvSpPr>
            <p:spPr>
              <a:xfrm>
                <a:off x="2968283" y="858810"/>
                <a:ext cx="731520" cy="675249"/>
              </a:xfrm>
              <a:prstGeom prst="round2SameRect">
                <a:avLst>
                  <a:gd name="adj1" fmla="val 0"/>
                  <a:gd name="adj2" fmla="val 50000"/>
                </a:avLst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ight Triangle 11">
                <a:extLst>
                  <a:ext uri="{FF2B5EF4-FFF2-40B4-BE49-F238E27FC236}">
                    <a16:creationId xmlns:a16="http://schemas.microsoft.com/office/drawing/2014/main" xmlns="" id="{15257AA4-CA41-4AAC-B982-1D63C88E3A86}"/>
                  </a:ext>
                </a:extLst>
              </p:cNvPr>
              <p:cNvSpPr/>
              <p:nvPr/>
            </p:nvSpPr>
            <p:spPr>
              <a:xfrm flipH="1">
                <a:off x="2874348" y="858810"/>
                <a:ext cx="93934" cy="210334"/>
              </a:xfrm>
              <a:prstGeom prst="rt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ight Triangle 12">
                <a:extLst>
                  <a:ext uri="{FF2B5EF4-FFF2-40B4-BE49-F238E27FC236}">
                    <a16:creationId xmlns:a16="http://schemas.microsoft.com/office/drawing/2014/main" xmlns="" id="{D32A2A8B-E75E-4FD1-9D9F-3AE4CBDE0904}"/>
                  </a:ext>
                </a:extLst>
              </p:cNvPr>
              <p:cNvSpPr/>
              <p:nvPr/>
            </p:nvSpPr>
            <p:spPr>
              <a:xfrm>
                <a:off x="3699803" y="858810"/>
                <a:ext cx="93934" cy="210334"/>
              </a:xfrm>
              <a:prstGeom prst="rt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84">
              <a:extLst>
                <a:ext uri="{FF2B5EF4-FFF2-40B4-BE49-F238E27FC236}">
                  <a16:creationId xmlns:a16="http://schemas.microsoft.com/office/drawing/2014/main" xmlns="" id="{D4AC0E83-52A9-48F0-945C-22151AFABE47}"/>
                </a:ext>
              </a:extLst>
            </p:cNvPr>
            <p:cNvGrpSpPr/>
            <p:nvPr/>
          </p:nvGrpSpPr>
          <p:grpSpPr>
            <a:xfrm>
              <a:off x="3353897" y="580992"/>
              <a:ext cx="1353950" cy="4336693"/>
              <a:chOff x="2665301" y="773009"/>
              <a:chExt cx="1353950" cy="4336693"/>
            </a:xfrm>
          </p:grpSpPr>
          <p:sp>
            <p:nvSpPr>
              <p:cNvPr id="25" name="TextBox 82">
                <a:extLst>
                  <a:ext uri="{FF2B5EF4-FFF2-40B4-BE49-F238E27FC236}">
                    <a16:creationId xmlns:a16="http://schemas.microsoft.com/office/drawing/2014/main" xmlns="" id="{09500B2E-ACE0-4632-B8E6-313DA18A61AF}"/>
                  </a:ext>
                </a:extLst>
              </p:cNvPr>
              <p:cNvSpPr txBox="1"/>
              <p:nvPr/>
            </p:nvSpPr>
            <p:spPr>
              <a:xfrm>
                <a:off x="2773288" y="773009"/>
                <a:ext cx="1086080" cy="8822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8000" b="1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</a:rPr>
                  <a:t>1</a:t>
                </a:r>
                <a:endParaRPr lang="en-US" sz="80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endParaRPr>
              </a:p>
            </p:txBody>
          </p:sp>
          <p:sp>
            <p:nvSpPr>
              <p:cNvPr id="26" name="TextBox 83">
                <a:extLst>
                  <a:ext uri="{FF2B5EF4-FFF2-40B4-BE49-F238E27FC236}">
                    <a16:creationId xmlns:a16="http://schemas.microsoft.com/office/drawing/2014/main" xmlns="" id="{AFC441F0-9CA1-4A31-B9E4-548F07E6DC56}"/>
                  </a:ext>
                </a:extLst>
              </p:cNvPr>
              <p:cNvSpPr txBox="1"/>
              <p:nvPr/>
            </p:nvSpPr>
            <p:spPr>
              <a:xfrm>
                <a:off x="2665301" y="3570820"/>
                <a:ext cx="1353950" cy="1538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ar-SA" altLang="zh-CN" sz="3600" b="1" dirty="0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Elsie" panose="02000000000000000000" charset="0"/>
                    <a:ea typeface="Elsie" panose="02000000000000000000" charset="0"/>
                    <a:cs typeface="Elsie" panose="02000000000000000000" charset="0"/>
                  </a:rPr>
                  <a:t>أكون مجموعات من عشرات وآحاد</a:t>
                </a:r>
                <a:endParaRPr lang="zh-CN" altLang="en-US" sz="36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lsie" panose="02000000000000000000" charset="0"/>
                  <a:ea typeface="Elsie" panose="02000000000000000000" charset="0"/>
                  <a:cs typeface="Elsie" panose="02000000000000000000" charset="0"/>
                </a:endParaRPr>
              </a:p>
            </p:txBody>
          </p:sp>
        </p:grpSp>
      </p:grpSp>
      <p:grpSp>
        <p:nvGrpSpPr>
          <p:cNvPr id="33" name="Group 58">
            <a:extLst>
              <a:ext uri="{FF2B5EF4-FFF2-40B4-BE49-F238E27FC236}">
                <a16:creationId xmlns:a16="http://schemas.microsoft.com/office/drawing/2014/main" xmlns="" id="{FE89B450-8FB8-4F63-8473-7666973B6AD2}"/>
              </a:ext>
            </a:extLst>
          </p:cNvPr>
          <p:cNvGrpSpPr/>
          <p:nvPr/>
        </p:nvGrpSpPr>
        <p:grpSpPr>
          <a:xfrm>
            <a:off x="6206643" y="2324100"/>
            <a:ext cx="2286111" cy="5257801"/>
            <a:chOff x="4475447" y="599685"/>
            <a:chExt cx="1524074" cy="3505199"/>
          </a:xfrm>
          <a:solidFill>
            <a:srgbClr val="CC3399"/>
          </a:solidFill>
        </p:grpSpPr>
        <p:grpSp>
          <p:nvGrpSpPr>
            <p:cNvPr id="34" name="Group 3">
              <a:extLst>
                <a:ext uri="{FF2B5EF4-FFF2-40B4-BE49-F238E27FC236}">
                  <a16:creationId xmlns:a16="http://schemas.microsoft.com/office/drawing/2014/main" xmlns="" id="{E347E9C3-9F99-4B53-B1C0-FD0A6AFD63A7}"/>
                </a:ext>
              </a:extLst>
            </p:cNvPr>
            <p:cNvGrpSpPr/>
            <p:nvPr/>
          </p:nvGrpSpPr>
          <p:grpSpPr>
            <a:xfrm>
              <a:off x="4475447" y="666793"/>
              <a:ext cx="1477108" cy="2984800"/>
              <a:chOff x="4475447" y="666793"/>
              <a:chExt cx="1477108" cy="2984800"/>
            </a:xfrm>
            <a:grpFill/>
          </p:grpSpPr>
          <p:sp>
            <p:nvSpPr>
              <p:cNvPr id="38" name="Rectangle 21">
                <a:extLst>
                  <a:ext uri="{FF2B5EF4-FFF2-40B4-BE49-F238E27FC236}">
                    <a16:creationId xmlns:a16="http://schemas.microsoft.com/office/drawing/2014/main" xmlns="" id="{57D76A9A-EE6C-4261-92D4-108492689FC1}"/>
                  </a:ext>
                </a:extLst>
              </p:cNvPr>
              <p:cNvSpPr/>
              <p:nvPr/>
            </p:nvSpPr>
            <p:spPr>
              <a:xfrm>
                <a:off x="5186013" y="1299839"/>
                <a:ext cx="45719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" name="Group 16">
                <a:extLst>
                  <a:ext uri="{FF2B5EF4-FFF2-40B4-BE49-F238E27FC236}">
                    <a16:creationId xmlns:a16="http://schemas.microsoft.com/office/drawing/2014/main" xmlns="" id="{5D5BC252-2CE8-42B2-9096-0256423AD5DC}"/>
                  </a:ext>
                </a:extLst>
              </p:cNvPr>
              <p:cNvGrpSpPr/>
              <p:nvPr/>
            </p:nvGrpSpPr>
            <p:grpSpPr>
              <a:xfrm>
                <a:off x="4754306" y="666793"/>
                <a:ext cx="919389" cy="675249"/>
                <a:chOff x="2874348" y="858810"/>
                <a:chExt cx="919389" cy="675249"/>
              </a:xfrm>
              <a:grpFill/>
            </p:grpSpPr>
            <p:sp>
              <p:nvSpPr>
                <p:cNvPr id="43" name="Rectangle: Top Corners Rounded 17">
                  <a:extLst>
                    <a:ext uri="{FF2B5EF4-FFF2-40B4-BE49-F238E27FC236}">
                      <a16:creationId xmlns:a16="http://schemas.microsoft.com/office/drawing/2014/main" xmlns="" id="{0DE9335C-1641-4677-9E3F-BD4418D6E25D}"/>
                    </a:ext>
                  </a:extLst>
                </p:cNvPr>
                <p:cNvSpPr/>
                <p:nvPr/>
              </p:nvSpPr>
              <p:spPr>
                <a:xfrm>
                  <a:off x="2968283" y="858810"/>
                  <a:ext cx="731520" cy="675249"/>
                </a:xfrm>
                <a:prstGeom prst="round2SameRect">
                  <a:avLst>
                    <a:gd name="adj1" fmla="val 0"/>
                    <a:gd name="adj2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ight Triangle 18">
                  <a:extLst>
                    <a:ext uri="{FF2B5EF4-FFF2-40B4-BE49-F238E27FC236}">
                      <a16:creationId xmlns:a16="http://schemas.microsoft.com/office/drawing/2014/main" xmlns="" id="{998C99C1-56F6-40C0-8BCD-14128FD6CA4B}"/>
                    </a:ext>
                  </a:extLst>
                </p:cNvPr>
                <p:cNvSpPr/>
                <p:nvPr/>
              </p:nvSpPr>
              <p:spPr>
                <a:xfrm flipH="1">
                  <a:off x="2874348" y="858810"/>
                  <a:ext cx="93934" cy="210334"/>
                </a:xfrm>
                <a:prstGeom prst="rtTriangle">
                  <a:avLst/>
                </a:prstGeom>
                <a:solidFill>
                  <a:srgbClr val="9933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ight Triangle 19">
                  <a:extLst>
                    <a:ext uri="{FF2B5EF4-FFF2-40B4-BE49-F238E27FC236}">
                      <a16:creationId xmlns:a16="http://schemas.microsoft.com/office/drawing/2014/main" xmlns="" id="{F3F80629-68D7-4BD9-B56C-042986F84E76}"/>
                    </a:ext>
                  </a:extLst>
                </p:cNvPr>
                <p:cNvSpPr/>
                <p:nvPr/>
              </p:nvSpPr>
              <p:spPr>
                <a:xfrm>
                  <a:off x="3699803" y="858810"/>
                  <a:ext cx="93934" cy="210334"/>
                </a:xfrm>
                <a:prstGeom prst="rtTriangle">
                  <a:avLst/>
                </a:prstGeom>
                <a:solidFill>
                  <a:srgbClr val="9933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0" name="Group 24">
                <a:extLst>
                  <a:ext uri="{FF2B5EF4-FFF2-40B4-BE49-F238E27FC236}">
                    <a16:creationId xmlns:a16="http://schemas.microsoft.com/office/drawing/2014/main" xmlns="" id="{76D22C9A-9713-4777-A89D-C7D3748431B7}"/>
                  </a:ext>
                </a:extLst>
              </p:cNvPr>
              <p:cNvGrpSpPr/>
              <p:nvPr/>
            </p:nvGrpSpPr>
            <p:grpSpPr>
              <a:xfrm>
                <a:off x="4475447" y="2058810"/>
                <a:ext cx="1477108" cy="1592783"/>
                <a:chOff x="3786851" y="3446587"/>
                <a:chExt cx="1477108" cy="1592783"/>
              </a:xfrm>
              <a:grpFill/>
              <a:effectLst>
                <a:reflection blurRad="6350" stA="50000" endA="300" endPos="38500" dist="50800" dir="5400000" sy="-100000" algn="bl" rotWithShape="0"/>
              </a:effectLst>
            </p:grpSpPr>
            <p:sp>
              <p:nvSpPr>
                <p:cNvPr id="41" name="Oval 22">
                  <a:extLst>
                    <a:ext uri="{FF2B5EF4-FFF2-40B4-BE49-F238E27FC236}">
                      <a16:creationId xmlns:a16="http://schemas.microsoft.com/office/drawing/2014/main" xmlns="" id="{88B3B422-614C-4D89-B721-BA6DF8820745}"/>
                    </a:ext>
                  </a:extLst>
                </p:cNvPr>
                <p:cNvSpPr/>
                <p:nvPr/>
              </p:nvSpPr>
              <p:spPr>
                <a:xfrm>
                  <a:off x="3786851" y="3562262"/>
                  <a:ext cx="1477108" cy="1477108"/>
                </a:xfrm>
                <a:prstGeom prst="ellipse">
                  <a:avLst/>
                </a:prstGeom>
                <a:solidFill>
                  <a:srgbClr val="CC3399">
                    <a:alpha val="48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Isosceles Triangle 23">
                  <a:extLst>
                    <a:ext uri="{FF2B5EF4-FFF2-40B4-BE49-F238E27FC236}">
                      <a16:creationId xmlns:a16="http://schemas.microsoft.com/office/drawing/2014/main" xmlns="" id="{FF39A25A-7C2F-4D5D-9D01-04779697270F}"/>
                    </a:ext>
                  </a:extLst>
                </p:cNvPr>
                <p:cNvSpPr/>
                <p:nvPr/>
              </p:nvSpPr>
              <p:spPr>
                <a:xfrm>
                  <a:off x="4384728" y="3446587"/>
                  <a:ext cx="281354" cy="168812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" name="Group 85">
              <a:extLst>
                <a:ext uri="{FF2B5EF4-FFF2-40B4-BE49-F238E27FC236}">
                  <a16:creationId xmlns:a16="http://schemas.microsoft.com/office/drawing/2014/main" xmlns="" id="{EEDC1A7C-2E6E-4FDA-BDB1-816D0D844387}"/>
                </a:ext>
              </a:extLst>
            </p:cNvPr>
            <p:cNvGrpSpPr/>
            <p:nvPr/>
          </p:nvGrpSpPr>
          <p:grpSpPr>
            <a:xfrm>
              <a:off x="4497091" y="599685"/>
              <a:ext cx="1502430" cy="3505199"/>
              <a:chOff x="2596754" y="1987462"/>
              <a:chExt cx="1502430" cy="3505199"/>
            </a:xfrm>
            <a:grpFill/>
          </p:grpSpPr>
          <p:sp>
            <p:nvSpPr>
              <p:cNvPr id="36" name="TextBox 86">
                <a:extLst>
                  <a:ext uri="{FF2B5EF4-FFF2-40B4-BE49-F238E27FC236}">
                    <a16:creationId xmlns:a16="http://schemas.microsoft.com/office/drawing/2014/main" xmlns="" id="{8169F724-631A-4D2C-A422-47282D65508F}"/>
                  </a:ext>
                </a:extLst>
              </p:cNvPr>
              <p:cNvSpPr txBox="1"/>
              <p:nvPr/>
            </p:nvSpPr>
            <p:spPr>
              <a:xfrm>
                <a:off x="2773288" y="1987462"/>
                <a:ext cx="1086080" cy="8822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8000" b="1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</a:rPr>
                  <a:t>2</a:t>
                </a:r>
                <a:endParaRPr lang="en-US" sz="8000" b="1" dirty="0">
                  <a:solidFill>
                    <a:srgbClr val="FF99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endParaRPr>
              </a:p>
            </p:txBody>
          </p:sp>
          <p:sp>
            <p:nvSpPr>
              <p:cNvPr id="37" name="TextBox 87">
                <a:extLst>
                  <a:ext uri="{FF2B5EF4-FFF2-40B4-BE49-F238E27FC236}">
                    <a16:creationId xmlns:a16="http://schemas.microsoft.com/office/drawing/2014/main" xmlns="" id="{720D3654-68A8-47BE-B3AB-7AADB617F87D}"/>
                  </a:ext>
                </a:extLst>
              </p:cNvPr>
              <p:cNvSpPr txBox="1"/>
              <p:nvPr/>
            </p:nvSpPr>
            <p:spPr>
              <a:xfrm>
                <a:off x="2596754" y="3584447"/>
                <a:ext cx="1502430" cy="19082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ar-SA" altLang="zh-CN" sz="3600" b="1" dirty="0" smtClean="0">
                    <a:solidFill>
                      <a:srgbClr val="CC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Elsie" panose="02000000000000000000" charset="0"/>
                    <a:ea typeface="Elsie" panose="02000000000000000000" charset="0"/>
                    <a:cs typeface="Elsie" panose="02000000000000000000" charset="0"/>
                  </a:rPr>
                  <a:t>أمثل الاعداد الى 100بالاحاد والعشرات</a:t>
                </a:r>
                <a:endParaRPr lang="en-US" altLang="zh-CN" sz="3600" b="1" dirty="0">
                  <a:solidFill>
                    <a:srgbClr val="CC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lsie" panose="02000000000000000000" charset="0"/>
                  <a:ea typeface="Elsie" panose="02000000000000000000" charset="0"/>
                  <a:cs typeface="Elsie" panose="02000000000000000000" charset="0"/>
                </a:endParaRPr>
              </a:p>
              <a:p>
                <a:pPr algn="ctr"/>
                <a:endPara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endParaRPr>
              </a:p>
            </p:txBody>
          </p:sp>
        </p:grpSp>
      </p:grpSp>
      <p:grpSp>
        <p:nvGrpSpPr>
          <p:cNvPr id="46" name="Group 4">
            <a:extLst>
              <a:ext uri="{FF2B5EF4-FFF2-40B4-BE49-F238E27FC236}">
                <a16:creationId xmlns:a16="http://schemas.microsoft.com/office/drawing/2014/main" xmlns="" id="{9F79ABF5-5F01-423B-B7D8-1F16EC01A7DF}"/>
              </a:ext>
            </a:extLst>
          </p:cNvPr>
          <p:cNvGrpSpPr/>
          <p:nvPr/>
        </p:nvGrpSpPr>
        <p:grpSpPr>
          <a:xfrm>
            <a:off x="8004015" y="2324101"/>
            <a:ext cx="2215662" cy="6406662"/>
            <a:chOff x="5673695" y="599686"/>
            <a:chExt cx="1477108" cy="4271107"/>
          </a:xfrm>
          <a:solidFill>
            <a:schemeClr val="accent6">
              <a:lumMod val="60000"/>
              <a:lumOff val="40000"/>
            </a:schemeClr>
          </a:solidFill>
        </p:grpSpPr>
        <p:grpSp>
          <p:nvGrpSpPr>
            <p:cNvPr id="47" name="Group 25">
              <a:extLst>
                <a:ext uri="{FF2B5EF4-FFF2-40B4-BE49-F238E27FC236}">
                  <a16:creationId xmlns:a16="http://schemas.microsoft.com/office/drawing/2014/main" xmlns="" id="{D4B9D1E0-1247-422C-994A-EC7ADE46FA91}"/>
                </a:ext>
              </a:extLst>
            </p:cNvPr>
            <p:cNvGrpSpPr/>
            <p:nvPr/>
          </p:nvGrpSpPr>
          <p:grpSpPr>
            <a:xfrm>
              <a:off x="5673695" y="1299839"/>
              <a:ext cx="1477108" cy="3570954"/>
              <a:chOff x="2595489" y="1491856"/>
              <a:chExt cx="1477108" cy="3570954"/>
            </a:xfrm>
            <a:grpFill/>
            <a:effectLst>
              <a:reflection blurRad="6350" stA="50000" endA="300" endPos="38500" dist="50800" dir="5400000" sy="-100000" algn="bl" rotWithShape="0"/>
            </a:effectLst>
          </p:grpSpPr>
          <p:sp>
            <p:nvSpPr>
              <p:cNvPr id="55" name="Rectangle 26">
                <a:extLst>
                  <a:ext uri="{FF2B5EF4-FFF2-40B4-BE49-F238E27FC236}">
                    <a16:creationId xmlns:a16="http://schemas.microsoft.com/office/drawing/2014/main" xmlns="" id="{BC94AF4A-FB68-4FB8-B010-9E260589D363}"/>
                  </a:ext>
                </a:extLst>
              </p:cNvPr>
              <p:cNvSpPr/>
              <p:nvPr/>
            </p:nvSpPr>
            <p:spPr>
              <a:xfrm>
                <a:off x="3306055" y="1491856"/>
                <a:ext cx="45719" cy="210312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27">
                <a:extLst>
                  <a:ext uri="{FF2B5EF4-FFF2-40B4-BE49-F238E27FC236}">
                    <a16:creationId xmlns:a16="http://schemas.microsoft.com/office/drawing/2014/main" xmlns="" id="{A7416E84-B759-4B8D-8BF3-56542DF6C4D0}"/>
                  </a:ext>
                </a:extLst>
              </p:cNvPr>
              <p:cNvSpPr/>
              <p:nvPr/>
            </p:nvSpPr>
            <p:spPr>
              <a:xfrm>
                <a:off x="2595489" y="3585702"/>
                <a:ext cx="1477108" cy="14771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Isosceles Triangle 28">
                <a:extLst>
                  <a:ext uri="{FF2B5EF4-FFF2-40B4-BE49-F238E27FC236}">
                    <a16:creationId xmlns:a16="http://schemas.microsoft.com/office/drawing/2014/main" xmlns="" id="{FCC80419-A393-4889-9EA3-17A79261DCC1}"/>
                  </a:ext>
                </a:extLst>
              </p:cNvPr>
              <p:cNvSpPr/>
              <p:nvPr/>
            </p:nvSpPr>
            <p:spPr>
              <a:xfrm>
                <a:off x="3193366" y="3446587"/>
                <a:ext cx="281354" cy="168812"/>
              </a:xfrm>
              <a:prstGeom prst="triangle">
                <a:avLst/>
              </a:prstGeom>
              <a:solidFill>
                <a:srgbClr val="CC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29">
              <a:extLst>
                <a:ext uri="{FF2B5EF4-FFF2-40B4-BE49-F238E27FC236}">
                  <a16:creationId xmlns:a16="http://schemas.microsoft.com/office/drawing/2014/main" xmlns="" id="{10B848EE-13BF-4A75-8507-0AE2E23CA56F}"/>
                </a:ext>
              </a:extLst>
            </p:cNvPr>
            <p:cNvGrpSpPr/>
            <p:nvPr/>
          </p:nvGrpSpPr>
          <p:grpSpPr>
            <a:xfrm>
              <a:off x="5952554" y="666793"/>
              <a:ext cx="919389" cy="675249"/>
              <a:chOff x="2874348" y="858810"/>
              <a:chExt cx="919389" cy="675249"/>
            </a:xfrm>
            <a:grpFill/>
          </p:grpSpPr>
          <p:sp>
            <p:nvSpPr>
              <p:cNvPr id="52" name="Rectangle: Top Corners Rounded 30">
                <a:extLst>
                  <a:ext uri="{FF2B5EF4-FFF2-40B4-BE49-F238E27FC236}">
                    <a16:creationId xmlns:a16="http://schemas.microsoft.com/office/drawing/2014/main" xmlns="" id="{665A67DB-4102-406E-8C94-F324DC744616}"/>
                  </a:ext>
                </a:extLst>
              </p:cNvPr>
              <p:cNvSpPr/>
              <p:nvPr/>
            </p:nvSpPr>
            <p:spPr>
              <a:xfrm>
                <a:off x="2968283" y="858810"/>
                <a:ext cx="731520" cy="675249"/>
              </a:xfrm>
              <a:prstGeom prst="round2SameRect">
                <a:avLst>
                  <a:gd name="adj1" fmla="val 0"/>
                  <a:gd name="adj2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ight Triangle 31">
                <a:extLst>
                  <a:ext uri="{FF2B5EF4-FFF2-40B4-BE49-F238E27FC236}">
                    <a16:creationId xmlns:a16="http://schemas.microsoft.com/office/drawing/2014/main" xmlns="" id="{E573E6B8-5A88-43D5-9BDF-2E675917F87E}"/>
                  </a:ext>
                </a:extLst>
              </p:cNvPr>
              <p:cNvSpPr/>
              <p:nvPr/>
            </p:nvSpPr>
            <p:spPr>
              <a:xfrm flipH="1">
                <a:off x="2874348" y="858810"/>
                <a:ext cx="93934" cy="210334"/>
              </a:xfrm>
              <a:prstGeom prst="rt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ight Triangle 32">
                <a:extLst>
                  <a:ext uri="{FF2B5EF4-FFF2-40B4-BE49-F238E27FC236}">
                    <a16:creationId xmlns:a16="http://schemas.microsoft.com/office/drawing/2014/main" xmlns="" id="{7CEA4E3D-0F22-4929-BB1E-AFDCF8ED8539}"/>
                  </a:ext>
                </a:extLst>
              </p:cNvPr>
              <p:cNvSpPr/>
              <p:nvPr/>
            </p:nvSpPr>
            <p:spPr>
              <a:xfrm>
                <a:off x="3699803" y="858810"/>
                <a:ext cx="93934" cy="210334"/>
              </a:xfrm>
              <a:prstGeom prst="rt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9" name="Group 88">
              <a:extLst>
                <a:ext uri="{FF2B5EF4-FFF2-40B4-BE49-F238E27FC236}">
                  <a16:creationId xmlns:a16="http://schemas.microsoft.com/office/drawing/2014/main" xmlns="" id="{7CAA4A0F-F5F2-48E0-B69F-664735508FAA}"/>
                </a:ext>
              </a:extLst>
            </p:cNvPr>
            <p:cNvGrpSpPr/>
            <p:nvPr/>
          </p:nvGrpSpPr>
          <p:grpSpPr>
            <a:xfrm>
              <a:off x="5739587" y="599686"/>
              <a:ext cx="1353950" cy="3899328"/>
              <a:chOff x="2643722" y="844516"/>
              <a:chExt cx="1353950" cy="3899328"/>
            </a:xfrm>
            <a:grpFill/>
          </p:grpSpPr>
          <p:sp>
            <p:nvSpPr>
              <p:cNvPr id="50" name="TextBox 89">
                <a:extLst>
                  <a:ext uri="{FF2B5EF4-FFF2-40B4-BE49-F238E27FC236}">
                    <a16:creationId xmlns:a16="http://schemas.microsoft.com/office/drawing/2014/main" xmlns="" id="{69E70BDC-2596-4044-A484-721C8670544B}"/>
                  </a:ext>
                </a:extLst>
              </p:cNvPr>
              <p:cNvSpPr txBox="1"/>
              <p:nvPr/>
            </p:nvSpPr>
            <p:spPr>
              <a:xfrm>
                <a:off x="2773288" y="844516"/>
                <a:ext cx="1086080" cy="8822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8000" b="1" dirty="0">
                    <a:solidFill>
                      <a:srgbClr val="CC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</a:rPr>
                  <a:t>3</a:t>
                </a:r>
                <a:endParaRPr lang="en-US" sz="8000" b="1" dirty="0">
                  <a:solidFill>
                    <a:srgbClr val="CC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endParaRPr>
              </a:p>
            </p:txBody>
          </p:sp>
          <p:sp>
            <p:nvSpPr>
              <p:cNvPr id="51" name="TextBox 90">
                <a:extLst>
                  <a:ext uri="{FF2B5EF4-FFF2-40B4-BE49-F238E27FC236}">
                    <a16:creationId xmlns:a16="http://schemas.microsoft.com/office/drawing/2014/main" xmlns="" id="{48FEA1CF-F4A6-4DA5-AC9A-57D97EF90706}"/>
                  </a:ext>
                </a:extLst>
              </p:cNvPr>
              <p:cNvSpPr txBox="1"/>
              <p:nvPr/>
            </p:nvSpPr>
            <p:spPr>
              <a:xfrm>
                <a:off x="2643722" y="3943625"/>
                <a:ext cx="1353950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A" sz="3600" b="1" dirty="0" smtClean="0">
                    <a:solidFill>
                      <a:srgbClr val="CC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</a:rPr>
                  <a:t>أقدر عدد الأشياء </a:t>
                </a:r>
                <a:endParaRPr lang="en-US" sz="3600" b="1" dirty="0">
                  <a:solidFill>
                    <a:srgbClr val="CC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endParaRPr>
              </a:p>
            </p:txBody>
          </p:sp>
        </p:grpSp>
      </p:grpSp>
      <p:grpSp>
        <p:nvGrpSpPr>
          <p:cNvPr id="61" name="Group 58">
            <a:extLst>
              <a:ext uri="{FF2B5EF4-FFF2-40B4-BE49-F238E27FC236}">
                <a16:creationId xmlns:a16="http://schemas.microsoft.com/office/drawing/2014/main" xmlns="" id="{FE89B450-8FB8-4F63-8473-7666973B6AD2}"/>
              </a:ext>
            </a:extLst>
          </p:cNvPr>
          <p:cNvGrpSpPr/>
          <p:nvPr/>
        </p:nvGrpSpPr>
        <p:grpSpPr>
          <a:xfrm>
            <a:off x="9601200" y="2285098"/>
            <a:ext cx="2317428" cy="4785726"/>
            <a:chOff x="4407603" y="573684"/>
            <a:chExt cx="1544952" cy="3190483"/>
          </a:xfrm>
        </p:grpSpPr>
        <p:grpSp>
          <p:nvGrpSpPr>
            <p:cNvPr id="62" name="Group 3">
              <a:extLst>
                <a:ext uri="{FF2B5EF4-FFF2-40B4-BE49-F238E27FC236}">
                  <a16:creationId xmlns:a16="http://schemas.microsoft.com/office/drawing/2014/main" xmlns="" id="{E347E9C3-9F99-4B53-B1C0-FD0A6AFD63A7}"/>
                </a:ext>
              </a:extLst>
            </p:cNvPr>
            <p:cNvGrpSpPr/>
            <p:nvPr/>
          </p:nvGrpSpPr>
          <p:grpSpPr>
            <a:xfrm>
              <a:off x="4475447" y="666793"/>
              <a:ext cx="1477108" cy="3035600"/>
              <a:chOff x="4475447" y="666793"/>
              <a:chExt cx="1477108" cy="3035600"/>
            </a:xfrm>
          </p:grpSpPr>
          <p:sp>
            <p:nvSpPr>
              <p:cNvPr id="66" name="Rectangle 21">
                <a:extLst>
                  <a:ext uri="{FF2B5EF4-FFF2-40B4-BE49-F238E27FC236}">
                    <a16:creationId xmlns:a16="http://schemas.microsoft.com/office/drawing/2014/main" xmlns="" id="{57D76A9A-EE6C-4261-92D4-108492689FC1}"/>
                  </a:ext>
                </a:extLst>
              </p:cNvPr>
              <p:cNvSpPr/>
              <p:nvPr/>
            </p:nvSpPr>
            <p:spPr>
              <a:xfrm>
                <a:off x="5186013" y="1299839"/>
                <a:ext cx="45719" cy="914400"/>
              </a:xfrm>
              <a:prstGeom prst="rect">
                <a:avLst/>
              </a:prstGeom>
              <a:solidFill>
                <a:srgbClr val="02A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7" name="Group 16">
                <a:extLst>
                  <a:ext uri="{FF2B5EF4-FFF2-40B4-BE49-F238E27FC236}">
                    <a16:creationId xmlns:a16="http://schemas.microsoft.com/office/drawing/2014/main" xmlns="" id="{5D5BC252-2CE8-42B2-9096-0256423AD5DC}"/>
                  </a:ext>
                </a:extLst>
              </p:cNvPr>
              <p:cNvGrpSpPr/>
              <p:nvPr/>
            </p:nvGrpSpPr>
            <p:grpSpPr>
              <a:xfrm>
                <a:off x="4754306" y="666793"/>
                <a:ext cx="919389" cy="675249"/>
                <a:chOff x="2874348" y="858810"/>
                <a:chExt cx="919389" cy="675249"/>
              </a:xfrm>
            </p:grpSpPr>
            <p:sp>
              <p:nvSpPr>
                <p:cNvPr id="71" name="Rectangle: Top Corners Rounded 17">
                  <a:extLst>
                    <a:ext uri="{FF2B5EF4-FFF2-40B4-BE49-F238E27FC236}">
                      <a16:creationId xmlns:a16="http://schemas.microsoft.com/office/drawing/2014/main" xmlns="" id="{0DE9335C-1641-4677-9E3F-BD4418D6E25D}"/>
                    </a:ext>
                  </a:extLst>
                </p:cNvPr>
                <p:cNvSpPr/>
                <p:nvPr/>
              </p:nvSpPr>
              <p:spPr>
                <a:xfrm>
                  <a:off x="2968283" y="858810"/>
                  <a:ext cx="731520" cy="675249"/>
                </a:xfrm>
                <a:prstGeom prst="round2SameRect">
                  <a:avLst>
                    <a:gd name="adj1" fmla="val 0"/>
                    <a:gd name="adj2" fmla="val 50000"/>
                  </a:avLst>
                </a:prstGeom>
                <a:solidFill>
                  <a:srgbClr val="02AEE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Right Triangle 18">
                  <a:extLst>
                    <a:ext uri="{FF2B5EF4-FFF2-40B4-BE49-F238E27FC236}">
                      <a16:creationId xmlns:a16="http://schemas.microsoft.com/office/drawing/2014/main" xmlns="" id="{998C99C1-56F6-40C0-8BCD-14128FD6CA4B}"/>
                    </a:ext>
                  </a:extLst>
                </p:cNvPr>
                <p:cNvSpPr/>
                <p:nvPr/>
              </p:nvSpPr>
              <p:spPr>
                <a:xfrm flipH="1">
                  <a:off x="2874348" y="858810"/>
                  <a:ext cx="93934" cy="210334"/>
                </a:xfrm>
                <a:prstGeom prst="rtTriangl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ight Triangle 19">
                  <a:extLst>
                    <a:ext uri="{FF2B5EF4-FFF2-40B4-BE49-F238E27FC236}">
                      <a16:creationId xmlns:a16="http://schemas.microsoft.com/office/drawing/2014/main" xmlns="" id="{F3F80629-68D7-4BD9-B56C-042986F84E76}"/>
                    </a:ext>
                  </a:extLst>
                </p:cNvPr>
                <p:cNvSpPr/>
                <p:nvPr/>
              </p:nvSpPr>
              <p:spPr>
                <a:xfrm>
                  <a:off x="3699803" y="858810"/>
                  <a:ext cx="93934" cy="210334"/>
                </a:xfrm>
                <a:prstGeom prst="rtTriangl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8" name="Group 24">
                <a:extLst>
                  <a:ext uri="{FF2B5EF4-FFF2-40B4-BE49-F238E27FC236}">
                    <a16:creationId xmlns:a16="http://schemas.microsoft.com/office/drawing/2014/main" xmlns="" id="{76D22C9A-9713-4777-A89D-C7D3748431B7}"/>
                  </a:ext>
                </a:extLst>
              </p:cNvPr>
              <p:cNvGrpSpPr/>
              <p:nvPr/>
            </p:nvGrpSpPr>
            <p:grpSpPr>
              <a:xfrm>
                <a:off x="4475447" y="2058810"/>
                <a:ext cx="1477108" cy="1643583"/>
                <a:chOff x="3786851" y="3446587"/>
                <a:chExt cx="1477108" cy="1643583"/>
              </a:xfrm>
              <a:effectLst>
                <a:reflection blurRad="6350" stA="50000" endA="300" endPos="38500" dist="50800" dir="5400000" sy="-100000" algn="bl" rotWithShape="0"/>
              </a:effectLst>
            </p:grpSpPr>
            <p:sp>
              <p:nvSpPr>
                <p:cNvPr id="69" name="Oval 22">
                  <a:extLst>
                    <a:ext uri="{FF2B5EF4-FFF2-40B4-BE49-F238E27FC236}">
                      <a16:creationId xmlns:a16="http://schemas.microsoft.com/office/drawing/2014/main" xmlns="" id="{88B3B422-614C-4D89-B721-BA6DF8820745}"/>
                    </a:ext>
                  </a:extLst>
                </p:cNvPr>
                <p:cNvSpPr/>
                <p:nvPr/>
              </p:nvSpPr>
              <p:spPr>
                <a:xfrm>
                  <a:off x="3786851" y="3613062"/>
                  <a:ext cx="1477108" cy="1477108"/>
                </a:xfrm>
                <a:prstGeom prst="ellipse">
                  <a:avLst/>
                </a:prstGeom>
                <a:solidFill>
                  <a:srgbClr val="02AEE0">
                    <a:alpha val="3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Isosceles Triangle 23">
                  <a:extLst>
                    <a:ext uri="{FF2B5EF4-FFF2-40B4-BE49-F238E27FC236}">
                      <a16:creationId xmlns:a16="http://schemas.microsoft.com/office/drawing/2014/main" xmlns="" id="{FF39A25A-7C2F-4D5D-9D01-04779697270F}"/>
                    </a:ext>
                  </a:extLst>
                </p:cNvPr>
                <p:cNvSpPr/>
                <p:nvPr/>
              </p:nvSpPr>
              <p:spPr>
                <a:xfrm>
                  <a:off x="4384728" y="3446587"/>
                  <a:ext cx="281354" cy="168812"/>
                </a:xfrm>
                <a:prstGeom prst="triangle">
                  <a:avLst/>
                </a:prstGeom>
                <a:solidFill>
                  <a:srgbClr val="02AEE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63" name="Group 85">
              <a:extLst>
                <a:ext uri="{FF2B5EF4-FFF2-40B4-BE49-F238E27FC236}">
                  <a16:creationId xmlns:a16="http://schemas.microsoft.com/office/drawing/2014/main" xmlns="" id="{EEDC1A7C-2E6E-4FDA-BDB1-816D0D844387}"/>
                </a:ext>
              </a:extLst>
            </p:cNvPr>
            <p:cNvGrpSpPr/>
            <p:nvPr/>
          </p:nvGrpSpPr>
          <p:grpSpPr>
            <a:xfrm>
              <a:off x="4407603" y="573684"/>
              <a:ext cx="1502430" cy="3190483"/>
              <a:chOff x="2507266" y="1961461"/>
              <a:chExt cx="1502430" cy="3190483"/>
            </a:xfrm>
          </p:grpSpPr>
          <p:sp>
            <p:nvSpPr>
              <p:cNvPr id="64" name="TextBox 86">
                <a:extLst>
                  <a:ext uri="{FF2B5EF4-FFF2-40B4-BE49-F238E27FC236}">
                    <a16:creationId xmlns:a16="http://schemas.microsoft.com/office/drawing/2014/main" xmlns="" id="{8169F724-631A-4D2C-A422-47282D65508F}"/>
                  </a:ext>
                </a:extLst>
              </p:cNvPr>
              <p:cNvSpPr txBox="1"/>
              <p:nvPr/>
            </p:nvSpPr>
            <p:spPr>
              <a:xfrm>
                <a:off x="2773288" y="1961461"/>
                <a:ext cx="1086080" cy="8822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A" sz="8000" b="1" dirty="0" smtClean="0"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</a:rPr>
                  <a:t>4</a:t>
                </a:r>
                <a:endParaRPr lang="en-US" sz="8000" b="1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endParaRPr>
              </a:p>
            </p:txBody>
          </p:sp>
          <p:sp>
            <p:nvSpPr>
              <p:cNvPr id="65" name="TextBox 87">
                <a:extLst>
                  <a:ext uri="{FF2B5EF4-FFF2-40B4-BE49-F238E27FC236}">
                    <a16:creationId xmlns:a16="http://schemas.microsoft.com/office/drawing/2014/main" xmlns="" id="{720D3654-68A8-47BE-B3AB-7AADB617F87D}"/>
                  </a:ext>
                </a:extLst>
              </p:cNvPr>
              <p:cNvSpPr txBox="1"/>
              <p:nvPr/>
            </p:nvSpPr>
            <p:spPr>
              <a:xfrm>
                <a:off x="2507266" y="3613062"/>
                <a:ext cx="1502430" cy="1538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A" sz="3600" b="1" dirty="0" smtClean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</a:rPr>
                  <a:t>أقارن بين عددين وأرتبها حتى 100</a:t>
                </a:r>
                <a:endParaRPr lang="en-US" sz="36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endParaRPr>
              </a:p>
            </p:txBody>
          </p:sp>
        </p:grpSp>
      </p:grpSp>
      <p:grpSp>
        <p:nvGrpSpPr>
          <p:cNvPr id="74" name="Group 4">
            <a:extLst>
              <a:ext uri="{FF2B5EF4-FFF2-40B4-BE49-F238E27FC236}">
                <a16:creationId xmlns:a16="http://schemas.microsoft.com/office/drawing/2014/main" xmlns="" id="{9F79ABF5-5F01-423B-B7D8-1F16EC01A7DF}"/>
              </a:ext>
            </a:extLst>
          </p:cNvPr>
          <p:cNvGrpSpPr/>
          <p:nvPr/>
        </p:nvGrpSpPr>
        <p:grpSpPr>
          <a:xfrm>
            <a:off x="11500338" y="2285097"/>
            <a:ext cx="2215662" cy="6445665"/>
            <a:chOff x="5673695" y="573683"/>
            <a:chExt cx="1477108" cy="4297109"/>
          </a:xfrm>
        </p:grpSpPr>
        <p:grpSp>
          <p:nvGrpSpPr>
            <p:cNvPr id="75" name="Group 25">
              <a:extLst>
                <a:ext uri="{FF2B5EF4-FFF2-40B4-BE49-F238E27FC236}">
                  <a16:creationId xmlns:a16="http://schemas.microsoft.com/office/drawing/2014/main" xmlns="" id="{D4B9D1E0-1247-422C-994A-EC7ADE46FA91}"/>
                </a:ext>
              </a:extLst>
            </p:cNvPr>
            <p:cNvGrpSpPr/>
            <p:nvPr/>
          </p:nvGrpSpPr>
          <p:grpSpPr>
            <a:xfrm>
              <a:off x="5673695" y="1299839"/>
              <a:ext cx="1477108" cy="3570953"/>
              <a:chOff x="2595489" y="1491856"/>
              <a:chExt cx="1477108" cy="3570953"/>
            </a:xfrm>
            <a:effectLst>
              <a:reflection blurRad="6350" stA="50000" endA="300" endPos="38500" dist="50800" dir="5400000" sy="-100000" algn="bl" rotWithShape="0"/>
            </a:effectLst>
          </p:grpSpPr>
          <p:sp>
            <p:nvSpPr>
              <p:cNvPr id="83" name="Rectangle 26">
                <a:extLst>
                  <a:ext uri="{FF2B5EF4-FFF2-40B4-BE49-F238E27FC236}">
                    <a16:creationId xmlns:a16="http://schemas.microsoft.com/office/drawing/2014/main" xmlns="" id="{BC94AF4A-FB68-4FB8-B010-9E260589D363}"/>
                  </a:ext>
                </a:extLst>
              </p:cNvPr>
              <p:cNvSpPr/>
              <p:nvPr/>
            </p:nvSpPr>
            <p:spPr>
              <a:xfrm>
                <a:off x="3306055" y="1491856"/>
                <a:ext cx="45719" cy="2103120"/>
              </a:xfrm>
              <a:prstGeom prst="rect">
                <a:avLst/>
              </a:prstGeom>
              <a:solidFill>
                <a:srgbClr val="8AC4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27">
                <a:extLst>
                  <a:ext uri="{FF2B5EF4-FFF2-40B4-BE49-F238E27FC236}">
                    <a16:creationId xmlns:a16="http://schemas.microsoft.com/office/drawing/2014/main" xmlns="" id="{A7416E84-B759-4B8D-8BF3-56542DF6C4D0}"/>
                  </a:ext>
                </a:extLst>
              </p:cNvPr>
              <p:cNvSpPr/>
              <p:nvPr/>
            </p:nvSpPr>
            <p:spPr>
              <a:xfrm>
                <a:off x="2595489" y="3585701"/>
                <a:ext cx="1477108" cy="1477108"/>
              </a:xfrm>
              <a:prstGeom prst="ellipse">
                <a:avLst/>
              </a:prstGeom>
              <a:solidFill>
                <a:srgbClr val="8AC431">
                  <a:alpha val="3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Isosceles Triangle 28">
                <a:extLst>
                  <a:ext uri="{FF2B5EF4-FFF2-40B4-BE49-F238E27FC236}">
                    <a16:creationId xmlns:a16="http://schemas.microsoft.com/office/drawing/2014/main" xmlns="" id="{FCC80419-A393-4889-9EA3-17A79261DCC1}"/>
                  </a:ext>
                </a:extLst>
              </p:cNvPr>
              <p:cNvSpPr/>
              <p:nvPr/>
            </p:nvSpPr>
            <p:spPr>
              <a:xfrm>
                <a:off x="3193366" y="3446587"/>
                <a:ext cx="281354" cy="168812"/>
              </a:xfrm>
              <a:prstGeom prst="triangle">
                <a:avLst/>
              </a:prstGeom>
              <a:solidFill>
                <a:srgbClr val="8AC4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6" name="Group 29">
              <a:extLst>
                <a:ext uri="{FF2B5EF4-FFF2-40B4-BE49-F238E27FC236}">
                  <a16:creationId xmlns:a16="http://schemas.microsoft.com/office/drawing/2014/main" xmlns="" id="{10B848EE-13BF-4A75-8507-0AE2E23CA56F}"/>
                </a:ext>
              </a:extLst>
            </p:cNvPr>
            <p:cNvGrpSpPr/>
            <p:nvPr/>
          </p:nvGrpSpPr>
          <p:grpSpPr>
            <a:xfrm>
              <a:off x="5952554" y="666793"/>
              <a:ext cx="919389" cy="675249"/>
              <a:chOff x="2874348" y="858810"/>
              <a:chExt cx="919389" cy="675249"/>
            </a:xfrm>
          </p:grpSpPr>
          <p:sp>
            <p:nvSpPr>
              <p:cNvPr id="80" name="Rectangle: Top Corners Rounded 30">
                <a:extLst>
                  <a:ext uri="{FF2B5EF4-FFF2-40B4-BE49-F238E27FC236}">
                    <a16:creationId xmlns:a16="http://schemas.microsoft.com/office/drawing/2014/main" xmlns="" id="{665A67DB-4102-406E-8C94-F324DC744616}"/>
                  </a:ext>
                </a:extLst>
              </p:cNvPr>
              <p:cNvSpPr/>
              <p:nvPr/>
            </p:nvSpPr>
            <p:spPr>
              <a:xfrm>
                <a:off x="2968283" y="858810"/>
                <a:ext cx="731520" cy="675249"/>
              </a:xfrm>
              <a:prstGeom prst="round2SameRect">
                <a:avLst>
                  <a:gd name="adj1" fmla="val 0"/>
                  <a:gd name="adj2" fmla="val 50000"/>
                </a:avLst>
              </a:prstGeom>
              <a:solidFill>
                <a:srgbClr val="8AC4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ight Triangle 31">
                <a:extLst>
                  <a:ext uri="{FF2B5EF4-FFF2-40B4-BE49-F238E27FC236}">
                    <a16:creationId xmlns:a16="http://schemas.microsoft.com/office/drawing/2014/main" xmlns="" id="{E573E6B8-5A88-43D5-9BDF-2E675917F87E}"/>
                  </a:ext>
                </a:extLst>
              </p:cNvPr>
              <p:cNvSpPr/>
              <p:nvPr/>
            </p:nvSpPr>
            <p:spPr>
              <a:xfrm flipH="1">
                <a:off x="2874348" y="858810"/>
                <a:ext cx="93934" cy="210334"/>
              </a:xfrm>
              <a:prstGeom prst="rt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ight Triangle 32">
                <a:extLst>
                  <a:ext uri="{FF2B5EF4-FFF2-40B4-BE49-F238E27FC236}">
                    <a16:creationId xmlns:a16="http://schemas.microsoft.com/office/drawing/2014/main" xmlns="" id="{7CEA4E3D-0F22-4929-BB1E-AFDCF8ED8539}"/>
                  </a:ext>
                </a:extLst>
              </p:cNvPr>
              <p:cNvSpPr/>
              <p:nvPr/>
            </p:nvSpPr>
            <p:spPr>
              <a:xfrm>
                <a:off x="3699803" y="858810"/>
                <a:ext cx="93934" cy="210334"/>
              </a:xfrm>
              <a:prstGeom prst="rt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7" name="Group 88">
              <a:extLst>
                <a:ext uri="{FF2B5EF4-FFF2-40B4-BE49-F238E27FC236}">
                  <a16:creationId xmlns:a16="http://schemas.microsoft.com/office/drawing/2014/main" xmlns="" id="{7CAA4A0F-F5F2-48E0-B69F-664735508FAA}"/>
                </a:ext>
              </a:extLst>
            </p:cNvPr>
            <p:cNvGrpSpPr/>
            <p:nvPr/>
          </p:nvGrpSpPr>
          <p:grpSpPr>
            <a:xfrm>
              <a:off x="5739587" y="573683"/>
              <a:ext cx="1353950" cy="4230130"/>
              <a:chOff x="2643722" y="818513"/>
              <a:chExt cx="1353950" cy="4230130"/>
            </a:xfrm>
          </p:grpSpPr>
          <p:sp>
            <p:nvSpPr>
              <p:cNvPr id="78" name="TextBox 89">
                <a:extLst>
                  <a:ext uri="{FF2B5EF4-FFF2-40B4-BE49-F238E27FC236}">
                    <a16:creationId xmlns:a16="http://schemas.microsoft.com/office/drawing/2014/main" xmlns="" id="{69E70BDC-2596-4044-A484-721C8670544B}"/>
                  </a:ext>
                </a:extLst>
              </p:cNvPr>
              <p:cNvSpPr txBox="1"/>
              <p:nvPr/>
            </p:nvSpPr>
            <p:spPr>
              <a:xfrm>
                <a:off x="2773288" y="818513"/>
                <a:ext cx="1086080" cy="8822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A" sz="8000" b="1" dirty="0" smtClean="0"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</a:rPr>
                  <a:t>5</a:t>
                </a:r>
                <a:endParaRPr lang="en-US" sz="8000" b="1" dirty="0"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endParaRPr>
              </a:p>
            </p:txBody>
          </p:sp>
          <p:sp>
            <p:nvSpPr>
              <p:cNvPr id="79" name="TextBox 90">
                <a:extLst>
                  <a:ext uri="{FF2B5EF4-FFF2-40B4-BE49-F238E27FC236}">
                    <a16:creationId xmlns:a16="http://schemas.microsoft.com/office/drawing/2014/main" xmlns="" id="{48FEA1CF-F4A6-4DA5-AC9A-57D97EF90706}"/>
                  </a:ext>
                </a:extLst>
              </p:cNvPr>
              <p:cNvSpPr txBox="1"/>
              <p:nvPr/>
            </p:nvSpPr>
            <p:spPr>
              <a:xfrm>
                <a:off x="2643722" y="3879093"/>
                <a:ext cx="1353950" cy="1169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ar-SA" altLang="zh-CN" sz="3600" b="1" dirty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Elsie" panose="02000000000000000000" charset="0"/>
                    <a:ea typeface="Elsie" panose="02000000000000000000" charset="0"/>
                    <a:cs typeface="Elsie" panose="02000000000000000000" charset="0"/>
                  </a:rPr>
                  <a:t>احل المسألة </a:t>
                </a:r>
                <a:r>
                  <a:rPr lang="ar-SA" altLang="zh-CN" sz="3600" b="1" dirty="0" smtClean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Elsie" panose="02000000000000000000" charset="0"/>
                    <a:ea typeface="Elsie" panose="02000000000000000000" charset="0"/>
                    <a:cs typeface="Elsie" panose="02000000000000000000" charset="0"/>
                  </a:rPr>
                  <a:t>بالتخمين ثم التحقق</a:t>
                </a:r>
                <a:endParaRPr lang="en-US" altLang="zh-CN" sz="3600" b="1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lsie" panose="02000000000000000000" charset="0"/>
                  <a:ea typeface="Elsie" panose="02000000000000000000" charset="0"/>
                  <a:cs typeface="Elsie" panose="02000000000000000000" charset="0"/>
                </a:endParaRPr>
              </a:p>
            </p:txBody>
          </p:sp>
        </p:grpSp>
      </p:grpSp>
      <p:sp>
        <p:nvSpPr>
          <p:cNvPr id="4" name="圆角矩形 23"/>
          <p:cNvSpPr/>
          <p:nvPr/>
        </p:nvSpPr>
        <p:spPr>
          <a:xfrm>
            <a:off x="5738446" y="1172887"/>
            <a:ext cx="6896319" cy="998346"/>
          </a:xfrm>
          <a:prstGeom prst="roundRect">
            <a:avLst/>
          </a:prstGeom>
          <a:solidFill>
            <a:srgbClr val="A557DF">
              <a:alpha val="25000"/>
            </a:srgbClr>
          </a:solidFill>
          <a:ln>
            <a:solidFill>
              <a:schemeClr val="bg1"/>
            </a:solidFill>
          </a:ln>
          <a:effectLst>
            <a:outerShdw blurRad="177800" dist="139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altLang="zh-CN" sz="6000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DecoType Naskh Special" pitchFamily="2" charset="-78"/>
              </a:rPr>
              <a:t>أهداف الفصل </a:t>
            </a:r>
            <a:r>
              <a:rPr lang="ar-SA" altLang="zh-CN" sz="6000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DecoType Naskh Special" pitchFamily="2" charset="-78"/>
              </a:rPr>
              <a:t>التاسع</a:t>
            </a:r>
            <a:endParaRPr lang="ar-SA" altLang="zh-CN" sz="6000" dirty="0">
              <a:solidFill>
                <a:srgbClr val="CC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sie" panose="02000000000000000000" charset="0"/>
              <a:ea typeface="Elsie" panose="02000000000000000000" charset="0"/>
              <a:cs typeface="DecoType Naskh Special" pitchFamily="2" charset="-78"/>
            </a:endParaRPr>
          </a:p>
        </p:txBody>
      </p:sp>
      <p:sp>
        <p:nvSpPr>
          <p:cNvPr id="5" name="KSO_Shape"/>
          <p:cNvSpPr/>
          <p:nvPr/>
        </p:nvSpPr>
        <p:spPr bwMode="auto">
          <a:xfrm>
            <a:off x="5261573" y="847087"/>
            <a:ext cx="814499" cy="651599"/>
          </a:xfrm>
          <a:custGeom>
            <a:avLst/>
            <a:gdLst>
              <a:gd name="T0" fmla="*/ 2911524 w 2965450"/>
              <a:gd name="T1" fmla="*/ 1176430 h 2371725"/>
              <a:gd name="T2" fmla="*/ 2844910 w 2965450"/>
              <a:gd name="T3" fmla="*/ 1344914 h 2371725"/>
              <a:gd name="T4" fmla="*/ 2700182 w 2965450"/>
              <a:gd name="T5" fmla="*/ 1530484 h 2371725"/>
              <a:gd name="T6" fmla="*/ 2505493 w 2965450"/>
              <a:gd name="T7" fmla="*/ 1695392 h 2371725"/>
              <a:gd name="T8" fmla="*/ 2169249 w 2965450"/>
              <a:gd name="T9" fmla="*/ 1741487 h 2371725"/>
              <a:gd name="T10" fmla="*/ 2397918 w 2965450"/>
              <a:gd name="T11" fmla="*/ 1682545 h 2371725"/>
              <a:gd name="T12" fmla="*/ 2183396 w 2965450"/>
              <a:gd name="T13" fmla="*/ 1677899 h 2371725"/>
              <a:gd name="T14" fmla="*/ 2373611 w 2965450"/>
              <a:gd name="T15" fmla="*/ 1414368 h 2371725"/>
              <a:gd name="T16" fmla="*/ 2721080 w 2965450"/>
              <a:gd name="T17" fmla="*/ 1383353 h 2371725"/>
              <a:gd name="T18" fmla="*/ 2440569 w 2965450"/>
              <a:gd name="T19" fmla="*/ 1405507 h 2371725"/>
              <a:gd name="T20" fmla="*/ 2455069 w 2965450"/>
              <a:gd name="T21" fmla="*/ 1215232 h 2371725"/>
              <a:gd name="T22" fmla="*/ 2696586 w 2965450"/>
              <a:gd name="T23" fmla="*/ 1129193 h 2371725"/>
              <a:gd name="T24" fmla="*/ 2758194 w 2965450"/>
              <a:gd name="T25" fmla="*/ 1109896 h 2371725"/>
              <a:gd name="T26" fmla="*/ 2763441 w 2965450"/>
              <a:gd name="T27" fmla="*/ 1002109 h 2371725"/>
              <a:gd name="T28" fmla="*/ 2520156 w 2965450"/>
              <a:gd name="T29" fmla="*/ 1140619 h 2371725"/>
              <a:gd name="T30" fmla="*/ 2435225 w 2965450"/>
              <a:gd name="T31" fmla="*/ 1138127 h 2371725"/>
              <a:gd name="T32" fmla="*/ 2273366 w 2965450"/>
              <a:gd name="T33" fmla="*/ 1398873 h 2371725"/>
              <a:gd name="T34" fmla="*/ 2248535 w 2965450"/>
              <a:gd name="T35" fmla="*/ 1342760 h 2371725"/>
              <a:gd name="T36" fmla="*/ 2140347 w 2965450"/>
              <a:gd name="T37" fmla="*/ 1706960 h 2371725"/>
              <a:gd name="T38" fmla="*/ 2156319 w 2965450"/>
              <a:gd name="T39" fmla="*/ 1989138 h 2371725"/>
              <a:gd name="T40" fmla="*/ 2108394 w 2965450"/>
              <a:gd name="T41" fmla="*/ 2305487 h 2371725"/>
              <a:gd name="T42" fmla="*/ 2061097 w 2965450"/>
              <a:gd name="T43" fmla="*/ 2135726 h 2371725"/>
              <a:gd name="T44" fmla="*/ 2000687 w 2965450"/>
              <a:gd name="T45" fmla="*/ 1772047 h 2371725"/>
              <a:gd name="T46" fmla="*/ 2089714 w 2965450"/>
              <a:gd name="T47" fmla="*/ 2246313 h 2371725"/>
              <a:gd name="T48" fmla="*/ 2094704 w 2965450"/>
              <a:gd name="T49" fmla="*/ 1581347 h 2371725"/>
              <a:gd name="T50" fmla="*/ 2137131 w 2965450"/>
              <a:gd name="T51" fmla="*/ 1287295 h 2371725"/>
              <a:gd name="T52" fmla="*/ 2250138 w 2965450"/>
              <a:gd name="T53" fmla="*/ 1082253 h 2371725"/>
              <a:gd name="T54" fmla="*/ 2491615 w 2965450"/>
              <a:gd name="T55" fmla="*/ 949135 h 2371725"/>
              <a:gd name="T56" fmla="*/ 2867511 w 2965450"/>
              <a:gd name="T57" fmla="*/ 858138 h 2371725"/>
              <a:gd name="T58" fmla="*/ 54801 w 2965450"/>
              <a:gd name="T59" fmla="*/ 42863 h 2371725"/>
              <a:gd name="T60" fmla="*/ 445550 w 2965450"/>
              <a:gd name="T61" fmla="*/ 177403 h 2371725"/>
              <a:gd name="T62" fmla="*/ 1146040 w 2965450"/>
              <a:gd name="T63" fmla="*/ 211931 h 2371725"/>
              <a:gd name="T64" fmla="*/ 1476430 w 2965450"/>
              <a:gd name="T65" fmla="*/ 317500 h 2371725"/>
              <a:gd name="T66" fmla="*/ 1681733 w 2965450"/>
              <a:gd name="T67" fmla="*/ 431800 h 2371725"/>
              <a:gd name="T68" fmla="*/ 1896566 w 2965450"/>
              <a:gd name="T69" fmla="*/ 822325 h 2371725"/>
              <a:gd name="T70" fmla="*/ 2062158 w 2965450"/>
              <a:gd name="T71" fmla="*/ 1324769 h 2371725"/>
              <a:gd name="T72" fmla="*/ 2045082 w 2965450"/>
              <a:gd name="T73" fmla="*/ 1670050 h 2371725"/>
              <a:gd name="T74" fmla="*/ 1928813 w 2965450"/>
              <a:gd name="T75" fmla="*/ 1036638 h 2371725"/>
              <a:gd name="T76" fmla="*/ 1674012 w 2965450"/>
              <a:gd name="T77" fmla="*/ 718227 h 2371725"/>
              <a:gd name="T78" fmla="*/ 1652012 w 2965450"/>
              <a:gd name="T79" fmla="*/ 960562 h 2371725"/>
              <a:gd name="T80" fmla="*/ 1286636 w 2965450"/>
              <a:gd name="T81" fmla="*/ 759967 h 2371725"/>
              <a:gd name="T82" fmla="*/ 1217106 w 2965450"/>
              <a:gd name="T83" fmla="*/ 633824 h 2371725"/>
              <a:gd name="T84" fmla="*/ 1017290 w 2965450"/>
              <a:gd name="T85" fmla="*/ 600686 h 2371725"/>
              <a:gd name="T86" fmla="*/ 413939 w 2965450"/>
              <a:gd name="T87" fmla="*/ 350444 h 2371725"/>
              <a:gd name="T88" fmla="*/ 875769 w 2965450"/>
              <a:gd name="T89" fmla="*/ 603018 h 2371725"/>
              <a:gd name="T90" fmla="*/ 446145 w 2965450"/>
              <a:gd name="T91" fmla="*/ 604954 h 2371725"/>
              <a:gd name="T92" fmla="*/ 690963 w 2965450"/>
              <a:gd name="T93" fmla="*/ 640576 h 2371725"/>
              <a:gd name="T94" fmla="*/ 1151765 w 2965450"/>
              <a:gd name="T95" fmla="*/ 708727 h 2371725"/>
              <a:gd name="T96" fmla="*/ 1509729 w 2965450"/>
              <a:gd name="T97" fmla="*/ 1046212 h 2371725"/>
              <a:gd name="T98" fmla="*/ 1193150 w 2965450"/>
              <a:gd name="T99" fmla="*/ 1156311 h 2371725"/>
              <a:gd name="T100" fmla="*/ 561975 w 2965450"/>
              <a:gd name="T101" fmla="*/ 1164688 h 2371725"/>
              <a:gd name="T102" fmla="*/ 1203068 w 2965450"/>
              <a:gd name="T103" fmla="*/ 1180645 h 2371725"/>
              <a:gd name="T104" fmla="*/ 1549400 w 2965450"/>
              <a:gd name="T105" fmla="*/ 1084507 h 2371725"/>
              <a:gd name="T106" fmla="*/ 1912343 w 2965450"/>
              <a:gd name="T107" fmla="*/ 1625032 h 2371725"/>
              <a:gd name="T108" fmla="*/ 1486345 w 2965450"/>
              <a:gd name="T109" fmla="*/ 1701422 h 2371725"/>
              <a:gd name="T110" fmla="*/ 1810040 w 2965450"/>
              <a:gd name="T111" fmla="*/ 1689234 h 2371725"/>
              <a:gd name="T112" fmla="*/ 1744475 w 2965450"/>
              <a:gd name="T113" fmla="*/ 1785938 h 2371725"/>
              <a:gd name="T114" fmla="*/ 1260803 w 2965450"/>
              <a:gd name="T115" fmla="*/ 1730772 h 2371725"/>
              <a:gd name="T116" fmla="*/ 791427 w 2965450"/>
              <a:gd name="T117" fmla="*/ 1547019 h 2371725"/>
              <a:gd name="T118" fmla="*/ 594464 w 2965450"/>
              <a:gd name="T119" fmla="*/ 1349375 h 2371725"/>
              <a:gd name="T120" fmla="*/ 459846 w 2965450"/>
              <a:gd name="T121" fmla="*/ 1043384 h 2371725"/>
              <a:gd name="T122" fmla="*/ 240645 w 2965450"/>
              <a:gd name="T123" fmla="*/ 821928 h 2371725"/>
              <a:gd name="T124" fmla="*/ 65522 w 2965450"/>
              <a:gd name="T125" fmla="*/ 402431 h 23717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965450" h="2371725">
                <a:moveTo>
                  <a:pt x="2962674" y="782638"/>
                </a:moveTo>
                <a:lnTo>
                  <a:pt x="2963467" y="802904"/>
                </a:lnTo>
                <a:lnTo>
                  <a:pt x="2964657" y="822375"/>
                </a:lnTo>
                <a:lnTo>
                  <a:pt x="2965450" y="841051"/>
                </a:lnTo>
                <a:lnTo>
                  <a:pt x="2965450" y="859727"/>
                </a:lnTo>
                <a:lnTo>
                  <a:pt x="2965450" y="877609"/>
                </a:lnTo>
                <a:lnTo>
                  <a:pt x="2965450" y="895093"/>
                </a:lnTo>
                <a:lnTo>
                  <a:pt x="2964260" y="928869"/>
                </a:lnTo>
                <a:lnTo>
                  <a:pt x="2961881" y="960261"/>
                </a:lnTo>
                <a:lnTo>
                  <a:pt x="2958709" y="990859"/>
                </a:lnTo>
                <a:lnTo>
                  <a:pt x="2954744" y="1019072"/>
                </a:lnTo>
                <a:lnTo>
                  <a:pt x="2949986" y="1046490"/>
                </a:lnTo>
                <a:lnTo>
                  <a:pt x="2945228" y="1071922"/>
                </a:lnTo>
                <a:lnTo>
                  <a:pt x="2939280" y="1095764"/>
                </a:lnTo>
                <a:lnTo>
                  <a:pt x="2932936" y="1118017"/>
                </a:lnTo>
                <a:lnTo>
                  <a:pt x="2925799" y="1138680"/>
                </a:lnTo>
                <a:lnTo>
                  <a:pt x="2919058" y="1158151"/>
                </a:lnTo>
                <a:lnTo>
                  <a:pt x="2911524" y="1176430"/>
                </a:lnTo>
                <a:lnTo>
                  <a:pt x="2903990" y="1193119"/>
                </a:lnTo>
                <a:lnTo>
                  <a:pt x="2896060" y="1208219"/>
                </a:lnTo>
                <a:lnTo>
                  <a:pt x="2888526" y="1222524"/>
                </a:lnTo>
                <a:lnTo>
                  <a:pt x="2880596" y="1235637"/>
                </a:lnTo>
                <a:lnTo>
                  <a:pt x="2872666" y="1246764"/>
                </a:lnTo>
                <a:lnTo>
                  <a:pt x="2865132" y="1257890"/>
                </a:lnTo>
                <a:lnTo>
                  <a:pt x="2857598" y="1267030"/>
                </a:lnTo>
                <a:lnTo>
                  <a:pt x="2850858" y="1275772"/>
                </a:lnTo>
                <a:lnTo>
                  <a:pt x="2843720" y="1283322"/>
                </a:lnTo>
                <a:lnTo>
                  <a:pt x="2836980" y="1290077"/>
                </a:lnTo>
                <a:lnTo>
                  <a:pt x="2831428" y="1295243"/>
                </a:lnTo>
                <a:lnTo>
                  <a:pt x="2825877" y="1300011"/>
                </a:lnTo>
                <a:lnTo>
                  <a:pt x="2817154" y="1307164"/>
                </a:lnTo>
                <a:lnTo>
                  <a:pt x="2811206" y="1311137"/>
                </a:lnTo>
                <a:lnTo>
                  <a:pt x="2809620" y="1312329"/>
                </a:lnTo>
                <a:lnTo>
                  <a:pt x="2811603" y="1328622"/>
                </a:lnTo>
                <a:lnTo>
                  <a:pt x="2850064" y="1330608"/>
                </a:lnTo>
                <a:lnTo>
                  <a:pt x="2844910" y="1344914"/>
                </a:lnTo>
                <a:lnTo>
                  <a:pt x="2839359" y="1358424"/>
                </a:lnTo>
                <a:lnTo>
                  <a:pt x="2833807" y="1371537"/>
                </a:lnTo>
                <a:lnTo>
                  <a:pt x="2827067" y="1383856"/>
                </a:lnTo>
                <a:lnTo>
                  <a:pt x="2820722" y="1395777"/>
                </a:lnTo>
                <a:lnTo>
                  <a:pt x="2814378" y="1407300"/>
                </a:lnTo>
                <a:lnTo>
                  <a:pt x="2807637" y="1418029"/>
                </a:lnTo>
                <a:lnTo>
                  <a:pt x="2800897" y="1428758"/>
                </a:lnTo>
                <a:lnTo>
                  <a:pt x="2793759" y="1438295"/>
                </a:lnTo>
                <a:lnTo>
                  <a:pt x="2786622" y="1447832"/>
                </a:lnTo>
                <a:lnTo>
                  <a:pt x="2779881" y="1456574"/>
                </a:lnTo>
                <a:lnTo>
                  <a:pt x="2772744" y="1464919"/>
                </a:lnTo>
                <a:lnTo>
                  <a:pt x="2765607" y="1472866"/>
                </a:lnTo>
                <a:lnTo>
                  <a:pt x="2758866" y="1480416"/>
                </a:lnTo>
                <a:lnTo>
                  <a:pt x="2744988" y="1493927"/>
                </a:lnTo>
                <a:lnTo>
                  <a:pt x="2732300" y="1505450"/>
                </a:lnTo>
                <a:lnTo>
                  <a:pt x="2720801" y="1515384"/>
                </a:lnTo>
                <a:lnTo>
                  <a:pt x="2709698" y="1523729"/>
                </a:lnTo>
                <a:lnTo>
                  <a:pt x="2700182" y="1530484"/>
                </a:lnTo>
                <a:lnTo>
                  <a:pt x="2692648" y="1535253"/>
                </a:lnTo>
                <a:lnTo>
                  <a:pt x="2686304" y="1538829"/>
                </a:lnTo>
                <a:lnTo>
                  <a:pt x="2681546" y="1541611"/>
                </a:lnTo>
                <a:lnTo>
                  <a:pt x="2723180" y="1546379"/>
                </a:lnTo>
                <a:lnTo>
                  <a:pt x="2701768" y="1563466"/>
                </a:lnTo>
                <a:lnTo>
                  <a:pt x="2680356" y="1578963"/>
                </a:lnTo>
                <a:lnTo>
                  <a:pt x="2658944" y="1594063"/>
                </a:lnTo>
                <a:lnTo>
                  <a:pt x="2637929" y="1607176"/>
                </a:lnTo>
                <a:lnTo>
                  <a:pt x="2618103" y="1619892"/>
                </a:lnTo>
                <a:lnTo>
                  <a:pt x="2598674" y="1631416"/>
                </a:lnTo>
                <a:lnTo>
                  <a:pt x="2580435" y="1641350"/>
                </a:lnTo>
                <a:lnTo>
                  <a:pt x="2563384" y="1650092"/>
                </a:lnTo>
                <a:lnTo>
                  <a:pt x="2547524" y="1658437"/>
                </a:lnTo>
                <a:lnTo>
                  <a:pt x="2533249" y="1665192"/>
                </a:lnTo>
                <a:lnTo>
                  <a:pt x="2509855" y="1675524"/>
                </a:lnTo>
                <a:lnTo>
                  <a:pt x="2495184" y="1681882"/>
                </a:lnTo>
                <a:lnTo>
                  <a:pt x="2490029" y="1683868"/>
                </a:lnTo>
                <a:lnTo>
                  <a:pt x="2505493" y="1695392"/>
                </a:lnTo>
                <a:lnTo>
                  <a:pt x="2489633" y="1700955"/>
                </a:lnTo>
                <a:lnTo>
                  <a:pt x="2473772" y="1706518"/>
                </a:lnTo>
                <a:lnTo>
                  <a:pt x="2457515" y="1711287"/>
                </a:lnTo>
                <a:lnTo>
                  <a:pt x="2441655" y="1715658"/>
                </a:lnTo>
                <a:lnTo>
                  <a:pt x="2426587" y="1719631"/>
                </a:lnTo>
                <a:lnTo>
                  <a:pt x="2411123" y="1723208"/>
                </a:lnTo>
                <a:lnTo>
                  <a:pt x="2395659" y="1725989"/>
                </a:lnTo>
                <a:lnTo>
                  <a:pt x="2380988" y="1729168"/>
                </a:lnTo>
                <a:lnTo>
                  <a:pt x="2351646" y="1733937"/>
                </a:lnTo>
                <a:lnTo>
                  <a:pt x="2323890" y="1737513"/>
                </a:lnTo>
                <a:lnTo>
                  <a:pt x="2297720" y="1740295"/>
                </a:lnTo>
                <a:lnTo>
                  <a:pt x="2273136" y="1741884"/>
                </a:lnTo>
                <a:lnTo>
                  <a:pt x="2250931" y="1742679"/>
                </a:lnTo>
                <a:lnTo>
                  <a:pt x="2230709" y="1743076"/>
                </a:lnTo>
                <a:lnTo>
                  <a:pt x="2212866" y="1743076"/>
                </a:lnTo>
                <a:lnTo>
                  <a:pt x="2197798" y="1742679"/>
                </a:lnTo>
                <a:lnTo>
                  <a:pt x="2176783" y="1741884"/>
                </a:lnTo>
                <a:lnTo>
                  <a:pt x="2169249" y="1741487"/>
                </a:lnTo>
                <a:lnTo>
                  <a:pt x="2162614" y="1738582"/>
                </a:lnTo>
                <a:lnTo>
                  <a:pt x="2166540" y="1726804"/>
                </a:lnTo>
                <a:lnTo>
                  <a:pt x="2173287" y="1706166"/>
                </a:lnTo>
                <a:lnTo>
                  <a:pt x="2176615" y="1696849"/>
                </a:lnTo>
                <a:lnTo>
                  <a:pt x="2185193" y="1698293"/>
                </a:lnTo>
                <a:lnTo>
                  <a:pt x="2195115" y="1699061"/>
                </a:lnTo>
                <a:lnTo>
                  <a:pt x="2205037" y="1699829"/>
                </a:lnTo>
                <a:lnTo>
                  <a:pt x="2225278" y="1700213"/>
                </a:lnTo>
                <a:lnTo>
                  <a:pt x="2246312" y="1699829"/>
                </a:lnTo>
                <a:lnTo>
                  <a:pt x="2266950" y="1699061"/>
                </a:lnTo>
                <a:lnTo>
                  <a:pt x="2287984" y="1697525"/>
                </a:lnTo>
                <a:lnTo>
                  <a:pt x="2307828" y="1695604"/>
                </a:lnTo>
                <a:lnTo>
                  <a:pt x="2327672" y="1693684"/>
                </a:lnTo>
                <a:lnTo>
                  <a:pt x="2346325" y="1690995"/>
                </a:lnTo>
                <a:lnTo>
                  <a:pt x="2363390" y="1688307"/>
                </a:lnTo>
                <a:lnTo>
                  <a:pt x="2391568" y="1683314"/>
                </a:lnTo>
                <a:lnTo>
                  <a:pt x="2392416" y="1683160"/>
                </a:lnTo>
                <a:lnTo>
                  <a:pt x="2397918" y="1682545"/>
                </a:lnTo>
                <a:lnTo>
                  <a:pt x="2405477" y="1680790"/>
                </a:lnTo>
                <a:lnTo>
                  <a:pt x="2410618" y="1679857"/>
                </a:lnTo>
                <a:lnTo>
                  <a:pt x="2417762" y="1678705"/>
                </a:lnTo>
                <a:lnTo>
                  <a:pt x="2407840" y="1680241"/>
                </a:lnTo>
                <a:lnTo>
                  <a:pt x="2405477" y="1680790"/>
                </a:lnTo>
                <a:lnTo>
                  <a:pt x="2392416" y="1683160"/>
                </a:lnTo>
                <a:lnTo>
                  <a:pt x="2387600" y="1683698"/>
                </a:lnTo>
                <a:lnTo>
                  <a:pt x="2377678" y="1685234"/>
                </a:lnTo>
                <a:lnTo>
                  <a:pt x="2356643" y="1687154"/>
                </a:lnTo>
                <a:lnTo>
                  <a:pt x="2336006" y="1687923"/>
                </a:lnTo>
                <a:lnTo>
                  <a:pt x="2315368" y="1688307"/>
                </a:lnTo>
                <a:lnTo>
                  <a:pt x="2295128" y="1687923"/>
                </a:lnTo>
                <a:lnTo>
                  <a:pt x="2276078" y="1687538"/>
                </a:lnTo>
                <a:lnTo>
                  <a:pt x="2257425" y="1686386"/>
                </a:lnTo>
                <a:lnTo>
                  <a:pt x="2239962" y="1685234"/>
                </a:lnTo>
                <a:lnTo>
                  <a:pt x="2224484" y="1683314"/>
                </a:lnTo>
                <a:lnTo>
                  <a:pt x="2197893" y="1679857"/>
                </a:lnTo>
                <a:lnTo>
                  <a:pt x="2183396" y="1677899"/>
                </a:lnTo>
                <a:lnTo>
                  <a:pt x="2195909" y="1645444"/>
                </a:lnTo>
                <a:lnTo>
                  <a:pt x="2210990" y="1607344"/>
                </a:lnTo>
                <a:lnTo>
                  <a:pt x="2219722" y="1586707"/>
                </a:lnTo>
                <a:lnTo>
                  <a:pt x="2229644" y="1565276"/>
                </a:lnTo>
                <a:lnTo>
                  <a:pt x="2239565" y="1543051"/>
                </a:lnTo>
                <a:lnTo>
                  <a:pt x="2250678" y="1520032"/>
                </a:lnTo>
                <a:lnTo>
                  <a:pt x="2261790" y="1496616"/>
                </a:lnTo>
                <a:lnTo>
                  <a:pt x="2274094" y="1472804"/>
                </a:lnTo>
                <a:lnTo>
                  <a:pt x="2287190" y="1448991"/>
                </a:lnTo>
                <a:lnTo>
                  <a:pt x="2301081" y="1424385"/>
                </a:lnTo>
                <a:lnTo>
                  <a:pt x="2315369" y="1399779"/>
                </a:lnTo>
                <a:lnTo>
                  <a:pt x="2316953" y="1397235"/>
                </a:lnTo>
                <a:lnTo>
                  <a:pt x="2316162" y="1399465"/>
                </a:lnTo>
                <a:lnTo>
                  <a:pt x="2321709" y="1401479"/>
                </a:lnTo>
                <a:lnTo>
                  <a:pt x="2329633" y="1404701"/>
                </a:lnTo>
                <a:lnTo>
                  <a:pt x="2340727" y="1407924"/>
                </a:lnTo>
                <a:lnTo>
                  <a:pt x="2354990" y="1411549"/>
                </a:lnTo>
                <a:lnTo>
                  <a:pt x="2373611" y="1414368"/>
                </a:lnTo>
                <a:lnTo>
                  <a:pt x="2383516" y="1416382"/>
                </a:lnTo>
                <a:lnTo>
                  <a:pt x="2395402" y="1417591"/>
                </a:lnTo>
                <a:lnTo>
                  <a:pt x="2407685" y="1418396"/>
                </a:lnTo>
                <a:lnTo>
                  <a:pt x="2420759" y="1419202"/>
                </a:lnTo>
                <a:lnTo>
                  <a:pt x="2435023" y="1420410"/>
                </a:lnTo>
                <a:lnTo>
                  <a:pt x="2450474" y="1420813"/>
                </a:lnTo>
                <a:lnTo>
                  <a:pt x="2467115" y="1420410"/>
                </a:lnTo>
                <a:lnTo>
                  <a:pt x="2484548" y="1420008"/>
                </a:lnTo>
                <a:lnTo>
                  <a:pt x="2503169" y="1418799"/>
                </a:lnTo>
                <a:lnTo>
                  <a:pt x="2522583" y="1417591"/>
                </a:lnTo>
                <a:lnTo>
                  <a:pt x="2543186" y="1415174"/>
                </a:lnTo>
                <a:lnTo>
                  <a:pt x="2564977" y="1413160"/>
                </a:lnTo>
                <a:lnTo>
                  <a:pt x="2588352" y="1409938"/>
                </a:lnTo>
                <a:lnTo>
                  <a:pt x="2612521" y="1405910"/>
                </a:lnTo>
                <a:lnTo>
                  <a:pt x="2637878" y="1401479"/>
                </a:lnTo>
                <a:lnTo>
                  <a:pt x="2664423" y="1396242"/>
                </a:lnTo>
                <a:lnTo>
                  <a:pt x="2692157" y="1390200"/>
                </a:lnTo>
                <a:lnTo>
                  <a:pt x="2721080" y="1383353"/>
                </a:lnTo>
                <a:lnTo>
                  <a:pt x="2751587" y="1375297"/>
                </a:lnTo>
                <a:lnTo>
                  <a:pt x="2782887" y="1366838"/>
                </a:lnTo>
                <a:lnTo>
                  <a:pt x="2769416" y="1370463"/>
                </a:lnTo>
                <a:lnTo>
                  <a:pt x="2753172" y="1374491"/>
                </a:lnTo>
                <a:lnTo>
                  <a:pt x="2732173" y="1378922"/>
                </a:lnTo>
                <a:lnTo>
                  <a:pt x="2706420" y="1384561"/>
                </a:lnTo>
                <a:lnTo>
                  <a:pt x="2677102" y="1390200"/>
                </a:lnTo>
                <a:lnTo>
                  <a:pt x="2644217" y="1395437"/>
                </a:lnTo>
                <a:lnTo>
                  <a:pt x="2609351" y="1400270"/>
                </a:lnTo>
                <a:lnTo>
                  <a:pt x="2591522" y="1402284"/>
                </a:lnTo>
                <a:lnTo>
                  <a:pt x="2572901" y="1404298"/>
                </a:lnTo>
                <a:lnTo>
                  <a:pt x="2554279" y="1405910"/>
                </a:lnTo>
                <a:lnTo>
                  <a:pt x="2534865" y="1407118"/>
                </a:lnTo>
                <a:lnTo>
                  <a:pt x="2516244" y="1407924"/>
                </a:lnTo>
                <a:lnTo>
                  <a:pt x="2496830" y="1407924"/>
                </a:lnTo>
                <a:lnTo>
                  <a:pt x="2478209" y="1407924"/>
                </a:lnTo>
                <a:lnTo>
                  <a:pt x="2459191" y="1407118"/>
                </a:lnTo>
                <a:lnTo>
                  <a:pt x="2440569" y="1405507"/>
                </a:lnTo>
                <a:lnTo>
                  <a:pt x="2422344" y="1403493"/>
                </a:lnTo>
                <a:lnTo>
                  <a:pt x="2404515" y="1400673"/>
                </a:lnTo>
                <a:lnTo>
                  <a:pt x="2387082" y="1397048"/>
                </a:lnTo>
                <a:lnTo>
                  <a:pt x="2370442" y="1392617"/>
                </a:lnTo>
                <a:lnTo>
                  <a:pt x="2354594" y="1387784"/>
                </a:lnTo>
                <a:lnTo>
                  <a:pt x="2346670" y="1384561"/>
                </a:lnTo>
                <a:lnTo>
                  <a:pt x="2339538" y="1381742"/>
                </a:lnTo>
                <a:lnTo>
                  <a:pt x="2332010" y="1378519"/>
                </a:lnTo>
                <a:lnTo>
                  <a:pt x="2329429" y="1377207"/>
                </a:lnTo>
                <a:lnTo>
                  <a:pt x="2330450" y="1375569"/>
                </a:lnTo>
                <a:lnTo>
                  <a:pt x="2345928" y="1350963"/>
                </a:lnTo>
                <a:lnTo>
                  <a:pt x="2362200" y="1327150"/>
                </a:lnTo>
                <a:lnTo>
                  <a:pt x="2379662" y="1303735"/>
                </a:lnTo>
                <a:lnTo>
                  <a:pt x="2397522" y="1280716"/>
                </a:lnTo>
                <a:lnTo>
                  <a:pt x="2416175" y="1257697"/>
                </a:lnTo>
                <a:lnTo>
                  <a:pt x="2434828" y="1236266"/>
                </a:lnTo>
                <a:lnTo>
                  <a:pt x="2445147" y="1225550"/>
                </a:lnTo>
                <a:lnTo>
                  <a:pt x="2455069" y="1215232"/>
                </a:lnTo>
                <a:lnTo>
                  <a:pt x="2465387" y="1205310"/>
                </a:lnTo>
                <a:lnTo>
                  <a:pt x="2475706" y="1194991"/>
                </a:lnTo>
                <a:lnTo>
                  <a:pt x="2486422" y="1185466"/>
                </a:lnTo>
                <a:lnTo>
                  <a:pt x="2497138" y="1176338"/>
                </a:lnTo>
                <a:lnTo>
                  <a:pt x="2508250" y="1167210"/>
                </a:lnTo>
                <a:lnTo>
                  <a:pt x="2518966" y="1158875"/>
                </a:lnTo>
                <a:lnTo>
                  <a:pt x="2553515" y="1137536"/>
                </a:lnTo>
                <a:lnTo>
                  <a:pt x="2565817" y="1138644"/>
                </a:lnTo>
                <a:lnTo>
                  <a:pt x="2578536" y="1139431"/>
                </a:lnTo>
                <a:lnTo>
                  <a:pt x="2591255" y="1139825"/>
                </a:lnTo>
                <a:lnTo>
                  <a:pt x="2603577" y="1139825"/>
                </a:lnTo>
                <a:lnTo>
                  <a:pt x="2615899" y="1139431"/>
                </a:lnTo>
                <a:lnTo>
                  <a:pt x="2628220" y="1138644"/>
                </a:lnTo>
                <a:lnTo>
                  <a:pt x="2640144" y="1137856"/>
                </a:lnTo>
                <a:lnTo>
                  <a:pt x="2652069" y="1136281"/>
                </a:lnTo>
                <a:lnTo>
                  <a:pt x="2663595" y="1134706"/>
                </a:lnTo>
                <a:lnTo>
                  <a:pt x="2675122" y="1133131"/>
                </a:lnTo>
                <a:lnTo>
                  <a:pt x="2696586" y="1129193"/>
                </a:lnTo>
                <a:lnTo>
                  <a:pt x="2717254" y="1124073"/>
                </a:lnTo>
                <a:lnTo>
                  <a:pt x="2736333" y="1118954"/>
                </a:lnTo>
                <a:lnTo>
                  <a:pt x="2753424" y="1113834"/>
                </a:lnTo>
                <a:lnTo>
                  <a:pt x="2769323" y="1108715"/>
                </a:lnTo>
                <a:lnTo>
                  <a:pt x="2782837" y="1103202"/>
                </a:lnTo>
                <a:lnTo>
                  <a:pt x="2790519" y="1100052"/>
                </a:lnTo>
                <a:lnTo>
                  <a:pt x="2797941" y="1097295"/>
                </a:lnTo>
                <a:lnTo>
                  <a:pt x="2807481" y="1093357"/>
                </a:lnTo>
                <a:lnTo>
                  <a:pt x="2810659" y="1091782"/>
                </a:lnTo>
                <a:lnTo>
                  <a:pt x="2810661" y="1091782"/>
                </a:lnTo>
                <a:lnTo>
                  <a:pt x="2816225" y="1089025"/>
                </a:lnTo>
                <a:lnTo>
                  <a:pt x="2810659" y="1091782"/>
                </a:lnTo>
                <a:lnTo>
                  <a:pt x="2794364" y="1098476"/>
                </a:lnTo>
                <a:lnTo>
                  <a:pt x="2790519" y="1100052"/>
                </a:lnTo>
                <a:lnTo>
                  <a:pt x="2788402" y="1100839"/>
                </a:lnTo>
                <a:lnTo>
                  <a:pt x="2778465" y="1103989"/>
                </a:lnTo>
                <a:lnTo>
                  <a:pt x="2768528" y="1106746"/>
                </a:lnTo>
                <a:lnTo>
                  <a:pt x="2758194" y="1109896"/>
                </a:lnTo>
                <a:lnTo>
                  <a:pt x="2748257" y="1112259"/>
                </a:lnTo>
                <a:lnTo>
                  <a:pt x="2738320" y="1114228"/>
                </a:lnTo>
                <a:lnTo>
                  <a:pt x="2717652" y="1118166"/>
                </a:lnTo>
                <a:lnTo>
                  <a:pt x="2697381" y="1121317"/>
                </a:lnTo>
                <a:lnTo>
                  <a:pt x="2677507" y="1123286"/>
                </a:lnTo>
                <a:lnTo>
                  <a:pt x="2658826" y="1124861"/>
                </a:lnTo>
                <a:lnTo>
                  <a:pt x="2640939" y="1125648"/>
                </a:lnTo>
                <a:lnTo>
                  <a:pt x="2624643" y="1126042"/>
                </a:lnTo>
                <a:lnTo>
                  <a:pt x="2609539" y="1126436"/>
                </a:lnTo>
                <a:lnTo>
                  <a:pt x="2596820" y="1126436"/>
                </a:lnTo>
                <a:lnTo>
                  <a:pt x="2578934" y="1125648"/>
                </a:lnTo>
                <a:lnTo>
                  <a:pt x="2573192" y="1125314"/>
                </a:lnTo>
                <a:lnTo>
                  <a:pt x="2601516" y="1107678"/>
                </a:lnTo>
                <a:lnTo>
                  <a:pt x="2650331" y="1077119"/>
                </a:lnTo>
                <a:lnTo>
                  <a:pt x="2699544" y="1045766"/>
                </a:lnTo>
                <a:lnTo>
                  <a:pt x="2722960" y="1029891"/>
                </a:lnTo>
                <a:lnTo>
                  <a:pt x="2744391" y="1015603"/>
                </a:lnTo>
                <a:lnTo>
                  <a:pt x="2763441" y="1002109"/>
                </a:lnTo>
                <a:lnTo>
                  <a:pt x="2778919" y="990997"/>
                </a:lnTo>
                <a:lnTo>
                  <a:pt x="2790428" y="981075"/>
                </a:lnTo>
                <a:lnTo>
                  <a:pt x="2794397" y="977900"/>
                </a:lnTo>
                <a:lnTo>
                  <a:pt x="2797175" y="974725"/>
                </a:lnTo>
                <a:lnTo>
                  <a:pt x="2770188" y="992584"/>
                </a:lnTo>
                <a:lnTo>
                  <a:pt x="2740025" y="1012428"/>
                </a:lnTo>
                <a:lnTo>
                  <a:pt x="2702322" y="1036638"/>
                </a:lnTo>
                <a:lnTo>
                  <a:pt x="2676635" y="1052427"/>
                </a:lnTo>
                <a:lnTo>
                  <a:pt x="2677429" y="1051322"/>
                </a:lnTo>
                <a:lnTo>
                  <a:pt x="2700337" y="987425"/>
                </a:lnTo>
                <a:lnTo>
                  <a:pt x="2672089" y="1055221"/>
                </a:lnTo>
                <a:lnTo>
                  <a:pt x="2659063" y="1063228"/>
                </a:lnTo>
                <a:lnTo>
                  <a:pt x="2636044" y="1077119"/>
                </a:lnTo>
                <a:lnTo>
                  <a:pt x="2612628" y="1090613"/>
                </a:lnTo>
                <a:lnTo>
                  <a:pt x="2588816" y="1104503"/>
                </a:lnTo>
                <a:lnTo>
                  <a:pt x="2565003" y="1117600"/>
                </a:lnTo>
                <a:lnTo>
                  <a:pt x="2542381" y="1129903"/>
                </a:lnTo>
                <a:lnTo>
                  <a:pt x="2520156" y="1140619"/>
                </a:lnTo>
                <a:lnTo>
                  <a:pt x="2514203" y="1143794"/>
                </a:lnTo>
                <a:lnTo>
                  <a:pt x="2508647" y="1147366"/>
                </a:lnTo>
                <a:lnTo>
                  <a:pt x="2496344" y="1154906"/>
                </a:lnTo>
                <a:lnTo>
                  <a:pt x="2484041" y="1164035"/>
                </a:lnTo>
                <a:lnTo>
                  <a:pt x="2470944" y="1174353"/>
                </a:lnTo>
                <a:lnTo>
                  <a:pt x="2457847" y="1186260"/>
                </a:lnTo>
                <a:lnTo>
                  <a:pt x="2444859" y="1198866"/>
                </a:lnTo>
                <a:lnTo>
                  <a:pt x="2444354" y="1197054"/>
                </a:lnTo>
                <a:lnTo>
                  <a:pt x="2442766" y="1189144"/>
                </a:lnTo>
                <a:lnTo>
                  <a:pt x="2441179" y="1180839"/>
                </a:lnTo>
                <a:lnTo>
                  <a:pt x="2440385" y="1172929"/>
                </a:lnTo>
                <a:lnTo>
                  <a:pt x="2438400" y="1156319"/>
                </a:lnTo>
                <a:lnTo>
                  <a:pt x="2437607" y="1140895"/>
                </a:lnTo>
                <a:lnTo>
                  <a:pt x="2437210" y="1127449"/>
                </a:lnTo>
                <a:lnTo>
                  <a:pt x="2436813" y="1116771"/>
                </a:lnTo>
                <a:lnTo>
                  <a:pt x="2437210" y="1106488"/>
                </a:lnTo>
                <a:lnTo>
                  <a:pt x="2436019" y="1121121"/>
                </a:lnTo>
                <a:lnTo>
                  <a:pt x="2435225" y="1138127"/>
                </a:lnTo>
                <a:lnTo>
                  <a:pt x="2435225" y="1156715"/>
                </a:lnTo>
                <a:lnTo>
                  <a:pt x="2435225" y="1175302"/>
                </a:lnTo>
                <a:lnTo>
                  <a:pt x="2435622" y="1206150"/>
                </a:lnTo>
                <a:lnTo>
                  <a:pt x="2435679" y="1208030"/>
                </a:lnTo>
                <a:lnTo>
                  <a:pt x="2430066" y="1213644"/>
                </a:lnTo>
                <a:lnTo>
                  <a:pt x="2416175" y="1228725"/>
                </a:lnTo>
                <a:lnTo>
                  <a:pt x="2401887" y="1244997"/>
                </a:lnTo>
                <a:lnTo>
                  <a:pt x="2387203" y="1262063"/>
                </a:lnTo>
                <a:lnTo>
                  <a:pt x="2372916" y="1279922"/>
                </a:lnTo>
                <a:lnTo>
                  <a:pt x="2358231" y="1298972"/>
                </a:lnTo>
                <a:lnTo>
                  <a:pt x="2343944" y="1318022"/>
                </a:lnTo>
                <a:lnTo>
                  <a:pt x="2329259" y="1338263"/>
                </a:lnTo>
                <a:lnTo>
                  <a:pt x="2314972" y="1359297"/>
                </a:lnTo>
                <a:lnTo>
                  <a:pt x="2300287" y="1380332"/>
                </a:lnTo>
                <a:lnTo>
                  <a:pt x="2286794" y="1401763"/>
                </a:lnTo>
                <a:lnTo>
                  <a:pt x="2279164" y="1413970"/>
                </a:lnTo>
                <a:lnTo>
                  <a:pt x="2276519" y="1407628"/>
                </a:lnTo>
                <a:lnTo>
                  <a:pt x="2273366" y="1398873"/>
                </a:lnTo>
                <a:lnTo>
                  <a:pt x="2270213" y="1389322"/>
                </a:lnTo>
                <a:lnTo>
                  <a:pt x="2264301" y="1369822"/>
                </a:lnTo>
                <a:lnTo>
                  <a:pt x="2259177" y="1348730"/>
                </a:lnTo>
                <a:lnTo>
                  <a:pt x="2253659" y="1326046"/>
                </a:lnTo>
                <a:lnTo>
                  <a:pt x="2248929" y="1303760"/>
                </a:lnTo>
                <a:lnTo>
                  <a:pt x="2244594" y="1281076"/>
                </a:lnTo>
                <a:lnTo>
                  <a:pt x="2240652" y="1257994"/>
                </a:lnTo>
                <a:lnTo>
                  <a:pt x="2234346" y="1216208"/>
                </a:lnTo>
                <a:lnTo>
                  <a:pt x="2229617" y="1181585"/>
                </a:lnTo>
                <a:lnTo>
                  <a:pt x="2225675" y="1149350"/>
                </a:lnTo>
                <a:lnTo>
                  <a:pt x="2226464" y="1174024"/>
                </a:lnTo>
                <a:lnTo>
                  <a:pt x="2228040" y="1198698"/>
                </a:lnTo>
                <a:lnTo>
                  <a:pt x="2230405" y="1223769"/>
                </a:lnTo>
                <a:lnTo>
                  <a:pt x="2233558" y="1248841"/>
                </a:lnTo>
                <a:lnTo>
                  <a:pt x="2236711" y="1273515"/>
                </a:lnTo>
                <a:lnTo>
                  <a:pt x="2240652" y="1297790"/>
                </a:lnTo>
                <a:lnTo>
                  <a:pt x="2244594" y="1320872"/>
                </a:lnTo>
                <a:lnTo>
                  <a:pt x="2248535" y="1342760"/>
                </a:lnTo>
                <a:lnTo>
                  <a:pt x="2256812" y="1381363"/>
                </a:lnTo>
                <a:lnTo>
                  <a:pt x="2263907" y="1412404"/>
                </a:lnTo>
                <a:lnTo>
                  <a:pt x="2268391" y="1431645"/>
                </a:lnTo>
                <a:lnTo>
                  <a:pt x="2259806" y="1446213"/>
                </a:lnTo>
                <a:lnTo>
                  <a:pt x="2246709" y="1468438"/>
                </a:lnTo>
                <a:lnTo>
                  <a:pt x="2234009" y="1491060"/>
                </a:lnTo>
                <a:lnTo>
                  <a:pt x="2221706" y="1513285"/>
                </a:lnTo>
                <a:lnTo>
                  <a:pt x="2209800" y="1535907"/>
                </a:lnTo>
                <a:lnTo>
                  <a:pt x="2198687" y="1558529"/>
                </a:lnTo>
                <a:lnTo>
                  <a:pt x="2191857" y="1573239"/>
                </a:lnTo>
                <a:lnTo>
                  <a:pt x="2135187" y="1403350"/>
                </a:lnTo>
                <a:lnTo>
                  <a:pt x="2179944" y="1598574"/>
                </a:lnTo>
                <a:lnTo>
                  <a:pt x="2178050" y="1602582"/>
                </a:lnTo>
                <a:lnTo>
                  <a:pt x="2168922" y="1624410"/>
                </a:lnTo>
                <a:lnTo>
                  <a:pt x="2160587" y="1645444"/>
                </a:lnTo>
                <a:lnTo>
                  <a:pt x="2153047" y="1666479"/>
                </a:lnTo>
                <a:lnTo>
                  <a:pt x="2146300" y="1686719"/>
                </a:lnTo>
                <a:lnTo>
                  <a:pt x="2140347" y="1706960"/>
                </a:lnTo>
                <a:lnTo>
                  <a:pt x="2135187" y="1725613"/>
                </a:lnTo>
                <a:lnTo>
                  <a:pt x="2135900" y="1726148"/>
                </a:lnTo>
                <a:lnTo>
                  <a:pt x="2162225" y="1737519"/>
                </a:lnTo>
                <a:lnTo>
                  <a:pt x="2160650" y="1745457"/>
                </a:lnTo>
                <a:lnTo>
                  <a:pt x="2157500" y="1767285"/>
                </a:lnTo>
                <a:lnTo>
                  <a:pt x="2155531" y="1782763"/>
                </a:lnTo>
                <a:lnTo>
                  <a:pt x="2153563" y="1800226"/>
                </a:lnTo>
                <a:lnTo>
                  <a:pt x="2151594" y="1820466"/>
                </a:lnTo>
                <a:lnTo>
                  <a:pt x="2150019" y="1841898"/>
                </a:lnTo>
                <a:lnTo>
                  <a:pt x="2149231" y="1864916"/>
                </a:lnTo>
                <a:lnTo>
                  <a:pt x="2148838" y="1889126"/>
                </a:lnTo>
                <a:lnTo>
                  <a:pt x="2149231" y="1913732"/>
                </a:lnTo>
                <a:lnTo>
                  <a:pt x="2149625" y="1926432"/>
                </a:lnTo>
                <a:lnTo>
                  <a:pt x="2150413" y="1939132"/>
                </a:lnTo>
                <a:lnTo>
                  <a:pt x="2151200" y="1951832"/>
                </a:lnTo>
                <a:lnTo>
                  <a:pt x="2153169" y="1964135"/>
                </a:lnTo>
                <a:lnTo>
                  <a:pt x="2154744" y="1976835"/>
                </a:lnTo>
                <a:lnTo>
                  <a:pt x="2156319" y="1989138"/>
                </a:lnTo>
                <a:lnTo>
                  <a:pt x="2159075" y="2001441"/>
                </a:lnTo>
                <a:lnTo>
                  <a:pt x="2161831" y="2013744"/>
                </a:lnTo>
                <a:lnTo>
                  <a:pt x="2164981" y="2024857"/>
                </a:lnTo>
                <a:lnTo>
                  <a:pt x="2166838" y="2031096"/>
                </a:lnTo>
                <a:lnTo>
                  <a:pt x="2247900" y="2219020"/>
                </a:lnTo>
                <a:lnTo>
                  <a:pt x="2234387" y="2224573"/>
                </a:lnTo>
                <a:lnTo>
                  <a:pt x="2221271" y="2230126"/>
                </a:lnTo>
                <a:lnTo>
                  <a:pt x="2208950" y="2236472"/>
                </a:lnTo>
                <a:lnTo>
                  <a:pt x="2197026" y="2242422"/>
                </a:lnTo>
                <a:lnTo>
                  <a:pt x="2185898" y="2248768"/>
                </a:lnTo>
                <a:lnTo>
                  <a:pt x="2175166" y="2255114"/>
                </a:lnTo>
                <a:lnTo>
                  <a:pt x="2164833" y="2261460"/>
                </a:lnTo>
                <a:lnTo>
                  <a:pt x="2155294" y="2267806"/>
                </a:lnTo>
                <a:lnTo>
                  <a:pt x="2146550" y="2274549"/>
                </a:lnTo>
                <a:lnTo>
                  <a:pt x="2137806" y="2280499"/>
                </a:lnTo>
                <a:lnTo>
                  <a:pt x="2129857" y="2287242"/>
                </a:lnTo>
                <a:lnTo>
                  <a:pt x="2121908" y="2293191"/>
                </a:lnTo>
                <a:lnTo>
                  <a:pt x="2108394" y="2305487"/>
                </a:lnTo>
                <a:lnTo>
                  <a:pt x="2096073" y="2317783"/>
                </a:lnTo>
                <a:lnTo>
                  <a:pt x="2086137" y="2328888"/>
                </a:lnTo>
                <a:lnTo>
                  <a:pt x="2076996" y="2338804"/>
                </a:lnTo>
                <a:lnTo>
                  <a:pt x="2070239" y="2347927"/>
                </a:lnTo>
                <a:lnTo>
                  <a:pt x="2065072" y="2356256"/>
                </a:lnTo>
                <a:lnTo>
                  <a:pt x="2060303" y="2362603"/>
                </a:lnTo>
                <a:lnTo>
                  <a:pt x="2057520" y="2367759"/>
                </a:lnTo>
                <a:lnTo>
                  <a:pt x="2055136" y="2371725"/>
                </a:lnTo>
                <a:lnTo>
                  <a:pt x="2057520" y="2359033"/>
                </a:lnTo>
                <a:lnTo>
                  <a:pt x="2059508" y="2346737"/>
                </a:lnTo>
                <a:lnTo>
                  <a:pt x="2062687" y="2320956"/>
                </a:lnTo>
                <a:lnTo>
                  <a:pt x="2064277" y="2295174"/>
                </a:lnTo>
                <a:lnTo>
                  <a:pt x="2065867" y="2268600"/>
                </a:lnTo>
                <a:lnTo>
                  <a:pt x="2066264" y="2242025"/>
                </a:lnTo>
                <a:lnTo>
                  <a:pt x="2066264" y="2215450"/>
                </a:lnTo>
                <a:lnTo>
                  <a:pt x="2065072" y="2188479"/>
                </a:lnTo>
                <a:lnTo>
                  <a:pt x="2063085" y="2161904"/>
                </a:lnTo>
                <a:lnTo>
                  <a:pt x="2061097" y="2135726"/>
                </a:lnTo>
                <a:lnTo>
                  <a:pt x="2058315" y="2108755"/>
                </a:lnTo>
                <a:lnTo>
                  <a:pt x="2054738" y="2082577"/>
                </a:lnTo>
                <a:lnTo>
                  <a:pt x="2051161" y="2056796"/>
                </a:lnTo>
                <a:lnTo>
                  <a:pt x="2047187" y="2031411"/>
                </a:lnTo>
                <a:lnTo>
                  <a:pt x="2042815" y="2006819"/>
                </a:lnTo>
                <a:lnTo>
                  <a:pt x="2038045" y="1982228"/>
                </a:lnTo>
                <a:lnTo>
                  <a:pt x="2033276" y="1959223"/>
                </a:lnTo>
                <a:lnTo>
                  <a:pt x="2028506" y="1936218"/>
                </a:lnTo>
                <a:lnTo>
                  <a:pt x="2023339" y="1914006"/>
                </a:lnTo>
                <a:lnTo>
                  <a:pt x="2013006" y="1873153"/>
                </a:lnTo>
                <a:lnTo>
                  <a:pt x="2003467" y="1837059"/>
                </a:lnTo>
                <a:lnTo>
                  <a:pt x="1994325" y="1805328"/>
                </a:lnTo>
                <a:lnTo>
                  <a:pt x="1986376" y="1779943"/>
                </a:lnTo>
                <a:lnTo>
                  <a:pt x="1980017" y="1760905"/>
                </a:lnTo>
                <a:lnTo>
                  <a:pt x="1974850" y="1744643"/>
                </a:lnTo>
                <a:lnTo>
                  <a:pt x="1994510" y="1732525"/>
                </a:lnTo>
                <a:lnTo>
                  <a:pt x="1995497" y="1756569"/>
                </a:lnTo>
                <a:lnTo>
                  <a:pt x="2000687" y="1772047"/>
                </a:lnTo>
                <a:lnTo>
                  <a:pt x="2014261" y="1814513"/>
                </a:lnTo>
                <a:lnTo>
                  <a:pt x="2022644" y="1844278"/>
                </a:lnTo>
                <a:lnTo>
                  <a:pt x="2031827" y="1878013"/>
                </a:lnTo>
                <a:lnTo>
                  <a:pt x="2041807" y="1915716"/>
                </a:lnTo>
                <a:lnTo>
                  <a:pt x="2051389" y="1956197"/>
                </a:lnTo>
                <a:lnTo>
                  <a:pt x="2061369" y="1998266"/>
                </a:lnTo>
                <a:lnTo>
                  <a:pt x="2065761" y="2019697"/>
                </a:lnTo>
                <a:lnTo>
                  <a:pt x="2070152" y="2041128"/>
                </a:lnTo>
                <a:lnTo>
                  <a:pt x="2074144" y="2062956"/>
                </a:lnTo>
                <a:lnTo>
                  <a:pt x="2078137" y="2085181"/>
                </a:lnTo>
                <a:lnTo>
                  <a:pt x="2080931" y="2106613"/>
                </a:lnTo>
                <a:lnTo>
                  <a:pt x="2084125" y="2128044"/>
                </a:lnTo>
                <a:lnTo>
                  <a:pt x="2086520" y="2149078"/>
                </a:lnTo>
                <a:lnTo>
                  <a:pt x="2088117" y="2170113"/>
                </a:lnTo>
                <a:lnTo>
                  <a:pt x="2089714" y="2190353"/>
                </a:lnTo>
                <a:lnTo>
                  <a:pt x="2090513" y="2209403"/>
                </a:lnTo>
                <a:lnTo>
                  <a:pt x="2090513" y="2228453"/>
                </a:lnTo>
                <a:lnTo>
                  <a:pt x="2089714" y="2246313"/>
                </a:lnTo>
                <a:lnTo>
                  <a:pt x="2088117" y="2263378"/>
                </a:lnTo>
                <a:lnTo>
                  <a:pt x="2086121" y="2279650"/>
                </a:lnTo>
                <a:lnTo>
                  <a:pt x="2128838" y="2218135"/>
                </a:lnTo>
                <a:lnTo>
                  <a:pt x="1997420" y="1730731"/>
                </a:lnTo>
                <a:lnTo>
                  <a:pt x="2028904" y="1711325"/>
                </a:lnTo>
                <a:lnTo>
                  <a:pt x="2097058" y="1869327"/>
                </a:lnTo>
                <a:lnTo>
                  <a:pt x="2134545" y="1726064"/>
                </a:lnTo>
                <a:lnTo>
                  <a:pt x="2131184" y="1720824"/>
                </a:lnTo>
                <a:lnTo>
                  <a:pt x="2128012" y="1714863"/>
                </a:lnTo>
                <a:lnTo>
                  <a:pt x="2121667" y="1702545"/>
                </a:lnTo>
                <a:lnTo>
                  <a:pt x="2116116" y="1688637"/>
                </a:lnTo>
                <a:lnTo>
                  <a:pt x="2111358" y="1675126"/>
                </a:lnTo>
                <a:lnTo>
                  <a:pt x="2107393" y="1660424"/>
                </a:lnTo>
                <a:lnTo>
                  <a:pt x="2103428" y="1645324"/>
                </a:lnTo>
                <a:lnTo>
                  <a:pt x="2100256" y="1629429"/>
                </a:lnTo>
                <a:lnTo>
                  <a:pt x="2097876" y="1613932"/>
                </a:lnTo>
                <a:lnTo>
                  <a:pt x="2095894" y="1597640"/>
                </a:lnTo>
                <a:lnTo>
                  <a:pt x="2094704" y="1581347"/>
                </a:lnTo>
                <a:lnTo>
                  <a:pt x="2093118" y="1564658"/>
                </a:lnTo>
                <a:lnTo>
                  <a:pt x="2092722" y="1548366"/>
                </a:lnTo>
                <a:lnTo>
                  <a:pt x="2092325" y="1531676"/>
                </a:lnTo>
                <a:lnTo>
                  <a:pt x="2092325" y="1514987"/>
                </a:lnTo>
                <a:lnTo>
                  <a:pt x="2092722" y="1498695"/>
                </a:lnTo>
                <a:lnTo>
                  <a:pt x="2093118" y="1483198"/>
                </a:lnTo>
                <a:lnTo>
                  <a:pt x="2095101" y="1452203"/>
                </a:lnTo>
                <a:lnTo>
                  <a:pt x="2097480" y="1423592"/>
                </a:lnTo>
                <a:lnTo>
                  <a:pt x="2100652" y="1397366"/>
                </a:lnTo>
                <a:lnTo>
                  <a:pt x="2103824" y="1374716"/>
                </a:lnTo>
                <a:lnTo>
                  <a:pt x="2106203" y="1356040"/>
                </a:lnTo>
                <a:lnTo>
                  <a:pt x="2108582" y="1341735"/>
                </a:lnTo>
                <a:lnTo>
                  <a:pt x="2110565" y="1329814"/>
                </a:lnTo>
                <a:lnTo>
                  <a:pt x="2129994" y="1343324"/>
                </a:lnTo>
                <a:lnTo>
                  <a:pt x="2131184" y="1329416"/>
                </a:lnTo>
                <a:lnTo>
                  <a:pt x="2132770" y="1315111"/>
                </a:lnTo>
                <a:lnTo>
                  <a:pt x="2134752" y="1300806"/>
                </a:lnTo>
                <a:lnTo>
                  <a:pt x="2137131" y="1287295"/>
                </a:lnTo>
                <a:lnTo>
                  <a:pt x="2139907" y="1274182"/>
                </a:lnTo>
                <a:lnTo>
                  <a:pt x="2142683" y="1261069"/>
                </a:lnTo>
                <a:lnTo>
                  <a:pt x="2146251" y="1248353"/>
                </a:lnTo>
                <a:lnTo>
                  <a:pt x="2149820" y="1235637"/>
                </a:lnTo>
                <a:lnTo>
                  <a:pt x="2153785" y="1223716"/>
                </a:lnTo>
                <a:lnTo>
                  <a:pt x="2157750" y="1211795"/>
                </a:lnTo>
                <a:lnTo>
                  <a:pt x="2166077" y="1189543"/>
                </a:lnTo>
                <a:lnTo>
                  <a:pt x="2174404" y="1168482"/>
                </a:lnTo>
                <a:lnTo>
                  <a:pt x="2183127" y="1149011"/>
                </a:lnTo>
                <a:lnTo>
                  <a:pt x="2191850" y="1131924"/>
                </a:lnTo>
                <a:lnTo>
                  <a:pt x="2200177" y="1116824"/>
                </a:lnTo>
                <a:lnTo>
                  <a:pt x="2208107" y="1102917"/>
                </a:lnTo>
                <a:lnTo>
                  <a:pt x="2214452" y="1092188"/>
                </a:lnTo>
                <a:lnTo>
                  <a:pt x="2224761" y="1076293"/>
                </a:lnTo>
                <a:lnTo>
                  <a:pt x="2228330" y="1071127"/>
                </a:lnTo>
                <a:lnTo>
                  <a:pt x="2233881" y="1106890"/>
                </a:lnTo>
                <a:lnTo>
                  <a:pt x="2241811" y="1094174"/>
                </a:lnTo>
                <a:lnTo>
                  <a:pt x="2250138" y="1082253"/>
                </a:lnTo>
                <a:lnTo>
                  <a:pt x="2259258" y="1071127"/>
                </a:lnTo>
                <a:lnTo>
                  <a:pt x="2268774" y="1060001"/>
                </a:lnTo>
                <a:lnTo>
                  <a:pt x="2279480" y="1049669"/>
                </a:lnTo>
                <a:lnTo>
                  <a:pt x="2290186" y="1039735"/>
                </a:lnTo>
                <a:lnTo>
                  <a:pt x="2301685" y="1030596"/>
                </a:lnTo>
                <a:lnTo>
                  <a:pt x="2313977" y="1021853"/>
                </a:lnTo>
                <a:lnTo>
                  <a:pt x="2326269" y="1013509"/>
                </a:lnTo>
                <a:lnTo>
                  <a:pt x="2339354" y="1005561"/>
                </a:lnTo>
                <a:lnTo>
                  <a:pt x="2352835" y="998011"/>
                </a:lnTo>
                <a:lnTo>
                  <a:pt x="2366713" y="991654"/>
                </a:lnTo>
                <a:lnTo>
                  <a:pt x="2381384" y="984898"/>
                </a:lnTo>
                <a:lnTo>
                  <a:pt x="2396055" y="978938"/>
                </a:lnTo>
                <a:lnTo>
                  <a:pt x="2411123" y="973375"/>
                </a:lnTo>
                <a:lnTo>
                  <a:pt x="2426983" y="967414"/>
                </a:lnTo>
                <a:lnTo>
                  <a:pt x="2442448" y="962248"/>
                </a:lnTo>
                <a:lnTo>
                  <a:pt x="2458705" y="957877"/>
                </a:lnTo>
                <a:lnTo>
                  <a:pt x="2474962" y="953109"/>
                </a:lnTo>
                <a:lnTo>
                  <a:pt x="2491615" y="949135"/>
                </a:lnTo>
                <a:lnTo>
                  <a:pt x="2508665" y="944764"/>
                </a:lnTo>
                <a:lnTo>
                  <a:pt x="2525716" y="941188"/>
                </a:lnTo>
                <a:lnTo>
                  <a:pt x="2560212" y="934035"/>
                </a:lnTo>
                <a:lnTo>
                  <a:pt x="2595502" y="927677"/>
                </a:lnTo>
                <a:lnTo>
                  <a:pt x="2630792" y="921717"/>
                </a:lnTo>
                <a:lnTo>
                  <a:pt x="2702165" y="910988"/>
                </a:lnTo>
                <a:lnTo>
                  <a:pt x="2719215" y="908206"/>
                </a:lnTo>
                <a:lnTo>
                  <a:pt x="2735868" y="904630"/>
                </a:lnTo>
                <a:lnTo>
                  <a:pt x="2752125" y="901054"/>
                </a:lnTo>
                <a:lnTo>
                  <a:pt x="2767589" y="897080"/>
                </a:lnTo>
                <a:lnTo>
                  <a:pt x="2781864" y="893504"/>
                </a:lnTo>
                <a:lnTo>
                  <a:pt x="2796139" y="888338"/>
                </a:lnTo>
                <a:lnTo>
                  <a:pt x="2809620" y="883967"/>
                </a:lnTo>
                <a:lnTo>
                  <a:pt x="2822308" y="878801"/>
                </a:lnTo>
                <a:lnTo>
                  <a:pt x="2834600" y="874033"/>
                </a:lnTo>
                <a:lnTo>
                  <a:pt x="2845703" y="868867"/>
                </a:lnTo>
                <a:lnTo>
                  <a:pt x="2856805" y="863304"/>
                </a:lnTo>
                <a:lnTo>
                  <a:pt x="2867511" y="858138"/>
                </a:lnTo>
                <a:lnTo>
                  <a:pt x="2877027" y="852575"/>
                </a:lnTo>
                <a:lnTo>
                  <a:pt x="2886147" y="847409"/>
                </a:lnTo>
                <a:lnTo>
                  <a:pt x="2894871" y="841449"/>
                </a:lnTo>
                <a:lnTo>
                  <a:pt x="2903197" y="836283"/>
                </a:lnTo>
                <a:lnTo>
                  <a:pt x="2917868" y="825951"/>
                </a:lnTo>
                <a:lnTo>
                  <a:pt x="2929764" y="816017"/>
                </a:lnTo>
                <a:lnTo>
                  <a:pt x="2940470" y="806877"/>
                </a:lnTo>
                <a:lnTo>
                  <a:pt x="2948400" y="798930"/>
                </a:lnTo>
                <a:lnTo>
                  <a:pt x="2954744" y="792572"/>
                </a:lnTo>
                <a:lnTo>
                  <a:pt x="2959106" y="787009"/>
                </a:lnTo>
                <a:lnTo>
                  <a:pt x="2962674" y="782638"/>
                </a:lnTo>
                <a:close/>
                <a:moveTo>
                  <a:pt x="0" y="0"/>
                </a:moveTo>
                <a:lnTo>
                  <a:pt x="1986" y="1984"/>
                </a:lnTo>
                <a:lnTo>
                  <a:pt x="8737" y="7938"/>
                </a:lnTo>
                <a:lnTo>
                  <a:pt x="19458" y="17066"/>
                </a:lnTo>
                <a:lnTo>
                  <a:pt x="34945" y="28972"/>
                </a:lnTo>
                <a:lnTo>
                  <a:pt x="44079" y="35719"/>
                </a:lnTo>
                <a:lnTo>
                  <a:pt x="54801" y="42863"/>
                </a:lnTo>
                <a:lnTo>
                  <a:pt x="66714" y="50403"/>
                </a:lnTo>
                <a:lnTo>
                  <a:pt x="79421" y="58738"/>
                </a:lnTo>
                <a:lnTo>
                  <a:pt x="93320" y="67072"/>
                </a:lnTo>
                <a:lnTo>
                  <a:pt x="108012" y="75406"/>
                </a:lnTo>
                <a:lnTo>
                  <a:pt x="124294" y="84138"/>
                </a:lnTo>
                <a:lnTo>
                  <a:pt x="141766" y="92869"/>
                </a:lnTo>
                <a:lnTo>
                  <a:pt x="160430" y="101203"/>
                </a:lnTo>
                <a:lnTo>
                  <a:pt x="180285" y="109934"/>
                </a:lnTo>
                <a:lnTo>
                  <a:pt x="201332" y="119063"/>
                </a:lnTo>
                <a:lnTo>
                  <a:pt x="223569" y="126603"/>
                </a:lnTo>
                <a:lnTo>
                  <a:pt x="246601" y="134938"/>
                </a:lnTo>
                <a:lnTo>
                  <a:pt x="271619" y="142478"/>
                </a:lnTo>
                <a:lnTo>
                  <a:pt x="297431" y="150019"/>
                </a:lnTo>
                <a:lnTo>
                  <a:pt x="324434" y="156369"/>
                </a:lnTo>
                <a:lnTo>
                  <a:pt x="353025" y="163116"/>
                </a:lnTo>
                <a:lnTo>
                  <a:pt x="382808" y="168275"/>
                </a:lnTo>
                <a:lnTo>
                  <a:pt x="413385" y="173831"/>
                </a:lnTo>
                <a:lnTo>
                  <a:pt x="445550" y="177403"/>
                </a:lnTo>
                <a:lnTo>
                  <a:pt x="478510" y="180975"/>
                </a:lnTo>
                <a:lnTo>
                  <a:pt x="513455" y="183753"/>
                </a:lnTo>
                <a:lnTo>
                  <a:pt x="531324" y="184547"/>
                </a:lnTo>
                <a:lnTo>
                  <a:pt x="549194" y="184944"/>
                </a:lnTo>
                <a:lnTo>
                  <a:pt x="567858" y="185341"/>
                </a:lnTo>
                <a:lnTo>
                  <a:pt x="586522" y="185738"/>
                </a:lnTo>
                <a:lnTo>
                  <a:pt x="662369" y="185738"/>
                </a:lnTo>
                <a:lnTo>
                  <a:pt x="738612" y="185738"/>
                </a:lnTo>
                <a:lnTo>
                  <a:pt x="814856" y="187325"/>
                </a:lnTo>
                <a:lnTo>
                  <a:pt x="852581" y="188119"/>
                </a:lnTo>
                <a:lnTo>
                  <a:pt x="890306" y="189309"/>
                </a:lnTo>
                <a:lnTo>
                  <a:pt x="928031" y="191294"/>
                </a:lnTo>
                <a:lnTo>
                  <a:pt x="965358" y="192881"/>
                </a:lnTo>
                <a:lnTo>
                  <a:pt x="1002289" y="195659"/>
                </a:lnTo>
                <a:lnTo>
                  <a:pt x="1038822" y="198438"/>
                </a:lnTo>
                <a:lnTo>
                  <a:pt x="1074959" y="202406"/>
                </a:lnTo>
                <a:lnTo>
                  <a:pt x="1110698" y="206375"/>
                </a:lnTo>
                <a:lnTo>
                  <a:pt x="1146040" y="211931"/>
                </a:lnTo>
                <a:lnTo>
                  <a:pt x="1180588" y="217488"/>
                </a:lnTo>
                <a:lnTo>
                  <a:pt x="1214739" y="224234"/>
                </a:lnTo>
                <a:lnTo>
                  <a:pt x="1248493" y="230981"/>
                </a:lnTo>
                <a:lnTo>
                  <a:pt x="1264774" y="234950"/>
                </a:lnTo>
                <a:lnTo>
                  <a:pt x="1281453" y="239316"/>
                </a:lnTo>
                <a:lnTo>
                  <a:pt x="1297734" y="243681"/>
                </a:lnTo>
                <a:lnTo>
                  <a:pt x="1313618" y="248444"/>
                </a:lnTo>
                <a:lnTo>
                  <a:pt x="1329502" y="253206"/>
                </a:lnTo>
                <a:lnTo>
                  <a:pt x="1344989" y="258763"/>
                </a:lnTo>
                <a:lnTo>
                  <a:pt x="1360476" y="263922"/>
                </a:lnTo>
                <a:lnTo>
                  <a:pt x="1375963" y="269478"/>
                </a:lnTo>
                <a:lnTo>
                  <a:pt x="1390656" y="275828"/>
                </a:lnTo>
                <a:lnTo>
                  <a:pt x="1405746" y="281781"/>
                </a:lnTo>
                <a:lnTo>
                  <a:pt x="1420042" y="288528"/>
                </a:lnTo>
                <a:lnTo>
                  <a:pt x="1434734" y="294878"/>
                </a:lnTo>
                <a:lnTo>
                  <a:pt x="1448633" y="302419"/>
                </a:lnTo>
                <a:lnTo>
                  <a:pt x="1462532" y="309959"/>
                </a:lnTo>
                <a:lnTo>
                  <a:pt x="1476430" y="317500"/>
                </a:lnTo>
                <a:lnTo>
                  <a:pt x="1489535" y="325438"/>
                </a:lnTo>
                <a:lnTo>
                  <a:pt x="1502639" y="334169"/>
                </a:lnTo>
                <a:lnTo>
                  <a:pt x="1515346" y="342503"/>
                </a:lnTo>
                <a:lnTo>
                  <a:pt x="1528054" y="351631"/>
                </a:lnTo>
                <a:lnTo>
                  <a:pt x="1540364" y="360759"/>
                </a:lnTo>
                <a:lnTo>
                  <a:pt x="1552674" y="370284"/>
                </a:lnTo>
                <a:lnTo>
                  <a:pt x="1563793" y="380603"/>
                </a:lnTo>
                <a:lnTo>
                  <a:pt x="1575706" y="390922"/>
                </a:lnTo>
                <a:lnTo>
                  <a:pt x="1586825" y="401638"/>
                </a:lnTo>
                <a:lnTo>
                  <a:pt x="1597547" y="412750"/>
                </a:lnTo>
                <a:lnTo>
                  <a:pt x="1608269" y="424259"/>
                </a:lnTo>
                <a:lnTo>
                  <a:pt x="1618196" y="436166"/>
                </a:lnTo>
                <a:lnTo>
                  <a:pt x="1628521" y="448469"/>
                </a:lnTo>
                <a:lnTo>
                  <a:pt x="1628521" y="371872"/>
                </a:lnTo>
                <a:lnTo>
                  <a:pt x="1638051" y="381397"/>
                </a:lnTo>
                <a:lnTo>
                  <a:pt x="1649567" y="393700"/>
                </a:lnTo>
                <a:lnTo>
                  <a:pt x="1663863" y="410766"/>
                </a:lnTo>
                <a:lnTo>
                  <a:pt x="1681733" y="431800"/>
                </a:lnTo>
                <a:lnTo>
                  <a:pt x="1701985" y="457200"/>
                </a:lnTo>
                <a:lnTo>
                  <a:pt x="1713104" y="471488"/>
                </a:lnTo>
                <a:lnTo>
                  <a:pt x="1724620" y="486966"/>
                </a:lnTo>
                <a:lnTo>
                  <a:pt x="1735739" y="503238"/>
                </a:lnTo>
                <a:lnTo>
                  <a:pt x="1747652" y="520303"/>
                </a:lnTo>
                <a:lnTo>
                  <a:pt x="1759962" y="538559"/>
                </a:lnTo>
                <a:lnTo>
                  <a:pt x="1772272" y="558006"/>
                </a:lnTo>
                <a:lnTo>
                  <a:pt x="1784582" y="577850"/>
                </a:lnTo>
                <a:lnTo>
                  <a:pt x="1796893" y="598884"/>
                </a:lnTo>
                <a:lnTo>
                  <a:pt x="1809203" y="620316"/>
                </a:lnTo>
                <a:lnTo>
                  <a:pt x="1821513" y="642938"/>
                </a:lnTo>
                <a:lnTo>
                  <a:pt x="1833029" y="666353"/>
                </a:lnTo>
                <a:lnTo>
                  <a:pt x="1844545" y="690166"/>
                </a:lnTo>
                <a:lnTo>
                  <a:pt x="1856061" y="715169"/>
                </a:lnTo>
                <a:lnTo>
                  <a:pt x="1866783" y="740966"/>
                </a:lnTo>
                <a:lnTo>
                  <a:pt x="1877505" y="767556"/>
                </a:lnTo>
                <a:lnTo>
                  <a:pt x="1887035" y="794544"/>
                </a:lnTo>
                <a:lnTo>
                  <a:pt x="1896566" y="822325"/>
                </a:lnTo>
                <a:lnTo>
                  <a:pt x="1904905" y="850503"/>
                </a:lnTo>
                <a:lnTo>
                  <a:pt x="1912847" y="879872"/>
                </a:lnTo>
                <a:lnTo>
                  <a:pt x="1919995" y="910034"/>
                </a:lnTo>
                <a:lnTo>
                  <a:pt x="1955337" y="874316"/>
                </a:lnTo>
                <a:lnTo>
                  <a:pt x="1963676" y="898922"/>
                </a:lnTo>
                <a:lnTo>
                  <a:pt x="1973207" y="927894"/>
                </a:lnTo>
                <a:lnTo>
                  <a:pt x="1984723" y="966391"/>
                </a:lnTo>
                <a:lnTo>
                  <a:pt x="1998621" y="1012825"/>
                </a:lnTo>
                <a:lnTo>
                  <a:pt x="2005372" y="1038622"/>
                </a:lnTo>
                <a:lnTo>
                  <a:pt x="2012520" y="1066403"/>
                </a:lnTo>
                <a:lnTo>
                  <a:pt x="2019668" y="1095375"/>
                </a:lnTo>
                <a:lnTo>
                  <a:pt x="2026816" y="1125538"/>
                </a:lnTo>
                <a:lnTo>
                  <a:pt x="2033566" y="1156891"/>
                </a:lnTo>
                <a:lnTo>
                  <a:pt x="2040317" y="1189435"/>
                </a:lnTo>
                <a:lnTo>
                  <a:pt x="2046671" y="1222375"/>
                </a:lnTo>
                <a:lnTo>
                  <a:pt x="2052230" y="1256110"/>
                </a:lnTo>
                <a:lnTo>
                  <a:pt x="2057790" y="1290241"/>
                </a:lnTo>
                <a:lnTo>
                  <a:pt x="2062158" y="1324769"/>
                </a:lnTo>
                <a:lnTo>
                  <a:pt x="2066129" y="1359694"/>
                </a:lnTo>
                <a:lnTo>
                  <a:pt x="2068511" y="1394619"/>
                </a:lnTo>
                <a:lnTo>
                  <a:pt x="2070894" y="1429147"/>
                </a:lnTo>
                <a:lnTo>
                  <a:pt x="2071291" y="1446610"/>
                </a:lnTo>
                <a:lnTo>
                  <a:pt x="2071688" y="1463675"/>
                </a:lnTo>
                <a:lnTo>
                  <a:pt x="2071688" y="1480741"/>
                </a:lnTo>
                <a:lnTo>
                  <a:pt x="2071291" y="1497806"/>
                </a:lnTo>
                <a:lnTo>
                  <a:pt x="2070894" y="1514475"/>
                </a:lnTo>
                <a:lnTo>
                  <a:pt x="2070100" y="1531144"/>
                </a:lnTo>
                <a:lnTo>
                  <a:pt x="2068511" y="1547416"/>
                </a:lnTo>
                <a:lnTo>
                  <a:pt x="2066923" y="1563688"/>
                </a:lnTo>
                <a:lnTo>
                  <a:pt x="2065335" y="1579960"/>
                </a:lnTo>
                <a:lnTo>
                  <a:pt x="2062555" y="1595835"/>
                </a:lnTo>
                <a:lnTo>
                  <a:pt x="2059775" y="1610916"/>
                </a:lnTo>
                <a:lnTo>
                  <a:pt x="2056995" y="1626394"/>
                </a:lnTo>
                <a:lnTo>
                  <a:pt x="2053421" y="1641078"/>
                </a:lnTo>
                <a:lnTo>
                  <a:pt x="2049450" y="1655763"/>
                </a:lnTo>
                <a:lnTo>
                  <a:pt x="2045082" y="1670050"/>
                </a:lnTo>
                <a:lnTo>
                  <a:pt x="2040317" y="1684338"/>
                </a:lnTo>
                <a:lnTo>
                  <a:pt x="2034758" y="1697435"/>
                </a:lnTo>
                <a:lnTo>
                  <a:pt x="2029198" y="1710531"/>
                </a:lnTo>
                <a:lnTo>
                  <a:pt x="2028520" y="1710950"/>
                </a:lnTo>
                <a:lnTo>
                  <a:pt x="2020892" y="1692617"/>
                </a:lnTo>
                <a:lnTo>
                  <a:pt x="2012561" y="1673551"/>
                </a:lnTo>
                <a:lnTo>
                  <a:pt x="2003438" y="1653690"/>
                </a:lnTo>
                <a:lnTo>
                  <a:pt x="1993917" y="1633830"/>
                </a:lnTo>
                <a:lnTo>
                  <a:pt x="1983604" y="1613969"/>
                </a:lnTo>
                <a:lnTo>
                  <a:pt x="1973290" y="1593712"/>
                </a:lnTo>
                <a:lnTo>
                  <a:pt x="1962183" y="1573057"/>
                </a:lnTo>
                <a:lnTo>
                  <a:pt x="1950679" y="1552402"/>
                </a:lnTo>
                <a:lnTo>
                  <a:pt x="1939175" y="1531350"/>
                </a:lnTo>
                <a:lnTo>
                  <a:pt x="1926878" y="1510298"/>
                </a:lnTo>
                <a:lnTo>
                  <a:pt x="1914185" y="1488848"/>
                </a:lnTo>
                <a:lnTo>
                  <a:pt x="1900301" y="1467796"/>
                </a:lnTo>
                <a:lnTo>
                  <a:pt x="1894260" y="1458189"/>
                </a:lnTo>
                <a:lnTo>
                  <a:pt x="1928813" y="1036638"/>
                </a:lnTo>
                <a:lnTo>
                  <a:pt x="1862051" y="1408114"/>
                </a:lnTo>
                <a:lnTo>
                  <a:pt x="1843972" y="1381204"/>
                </a:lnTo>
                <a:lnTo>
                  <a:pt x="1813824" y="1337908"/>
                </a:lnTo>
                <a:lnTo>
                  <a:pt x="1782090" y="1294612"/>
                </a:lnTo>
                <a:lnTo>
                  <a:pt x="1749959" y="1250919"/>
                </a:lnTo>
                <a:lnTo>
                  <a:pt x="1716638" y="1208021"/>
                </a:lnTo>
                <a:lnTo>
                  <a:pt x="1681730" y="1165122"/>
                </a:lnTo>
                <a:lnTo>
                  <a:pt x="1658188" y="1136727"/>
                </a:lnTo>
                <a:lnTo>
                  <a:pt x="1662012" y="1095017"/>
                </a:lnTo>
                <a:lnTo>
                  <a:pt x="1664012" y="1064080"/>
                </a:lnTo>
                <a:lnTo>
                  <a:pt x="1666812" y="1028781"/>
                </a:lnTo>
                <a:lnTo>
                  <a:pt x="1669612" y="988722"/>
                </a:lnTo>
                <a:lnTo>
                  <a:pt x="1671612" y="945094"/>
                </a:lnTo>
                <a:lnTo>
                  <a:pt x="1673212" y="897896"/>
                </a:lnTo>
                <a:lnTo>
                  <a:pt x="1674412" y="848715"/>
                </a:lnTo>
                <a:lnTo>
                  <a:pt x="1674812" y="797154"/>
                </a:lnTo>
                <a:lnTo>
                  <a:pt x="1674412" y="744800"/>
                </a:lnTo>
                <a:lnTo>
                  <a:pt x="1674012" y="718227"/>
                </a:lnTo>
                <a:lnTo>
                  <a:pt x="1672812" y="691653"/>
                </a:lnTo>
                <a:lnTo>
                  <a:pt x="1671612" y="665080"/>
                </a:lnTo>
                <a:lnTo>
                  <a:pt x="1670012" y="638506"/>
                </a:lnTo>
                <a:lnTo>
                  <a:pt x="1668012" y="612329"/>
                </a:lnTo>
                <a:lnTo>
                  <a:pt x="1666012" y="586549"/>
                </a:lnTo>
                <a:lnTo>
                  <a:pt x="1663212" y="560372"/>
                </a:lnTo>
                <a:lnTo>
                  <a:pt x="1659612" y="534988"/>
                </a:lnTo>
                <a:lnTo>
                  <a:pt x="1660412" y="553629"/>
                </a:lnTo>
                <a:lnTo>
                  <a:pt x="1662012" y="603603"/>
                </a:lnTo>
                <a:lnTo>
                  <a:pt x="1662412" y="638109"/>
                </a:lnTo>
                <a:lnTo>
                  <a:pt x="1662412" y="676978"/>
                </a:lnTo>
                <a:lnTo>
                  <a:pt x="1662412" y="720607"/>
                </a:lnTo>
                <a:lnTo>
                  <a:pt x="1662012" y="766218"/>
                </a:lnTo>
                <a:lnTo>
                  <a:pt x="1660412" y="814606"/>
                </a:lnTo>
                <a:lnTo>
                  <a:pt x="1658812" y="863787"/>
                </a:lnTo>
                <a:lnTo>
                  <a:pt x="1655612" y="912174"/>
                </a:lnTo>
                <a:lnTo>
                  <a:pt x="1654012" y="936765"/>
                </a:lnTo>
                <a:lnTo>
                  <a:pt x="1652012" y="960562"/>
                </a:lnTo>
                <a:lnTo>
                  <a:pt x="1649612" y="983566"/>
                </a:lnTo>
                <a:lnTo>
                  <a:pt x="1646812" y="1006570"/>
                </a:lnTo>
                <a:lnTo>
                  <a:pt x="1644412" y="1028384"/>
                </a:lnTo>
                <a:lnTo>
                  <a:pt x="1640812" y="1049405"/>
                </a:lnTo>
                <a:lnTo>
                  <a:pt x="1637212" y="1069633"/>
                </a:lnTo>
                <a:lnTo>
                  <a:pt x="1633212" y="1088274"/>
                </a:lnTo>
                <a:lnTo>
                  <a:pt x="1629548" y="1102806"/>
                </a:lnTo>
                <a:lnTo>
                  <a:pt x="1611517" y="1081708"/>
                </a:lnTo>
                <a:lnTo>
                  <a:pt x="1575419" y="1041192"/>
                </a:lnTo>
                <a:lnTo>
                  <a:pt x="1538925" y="1001074"/>
                </a:lnTo>
                <a:lnTo>
                  <a:pt x="1502827" y="962545"/>
                </a:lnTo>
                <a:lnTo>
                  <a:pt x="1465936" y="924810"/>
                </a:lnTo>
                <a:lnTo>
                  <a:pt x="1429441" y="888663"/>
                </a:lnTo>
                <a:lnTo>
                  <a:pt x="1393343" y="853709"/>
                </a:lnTo>
                <a:lnTo>
                  <a:pt x="1357245" y="820740"/>
                </a:lnTo>
                <a:lnTo>
                  <a:pt x="1321941" y="789758"/>
                </a:lnTo>
                <a:lnTo>
                  <a:pt x="1304487" y="774267"/>
                </a:lnTo>
                <a:lnTo>
                  <a:pt x="1286636" y="759967"/>
                </a:lnTo>
                <a:lnTo>
                  <a:pt x="1269579" y="745668"/>
                </a:lnTo>
                <a:lnTo>
                  <a:pt x="1252522" y="732560"/>
                </a:lnTo>
                <a:lnTo>
                  <a:pt x="1238401" y="721708"/>
                </a:lnTo>
                <a:lnTo>
                  <a:pt x="1238183" y="719838"/>
                </a:lnTo>
                <a:lnTo>
                  <a:pt x="1234535" y="690371"/>
                </a:lnTo>
                <a:lnTo>
                  <a:pt x="1229671" y="654531"/>
                </a:lnTo>
                <a:lnTo>
                  <a:pt x="1223997" y="615108"/>
                </a:lnTo>
                <a:lnTo>
                  <a:pt x="1217106" y="576482"/>
                </a:lnTo>
                <a:lnTo>
                  <a:pt x="1213864" y="557766"/>
                </a:lnTo>
                <a:lnTo>
                  <a:pt x="1210216" y="540643"/>
                </a:lnTo>
                <a:lnTo>
                  <a:pt x="1206973" y="524714"/>
                </a:lnTo>
                <a:lnTo>
                  <a:pt x="1203325" y="511175"/>
                </a:lnTo>
                <a:lnTo>
                  <a:pt x="1206973" y="531882"/>
                </a:lnTo>
                <a:lnTo>
                  <a:pt x="1209810" y="554580"/>
                </a:lnTo>
                <a:lnTo>
                  <a:pt x="1213053" y="583650"/>
                </a:lnTo>
                <a:lnTo>
                  <a:pt x="1214674" y="599578"/>
                </a:lnTo>
                <a:lnTo>
                  <a:pt x="1216295" y="616303"/>
                </a:lnTo>
                <a:lnTo>
                  <a:pt x="1217106" y="633824"/>
                </a:lnTo>
                <a:lnTo>
                  <a:pt x="1217511" y="650948"/>
                </a:lnTo>
                <a:lnTo>
                  <a:pt x="1217917" y="668469"/>
                </a:lnTo>
                <a:lnTo>
                  <a:pt x="1217511" y="685990"/>
                </a:lnTo>
                <a:lnTo>
                  <a:pt x="1216295" y="703113"/>
                </a:lnTo>
                <a:lnTo>
                  <a:pt x="1216046" y="705118"/>
                </a:lnTo>
                <a:lnTo>
                  <a:pt x="1202540" y="695222"/>
                </a:lnTo>
                <a:lnTo>
                  <a:pt x="1186673" y="684497"/>
                </a:lnTo>
                <a:lnTo>
                  <a:pt x="1170805" y="673773"/>
                </a:lnTo>
                <a:lnTo>
                  <a:pt x="1154938" y="663842"/>
                </a:lnTo>
                <a:lnTo>
                  <a:pt x="1139468" y="654707"/>
                </a:lnTo>
                <a:lnTo>
                  <a:pt x="1124790" y="645968"/>
                </a:lnTo>
                <a:lnTo>
                  <a:pt x="1110113" y="638024"/>
                </a:lnTo>
                <a:lnTo>
                  <a:pt x="1095833" y="630477"/>
                </a:lnTo>
                <a:lnTo>
                  <a:pt x="1081949" y="623724"/>
                </a:lnTo>
                <a:lnTo>
                  <a:pt x="1068065" y="618163"/>
                </a:lnTo>
                <a:lnTo>
                  <a:pt x="1054975" y="613000"/>
                </a:lnTo>
                <a:lnTo>
                  <a:pt x="1042281" y="608630"/>
                </a:lnTo>
                <a:lnTo>
                  <a:pt x="1017290" y="600686"/>
                </a:lnTo>
                <a:lnTo>
                  <a:pt x="991902" y="592345"/>
                </a:lnTo>
                <a:lnTo>
                  <a:pt x="966118" y="583209"/>
                </a:lnTo>
                <a:lnTo>
                  <a:pt x="939937" y="574073"/>
                </a:lnTo>
                <a:lnTo>
                  <a:pt x="886782" y="553815"/>
                </a:lnTo>
                <a:lnTo>
                  <a:pt x="833627" y="533160"/>
                </a:lnTo>
                <a:lnTo>
                  <a:pt x="780075" y="511711"/>
                </a:lnTo>
                <a:lnTo>
                  <a:pt x="727317" y="489864"/>
                </a:lnTo>
                <a:lnTo>
                  <a:pt x="694143" y="475740"/>
                </a:lnTo>
                <a:lnTo>
                  <a:pt x="615950" y="344488"/>
                </a:lnTo>
                <a:lnTo>
                  <a:pt x="682265" y="470683"/>
                </a:lnTo>
                <a:lnTo>
                  <a:pt x="676938" y="468415"/>
                </a:lnTo>
                <a:lnTo>
                  <a:pt x="628543" y="447363"/>
                </a:lnTo>
                <a:lnTo>
                  <a:pt x="583322" y="427105"/>
                </a:lnTo>
                <a:lnTo>
                  <a:pt x="541670" y="408436"/>
                </a:lnTo>
                <a:lnTo>
                  <a:pt x="473044" y="376659"/>
                </a:lnTo>
                <a:lnTo>
                  <a:pt x="427426" y="355607"/>
                </a:lnTo>
                <a:lnTo>
                  <a:pt x="411162" y="347663"/>
                </a:lnTo>
                <a:lnTo>
                  <a:pt x="413939" y="350444"/>
                </a:lnTo>
                <a:lnTo>
                  <a:pt x="417906" y="352827"/>
                </a:lnTo>
                <a:lnTo>
                  <a:pt x="427029" y="359977"/>
                </a:lnTo>
                <a:lnTo>
                  <a:pt x="439327" y="367524"/>
                </a:lnTo>
                <a:lnTo>
                  <a:pt x="453607" y="375865"/>
                </a:lnTo>
                <a:lnTo>
                  <a:pt x="470664" y="385001"/>
                </a:lnTo>
                <a:lnTo>
                  <a:pt x="490102" y="394931"/>
                </a:lnTo>
                <a:lnTo>
                  <a:pt x="533340" y="416380"/>
                </a:lnTo>
                <a:lnTo>
                  <a:pt x="582925" y="440213"/>
                </a:lnTo>
                <a:lnTo>
                  <a:pt x="636873" y="465237"/>
                </a:lnTo>
                <a:lnTo>
                  <a:pt x="692805" y="491056"/>
                </a:lnTo>
                <a:lnTo>
                  <a:pt x="750721" y="516477"/>
                </a:lnTo>
                <a:lnTo>
                  <a:pt x="807049" y="541502"/>
                </a:lnTo>
                <a:lnTo>
                  <a:pt x="861791" y="565334"/>
                </a:lnTo>
                <a:lnTo>
                  <a:pt x="928558" y="593908"/>
                </a:lnTo>
                <a:lnTo>
                  <a:pt x="927038" y="593725"/>
                </a:lnTo>
                <a:lnTo>
                  <a:pt x="913525" y="596435"/>
                </a:lnTo>
                <a:lnTo>
                  <a:pt x="897230" y="599533"/>
                </a:lnTo>
                <a:lnTo>
                  <a:pt x="875769" y="603018"/>
                </a:lnTo>
                <a:lnTo>
                  <a:pt x="848744" y="607664"/>
                </a:lnTo>
                <a:lnTo>
                  <a:pt x="818141" y="611149"/>
                </a:lnTo>
                <a:lnTo>
                  <a:pt x="783565" y="615795"/>
                </a:lnTo>
                <a:lnTo>
                  <a:pt x="746206" y="618893"/>
                </a:lnTo>
                <a:lnTo>
                  <a:pt x="725937" y="620442"/>
                </a:lnTo>
                <a:lnTo>
                  <a:pt x="705668" y="621603"/>
                </a:lnTo>
                <a:lnTo>
                  <a:pt x="685002" y="622765"/>
                </a:lnTo>
                <a:lnTo>
                  <a:pt x="663540" y="623152"/>
                </a:lnTo>
                <a:lnTo>
                  <a:pt x="642079" y="623539"/>
                </a:lnTo>
                <a:lnTo>
                  <a:pt x="620618" y="623539"/>
                </a:lnTo>
                <a:lnTo>
                  <a:pt x="598759" y="623152"/>
                </a:lnTo>
                <a:lnTo>
                  <a:pt x="576503" y="621990"/>
                </a:lnTo>
                <a:lnTo>
                  <a:pt x="554247" y="620829"/>
                </a:lnTo>
                <a:lnTo>
                  <a:pt x="532388" y="618506"/>
                </a:lnTo>
                <a:lnTo>
                  <a:pt x="510132" y="616182"/>
                </a:lnTo>
                <a:lnTo>
                  <a:pt x="488670" y="613085"/>
                </a:lnTo>
                <a:lnTo>
                  <a:pt x="467209" y="609213"/>
                </a:lnTo>
                <a:lnTo>
                  <a:pt x="446145" y="604954"/>
                </a:lnTo>
                <a:lnTo>
                  <a:pt x="429576" y="600994"/>
                </a:lnTo>
                <a:lnTo>
                  <a:pt x="417530" y="597597"/>
                </a:lnTo>
                <a:lnTo>
                  <a:pt x="404812" y="593725"/>
                </a:lnTo>
                <a:lnTo>
                  <a:pt x="425081" y="599920"/>
                </a:lnTo>
                <a:lnTo>
                  <a:pt x="429576" y="600994"/>
                </a:lnTo>
                <a:lnTo>
                  <a:pt x="432632" y="601856"/>
                </a:lnTo>
                <a:lnTo>
                  <a:pt x="453299" y="606890"/>
                </a:lnTo>
                <a:lnTo>
                  <a:pt x="479132" y="613085"/>
                </a:lnTo>
                <a:lnTo>
                  <a:pt x="509734" y="619280"/>
                </a:lnTo>
                <a:lnTo>
                  <a:pt x="526426" y="622378"/>
                </a:lnTo>
                <a:lnTo>
                  <a:pt x="543913" y="625475"/>
                </a:lnTo>
                <a:lnTo>
                  <a:pt x="562195" y="628573"/>
                </a:lnTo>
                <a:lnTo>
                  <a:pt x="582067" y="630896"/>
                </a:lnTo>
                <a:lnTo>
                  <a:pt x="602336" y="633606"/>
                </a:lnTo>
                <a:lnTo>
                  <a:pt x="623400" y="636317"/>
                </a:lnTo>
                <a:lnTo>
                  <a:pt x="645259" y="637865"/>
                </a:lnTo>
                <a:lnTo>
                  <a:pt x="667515" y="639414"/>
                </a:lnTo>
                <a:lnTo>
                  <a:pt x="690963" y="640576"/>
                </a:lnTo>
                <a:lnTo>
                  <a:pt x="714412" y="641350"/>
                </a:lnTo>
                <a:lnTo>
                  <a:pt x="739053" y="641350"/>
                </a:lnTo>
                <a:lnTo>
                  <a:pt x="763693" y="641350"/>
                </a:lnTo>
                <a:lnTo>
                  <a:pt x="788732" y="639801"/>
                </a:lnTo>
                <a:lnTo>
                  <a:pt x="814167" y="638640"/>
                </a:lnTo>
                <a:lnTo>
                  <a:pt x="840000" y="636317"/>
                </a:lnTo>
                <a:lnTo>
                  <a:pt x="865833" y="633219"/>
                </a:lnTo>
                <a:lnTo>
                  <a:pt x="892461" y="629347"/>
                </a:lnTo>
                <a:lnTo>
                  <a:pt x="918692" y="624701"/>
                </a:lnTo>
                <a:lnTo>
                  <a:pt x="945320" y="618893"/>
                </a:lnTo>
                <a:lnTo>
                  <a:pt x="971550" y="612310"/>
                </a:lnTo>
                <a:lnTo>
                  <a:pt x="971357" y="612122"/>
                </a:lnTo>
                <a:lnTo>
                  <a:pt x="1024430" y="634449"/>
                </a:lnTo>
                <a:lnTo>
                  <a:pt x="1049818" y="645571"/>
                </a:lnTo>
                <a:lnTo>
                  <a:pt x="1075602" y="659870"/>
                </a:lnTo>
                <a:lnTo>
                  <a:pt x="1100990" y="675759"/>
                </a:lnTo>
                <a:lnTo>
                  <a:pt x="1126377" y="691647"/>
                </a:lnTo>
                <a:lnTo>
                  <a:pt x="1151765" y="708727"/>
                </a:lnTo>
                <a:lnTo>
                  <a:pt x="1176359" y="725807"/>
                </a:lnTo>
                <a:lnTo>
                  <a:pt x="1200953" y="743682"/>
                </a:lnTo>
                <a:lnTo>
                  <a:pt x="1225547" y="762351"/>
                </a:lnTo>
                <a:lnTo>
                  <a:pt x="1248951" y="781417"/>
                </a:lnTo>
                <a:lnTo>
                  <a:pt x="1272752" y="801277"/>
                </a:lnTo>
                <a:lnTo>
                  <a:pt x="1296553" y="820740"/>
                </a:lnTo>
                <a:lnTo>
                  <a:pt x="1319164" y="841395"/>
                </a:lnTo>
                <a:lnTo>
                  <a:pt x="1342171" y="862050"/>
                </a:lnTo>
                <a:lnTo>
                  <a:pt x="1364385" y="883500"/>
                </a:lnTo>
                <a:lnTo>
                  <a:pt x="1386600" y="904949"/>
                </a:lnTo>
                <a:lnTo>
                  <a:pt x="1408020" y="926796"/>
                </a:lnTo>
                <a:lnTo>
                  <a:pt x="1429441" y="949039"/>
                </a:lnTo>
                <a:lnTo>
                  <a:pt x="1450465" y="971283"/>
                </a:lnTo>
                <a:lnTo>
                  <a:pt x="1471489" y="993924"/>
                </a:lnTo>
                <a:lnTo>
                  <a:pt x="1491720" y="1016962"/>
                </a:lnTo>
                <a:lnTo>
                  <a:pt x="1511951" y="1039603"/>
                </a:lnTo>
                <a:lnTo>
                  <a:pt x="1514611" y="1042747"/>
                </a:lnTo>
                <a:lnTo>
                  <a:pt x="1509729" y="1046212"/>
                </a:lnTo>
                <a:lnTo>
                  <a:pt x="1495050" y="1055387"/>
                </a:lnTo>
                <a:lnTo>
                  <a:pt x="1480372" y="1064163"/>
                </a:lnTo>
                <a:lnTo>
                  <a:pt x="1465297" y="1072540"/>
                </a:lnTo>
                <a:lnTo>
                  <a:pt x="1449428" y="1080917"/>
                </a:lnTo>
                <a:lnTo>
                  <a:pt x="1433163" y="1088496"/>
                </a:lnTo>
                <a:lnTo>
                  <a:pt x="1416501" y="1095677"/>
                </a:lnTo>
                <a:lnTo>
                  <a:pt x="1399442" y="1102458"/>
                </a:lnTo>
                <a:lnTo>
                  <a:pt x="1381986" y="1109240"/>
                </a:lnTo>
                <a:lnTo>
                  <a:pt x="1364531" y="1115223"/>
                </a:lnTo>
                <a:lnTo>
                  <a:pt x="1346679" y="1121207"/>
                </a:lnTo>
                <a:lnTo>
                  <a:pt x="1328033" y="1126792"/>
                </a:lnTo>
                <a:lnTo>
                  <a:pt x="1309387" y="1131579"/>
                </a:lnTo>
                <a:lnTo>
                  <a:pt x="1290345" y="1136366"/>
                </a:lnTo>
                <a:lnTo>
                  <a:pt x="1271699" y="1141153"/>
                </a:lnTo>
                <a:lnTo>
                  <a:pt x="1251864" y="1145142"/>
                </a:lnTo>
                <a:lnTo>
                  <a:pt x="1232821" y="1149131"/>
                </a:lnTo>
                <a:lnTo>
                  <a:pt x="1212985" y="1153120"/>
                </a:lnTo>
                <a:lnTo>
                  <a:pt x="1193150" y="1156311"/>
                </a:lnTo>
                <a:lnTo>
                  <a:pt x="1173711" y="1159502"/>
                </a:lnTo>
                <a:lnTo>
                  <a:pt x="1133246" y="1165087"/>
                </a:lnTo>
                <a:lnTo>
                  <a:pt x="1093574" y="1169475"/>
                </a:lnTo>
                <a:lnTo>
                  <a:pt x="1053109" y="1173065"/>
                </a:lnTo>
                <a:lnTo>
                  <a:pt x="1013438" y="1176257"/>
                </a:lnTo>
                <a:lnTo>
                  <a:pt x="973766" y="1178251"/>
                </a:lnTo>
                <a:lnTo>
                  <a:pt x="935285" y="1179448"/>
                </a:lnTo>
                <a:lnTo>
                  <a:pt x="897200" y="1180246"/>
                </a:lnTo>
                <a:lnTo>
                  <a:pt x="860305" y="1180645"/>
                </a:lnTo>
                <a:lnTo>
                  <a:pt x="824998" y="1180246"/>
                </a:lnTo>
                <a:lnTo>
                  <a:pt x="790880" y="1179448"/>
                </a:lnTo>
                <a:lnTo>
                  <a:pt x="757953" y="1178251"/>
                </a:lnTo>
                <a:lnTo>
                  <a:pt x="727009" y="1177453"/>
                </a:lnTo>
                <a:lnTo>
                  <a:pt x="698445" y="1175858"/>
                </a:lnTo>
                <a:lnTo>
                  <a:pt x="671865" y="1173863"/>
                </a:lnTo>
                <a:lnTo>
                  <a:pt x="625846" y="1170672"/>
                </a:lnTo>
                <a:lnTo>
                  <a:pt x="591332" y="1167880"/>
                </a:lnTo>
                <a:lnTo>
                  <a:pt x="561975" y="1164688"/>
                </a:lnTo>
                <a:lnTo>
                  <a:pt x="596490" y="1168677"/>
                </a:lnTo>
                <a:lnTo>
                  <a:pt x="630210" y="1172667"/>
                </a:lnTo>
                <a:lnTo>
                  <a:pt x="663534" y="1176257"/>
                </a:lnTo>
                <a:lnTo>
                  <a:pt x="696065" y="1179049"/>
                </a:lnTo>
                <a:lnTo>
                  <a:pt x="728199" y="1181841"/>
                </a:lnTo>
                <a:lnTo>
                  <a:pt x="759143" y="1183836"/>
                </a:lnTo>
                <a:lnTo>
                  <a:pt x="789293" y="1186229"/>
                </a:lnTo>
                <a:lnTo>
                  <a:pt x="819047" y="1187825"/>
                </a:lnTo>
                <a:lnTo>
                  <a:pt x="848007" y="1189421"/>
                </a:lnTo>
                <a:lnTo>
                  <a:pt x="876174" y="1190617"/>
                </a:lnTo>
                <a:lnTo>
                  <a:pt x="903547" y="1191415"/>
                </a:lnTo>
                <a:lnTo>
                  <a:pt x="930921" y="1191814"/>
                </a:lnTo>
                <a:lnTo>
                  <a:pt x="982494" y="1192213"/>
                </a:lnTo>
                <a:lnTo>
                  <a:pt x="1031686" y="1191415"/>
                </a:lnTo>
                <a:lnTo>
                  <a:pt x="1078499" y="1190219"/>
                </a:lnTo>
                <a:lnTo>
                  <a:pt x="1122138" y="1187426"/>
                </a:lnTo>
                <a:lnTo>
                  <a:pt x="1163793" y="1184634"/>
                </a:lnTo>
                <a:lnTo>
                  <a:pt x="1203068" y="1180645"/>
                </a:lnTo>
                <a:lnTo>
                  <a:pt x="1239565" y="1176257"/>
                </a:lnTo>
                <a:lnTo>
                  <a:pt x="1274476" y="1170672"/>
                </a:lnTo>
                <a:lnTo>
                  <a:pt x="1306214" y="1165486"/>
                </a:lnTo>
                <a:lnTo>
                  <a:pt x="1335967" y="1159901"/>
                </a:lnTo>
                <a:lnTo>
                  <a:pt x="1363737" y="1153519"/>
                </a:lnTo>
                <a:lnTo>
                  <a:pt x="1389524" y="1147535"/>
                </a:lnTo>
                <a:lnTo>
                  <a:pt x="1412930" y="1140754"/>
                </a:lnTo>
                <a:lnTo>
                  <a:pt x="1434353" y="1134770"/>
                </a:lnTo>
                <a:lnTo>
                  <a:pt x="1453395" y="1127989"/>
                </a:lnTo>
                <a:lnTo>
                  <a:pt x="1470851" y="1122005"/>
                </a:lnTo>
                <a:lnTo>
                  <a:pt x="1486719" y="1115622"/>
                </a:lnTo>
                <a:lnTo>
                  <a:pt x="1500207" y="1110038"/>
                </a:lnTo>
                <a:lnTo>
                  <a:pt x="1512109" y="1104852"/>
                </a:lnTo>
                <a:lnTo>
                  <a:pt x="1522424" y="1100065"/>
                </a:lnTo>
                <a:lnTo>
                  <a:pt x="1531151" y="1095677"/>
                </a:lnTo>
                <a:lnTo>
                  <a:pt x="1537499" y="1091688"/>
                </a:lnTo>
                <a:lnTo>
                  <a:pt x="1546226" y="1086103"/>
                </a:lnTo>
                <a:lnTo>
                  <a:pt x="1549400" y="1084507"/>
                </a:lnTo>
                <a:lnTo>
                  <a:pt x="1549151" y="1084051"/>
                </a:lnTo>
                <a:lnTo>
                  <a:pt x="1550825" y="1086077"/>
                </a:lnTo>
                <a:lnTo>
                  <a:pt x="1570263" y="1109512"/>
                </a:lnTo>
                <a:lnTo>
                  <a:pt x="1588510" y="1132551"/>
                </a:lnTo>
                <a:lnTo>
                  <a:pt x="1607154" y="1155986"/>
                </a:lnTo>
                <a:lnTo>
                  <a:pt x="1625004" y="1179421"/>
                </a:lnTo>
                <a:lnTo>
                  <a:pt x="1642458" y="1202857"/>
                </a:lnTo>
                <a:lnTo>
                  <a:pt x="1659516" y="1225895"/>
                </a:lnTo>
                <a:lnTo>
                  <a:pt x="1692440" y="1271971"/>
                </a:lnTo>
                <a:lnTo>
                  <a:pt x="1723778" y="1317253"/>
                </a:lnTo>
                <a:lnTo>
                  <a:pt x="1753926" y="1362138"/>
                </a:lnTo>
                <a:lnTo>
                  <a:pt x="1782090" y="1405037"/>
                </a:lnTo>
                <a:lnTo>
                  <a:pt x="1808668" y="1447141"/>
                </a:lnTo>
                <a:lnTo>
                  <a:pt x="1833262" y="1487657"/>
                </a:lnTo>
                <a:lnTo>
                  <a:pt x="1856269" y="1526186"/>
                </a:lnTo>
                <a:lnTo>
                  <a:pt x="1877293" y="1562332"/>
                </a:lnTo>
                <a:lnTo>
                  <a:pt x="1896334" y="1596889"/>
                </a:lnTo>
                <a:lnTo>
                  <a:pt x="1912343" y="1625032"/>
                </a:lnTo>
                <a:lnTo>
                  <a:pt x="1902184" y="1628293"/>
                </a:lnTo>
                <a:lnTo>
                  <a:pt x="1881929" y="1634584"/>
                </a:lnTo>
                <a:lnTo>
                  <a:pt x="1856907" y="1641268"/>
                </a:lnTo>
                <a:lnTo>
                  <a:pt x="1827913" y="1649131"/>
                </a:lnTo>
                <a:lnTo>
                  <a:pt x="1795345" y="1657387"/>
                </a:lnTo>
                <a:lnTo>
                  <a:pt x="1759600" y="1666037"/>
                </a:lnTo>
                <a:lnTo>
                  <a:pt x="1721471" y="1674294"/>
                </a:lnTo>
                <a:lnTo>
                  <a:pt x="1701215" y="1678225"/>
                </a:lnTo>
                <a:lnTo>
                  <a:pt x="1680959" y="1681764"/>
                </a:lnTo>
                <a:lnTo>
                  <a:pt x="1659909" y="1685302"/>
                </a:lnTo>
                <a:lnTo>
                  <a:pt x="1638859" y="1688841"/>
                </a:lnTo>
                <a:lnTo>
                  <a:pt x="1617412" y="1691593"/>
                </a:lnTo>
                <a:lnTo>
                  <a:pt x="1595965" y="1694345"/>
                </a:lnTo>
                <a:lnTo>
                  <a:pt x="1574120" y="1696311"/>
                </a:lnTo>
                <a:lnTo>
                  <a:pt x="1552276" y="1698277"/>
                </a:lnTo>
                <a:lnTo>
                  <a:pt x="1530034" y="1699850"/>
                </a:lnTo>
                <a:lnTo>
                  <a:pt x="1508189" y="1701029"/>
                </a:lnTo>
                <a:lnTo>
                  <a:pt x="1486345" y="1701422"/>
                </a:lnTo>
                <a:lnTo>
                  <a:pt x="1469825" y="1701422"/>
                </a:lnTo>
                <a:lnTo>
                  <a:pt x="1437096" y="1699850"/>
                </a:lnTo>
                <a:lnTo>
                  <a:pt x="1422400" y="1699063"/>
                </a:lnTo>
                <a:lnTo>
                  <a:pt x="1443450" y="1700243"/>
                </a:lnTo>
                <a:lnTo>
                  <a:pt x="1464898" y="1701422"/>
                </a:lnTo>
                <a:lnTo>
                  <a:pt x="1469825" y="1701422"/>
                </a:lnTo>
                <a:lnTo>
                  <a:pt x="1478004" y="1701815"/>
                </a:lnTo>
                <a:lnTo>
                  <a:pt x="1506601" y="1702602"/>
                </a:lnTo>
                <a:lnTo>
                  <a:pt x="1539566" y="1702995"/>
                </a:lnTo>
                <a:lnTo>
                  <a:pt x="1575709" y="1703388"/>
                </a:lnTo>
                <a:lnTo>
                  <a:pt x="1615426" y="1702995"/>
                </a:lnTo>
                <a:lnTo>
                  <a:pt x="1656732" y="1701815"/>
                </a:lnTo>
                <a:lnTo>
                  <a:pt x="1700024" y="1699456"/>
                </a:lnTo>
                <a:lnTo>
                  <a:pt x="1721868" y="1698277"/>
                </a:lnTo>
                <a:lnTo>
                  <a:pt x="1743713" y="1696311"/>
                </a:lnTo>
                <a:lnTo>
                  <a:pt x="1765954" y="1694345"/>
                </a:lnTo>
                <a:lnTo>
                  <a:pt x="1788196" y="1691593"/>
                </a:lnTo>
                <a:lnTo>
                  <a:pt x="1810040" y="1689234"/>
                </a:lnTo>
                <a:lnTo>
                  <a:pt x="1831885" y="1686089"/>
                </a:lnTo>
                <a:lnTo>
                  <a:pt x="1853332" y="1682550"/>
                </a:lnTo>
                <a:lnTo>
                  <a:pt x="1873985" y="1678619"/>
                </a:lnTo>
                <a:lnTo>
                  <a:pt x="1894638" y="1673901"/>
                </a:lnTo>
                <a:lnTo>
                  <a:pt x="1914497" y="1669182"/>
                </a:lnTo>
                <a:lnTo>
                  <a:pt x="1933533" y="1664079"/>
                </a:lnTo>
                <a:lnTo>
                  <a:pt x="1943539" y="1682687"/>
                </a:lnTo>
                <a:lnTo>
                  <a:pt x="1964563" y="1723997"/>
                </a:lnTo>
                <a:lnTo>
                  <a:pt x="1974533" y="1744276"/>
                </a:lnTo>
                <a:lnTo>
                  <a:pt x="1961691" y="1752203"/>
                </a:lnTo>
                <a:lnTo>
                  <a:pt x="1946204" y="1755775"/>
                </a:lnTo>
                <a:lnTo>
                  <a:pt x="1927937" y="1759347"/>
                </a:lnTo>
                <a:lnTo>
                  <a:pt x="1902919" y="1764506"/>
                </a:lnTo>
                <a:lnTo>
                  <a:pt x="1871151" y="1770063"/>
                </a:lnTo>
                <a:lnTo>
                  <a:pt x="1834618" y="1775619"/>
                </a:lnTo>
                <a:lnTo>
                  <a:pt x="1792127" y="1781175"/>
                </a:lnTo>
                <a:lnTo>
                  <a:pt x="1768698" y="1783556"/>
                </a:lnTo>
                <a:lnTo>
                  <a:pt x="1744475" y="1785938"/>
                </a:lnTo>
                <a:lnTo>
                  <a:pt x="1719060" y="1787922"/>
                </a:lnTo>
                <a:lnTo>
                  <a:pt x="1692852" y="1789906"/>
                </a:lnTo>
                <a:lnTo>
                  <a:pt x="1665849" y="1791494"/>
                </a:lnTo>
                <a:lnTo>
                  <a:pt x="1637257" y="1792288"/>
                </a:lnTo>
                <a:lnTo>
                  <a:pt x="1607872" y="1793081"/>
                </a:lnTo>
                <a:lnTo>
                  <a:pt x="1578089" y="1793875"/>
                </a:lnTo>
                <a:lnTo>
                  <a:pt x="1546718" y="1793081"/>
                </a:lnTo>
                <a:lnTo>
                  <a:pt x="1515346" y="1792685"/>
                </a:lnTo>
                <a:lnTo>
                  <a:pt x="1483181" y="1791494"/>
                </a:lnTo>
                <a:lnTo>
                  <a:pt x="1450221" y="1789510"/>
                </a:lnTo>
                <a:lnTo>
                  <a:pt x="1416865" y="1786731"/>
                </a:lnTo>
                <a:lnTo>
                  <a:pt x="1383111" y="1783556"/>
                </a:lnTo>
                <a:lnTo>
                  <a:pt x="1348563" y="1779191"/>
                </a:lnTo>
                <a:lnTo>
                  <a:pt x="1314015" y="1774428"/>
                </a:lnTo>
                <a:lnTo>
                  <a:pt x="1279070" y="1768872"/>
                </a:lnTo>
                <a:lnTo>
                  <a:pt x="1243728" y="1761728"/>
                </a:lnTo>
                <a:lnTo>
                  <a:pt x="1272319" y="1733153"/>
                </a:lnTo>
                <a:lnTo>
                  <a:pt x="1260803" y="1730772"/>
                </a:lnTo>
                <a:lnTo>
                  <a:pt x="1246905" y="1727200"/>
                </a:lnTo>
                <a:lnTo>
                  <a:pt x="1227447" y="1722041"/>
                </a:lnTo>
                <a:lnTo>
                  <a:pt x="1204017" y="1715691"/>
                </a:lnTo>
                <a:lnTo>
                  <a:pt x="1175823" y="1707356"/>
                </a:lnTo>
                <a:lnTo>
                  <a:pt x="1144452" y="1697435"/>
                </a:lnTo>
                <a:lnTo>
                  <a:pt x="1108713" y="1685925"/>
                </a:lnTo>
                <a:lnTo>
                  <a:pt x="1070194" y="1672431"/>
                </a:lnTo>
                <a:lnTo>
                  <a:pt x="1028498" y="1656556"/>
                </a:lnTo>
                <a:lnTo>
                  <a:pt x="1007054" y="1648222"/>
                </a:lnTo>
                <a:lnTo>
                  <a:pt x="984816" y="1639094"/>
                </a:lnTo>
                <a:lnTo>
                  <a:pt x="961784" y="1629966"/>
                </a:lnTo>
                <a:lnTo>
                  <a:pt x="938752" y="1619250"/>
                </a:lnTo>
                <a:lnTo>
                  <a:pt x="914926" y="1608931"/>
                </a:lnTo>
                <a:lnTo>
                  <a:pt x="890703" y="1597819"/>
                </a:lnTo>
                <a:lnTo>
                  <a:pt x="866480" y="1585913"/>
                </a:lnTo>
                <a:lnTo>
                  <a:pt x="841859" y="1573610"/>
                </a:lnTo>
                <a:lnTo>
                  <a:pt x="816842" y="1560513"/>
                </a:lnTo>
                <a:lnTo>
                  <a:pt x="791427" y="1547019"/>
                </a:lnTo>
                <a:lnTo>
                  <a:pt x="766013" y="1533128"/>
                </a:lnTo>
                <a:lnTo>
                  <a:pt x="740598" y="1518444"/>
                </a:lnTo>
                <a:lnTo>
                  <a:pt x="826769" y="1496219"/>
                </a:lnTo>
                <a:lnTo>
                  <a:pt x="815650" y="1491853"/>
                </a:lnTo>
                <a:lnTo>
                  <a:pt x="802149" y="1485900"/>
                </a:lnTo>
                <a:lnTo>
                  <a:pt x="784279" y="1478360"/>
                </a:lnTo>
                <a:lnTo>
                  <a:pt x="762439" y="1467247"/>
                </a:lnTo>
                <a:lnTo>
                  <a:pt x="750128" y="1460500"/>
                </a:lnTo>
                <a:lnTo>
                  <a:pt x="737421" y="1453753"/>
                </a:lnTo>
                <a:lnTo>
                  <a:pt x="723522" y="1445419"/>
                </a:lnTo>
                <a:lnTo>
                  <a:pt x="708830" y="1436688"/>
                </a:lnTo>
                <a:lnTo>
                  <a:pt x="694137" y="1426766"/>
                </a:lnTo>
                <a:lnTo>
                  <a:pt x="678253" y="1416447"/>
                </a:lnTo>
                <a:lnTo>
                  <a:pt x="662369" y="1404541"/>
                </a:lnTo>
                <a:lnTo>
                  <a:pt x="645690" y="1392238"/>
                </a:lnTo>
                <a:lnTo>
                  <a:pt x="629012" y="1379141"/>
                </a:lnTo>
                <a:lnTo>
                  <a:pt x="611936" y="1364853"/>
                </a:lnTo>
                <a:lnTo>
                  <a:pt x="594464" y="1349375"/>
                </a:lnTo>
                <a:lnTo>
                  <a:pt x="576991" y="1333103"/>
                </a:lnTo>
                <a:lnTo>
                  <a:pt x="559519" y="1315641"/>
                </a:lnTo>
                <a:lnTo>
                  <a:pt x="541649" y="1297385"/>
                </a:lnTo>
                <a:lnTo>
                  <a:pt x="523780" y="1277938"/>
                </a:lnTo>
                <a:lnTo>
                  <a:pt x="506704" y="1257300"/>
                </a:lnTo>
                <a:lnTo>
                  <a:pt x="489232" y="1235472"/>
                </a:lnTo>
                <a:lnTo>
                  <a:pt x="472156" y="1212056"/>
                </a:lnTo>
                <a:lnTo>
                  <a:pt x="455081" y="1188244"/>
                </a:lnTo>
                <a:lnTo>
                  <a:pt x="438799" y="1162844"/>
                </a:lnTo>
                <a:lnTo>
                  <a:pt x="422518" y="1136253"/>
                </a:lnTo>
                <a:lnTo>
                  <a:pt x="414576" y="1122363"/>
                </a:lnTo>
                <a:lnTo>
                  <a:pt x="407428" y="1108472"/>
                </a:lnTo>
                <a:lnTo>
                  <a:pt x="486849" y="1092200"/>
                </a:lnTo>
                <a:lnTo>
                  <a:pt x="486849" y="1057275"/>
                </a:lnTo>
                <a:lnTo>
                  <a:pt x="482481" y="1055291"/>
                </a:lnTo>
                <a:lnTo>
                  <a:pt x="476921" y="1052513"/>
                </a:lnTo>
                <a:lnTo>
                  <a:pt x="469376" y="1048941"/>
                </a:lnTo>
                <a:lnTo>
                  <a:pt x="459846" y="1043384"/>
                </a:lnTo>
                <a:lnTo>
                  <a:pt x="448727" y="1037034"/>
                </a:lnTo>
                <a:lnTo>
                  <a:pt x="436020" y="1028700"/>
                </a:lnTo>
                <a:lnTo>
                  <a:pt x="422121" y="1018778"/>
                </a:lnTo>
                <a:lnTo>
                  <a:pt x="406237" y="1007269"/>
                </a:lnTo>
                <a:lnTo>
                  <a:pt x="389559" y="994172"/>
                </a:lnTo>
                <a:lnTo>
                  <a:pt x="372086" y="978297"/>
                </a:lnTo>
                <a:lnTo>
                  <a:pt x="353422" y="960834"/>
                </a:lnTo>
                <a:lnTo>
                  <a:pt x="343495" y="950913"/>
                </a:lnTo>
                <a:lnTo>
                  <a:pt x="333964" y="940991"/>
                </a:lnTo>
                <a:lnTo>
                  <a:pt x="324037" y="930275"/>
                </a:lnTo>
                <a:lnTo>
                  <a:pt x="313712" y="919163"/>
                </a:lnTo>
                <a:lnTo>
                  <a:pt x="303784" y="906859"/>
                </a:lnTo>
                <a:lnTo>
                  <a:pt x="293062" y="894556"/>
                </a:lnTo>
                <a:lnTo>
                  <a:pt x="283135" y="881063"/>
                </a:lnTo>
                <a:lnTo>
                  <a:pt x="272810" y="867172"/>
                </a:lnTo>
                <a:lnTo>
                  <a:pt x="262088" y="852884"/>
                </a:lnTo>
                <a:lnTo>
                  <a:pt x="251764" y="837406"/>
                </a:lnTo>
                <a:lnTo>
                  <a:pt x="240645" y="821928"/>
                </a:lnTo>
                <a:lnTo>
                  <a:pt x="229923" y="805259"/>
                </a:lnTo>
                <a:lnTo>
                  <a:pt x="219598" y="787400"/>
                </a:lnTo>
                <a:lnTo>
                  <a:pt x="208877" y="769541"/>
                </a:lnTo>
                <a:lnTo>
                  <a:pt x="198552" y="750888"/>
                </a:lnTo>
                <a:lnTo>
                  <a:pt x="187830" y="731441"/>
                </a:lnTo>
                <a:lnTo>
                  <a:pt x="177505" y="710803"/>
                </a:lnTo>
                <a:lnTo>
                  <a:pt x="167181" y="689769"/>
                </a:lnTo>
                <a:lnTo>
                  <a:pt x="157253" y="667941"/>
                </a:lnTo>
                <a:lnTo>
                  <a:pt x="147326" y="645716"/>
                </a:lnTo>
                <a:lnTo>
                  <a:pt x="137001" y="621903"/>
                </a:lnTo>
                <a:lnTo>
                  <a:pt x="127470" y="597297"/>
                </a:lnTo>
                <a:lnTo>
                  <a:pt x="117940" y="572294"/>
                </a:lnTo>
                <a:lnTo>
                  <a:pt x="108807" y="546100"/>
                </a:lnTo>
                <a:lnTo>
                  <a:pt x="99276" y="519509"/>
                </a:lnTo>
                <a:lnTo>
                  <a:pt x="90540" y="491331"/>
                </a:lnTo>
                <a:lnTo>
                  <a:pt x="81804" y="462359"/>
                </a:lnTo>
                <a:lnTo>
                  <a:pt x="73464" y="432991"/>
                </a:lnTo>
                <a:lnTo>
                  <a:pt x="65522" y="402431"/>
                </a:lnTo>
                <a:lnTo>
                  <a:pt x="57580" y="370681"/>
                </a:lnTo>
                <a:lnTo>
                  <a:pt x="50432" y="338534"/>
                </a:lnTo>
                <a:lnTo>
                  <a:pt x="42887" y="304800"/>
                </a:lnTo>
                <a:lnTo>
                  <a:pt x="36137" y="269875"/>
                </a:lnTo>
                <a:lnTo>
                  <a:pt x="29783" y="234553"/>
                </a:lnTo>
                <a:lnTo>
                  <a:pt x="23826" y="198041"/>
                </a:lnTo>
                <a:lnTo>
                  <a:pt x="18267" y="160338"/>
                </a:lnTo>
                <a:lnTo>
                  <a:pt x="13105" y="121841"/>
                </a:lnTo>
                <a:lnTo>
                  <a:pt x="8339" y="82550"/>
                </a:lnTo>
                <a:lnTo>
                  <a:pt x="3971" y="41672"/>
                </a:lnTo>
                <a:lnTo>
                  <a:pt x="0" y="0"/>
                </a:lnTo>
                <a:close/>
              </a:path>
            </a:pathLst>
          </a:custGeom>
          <a:solidFill>
            <a:srgbClr val="2FB79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cs typeface="Elsie" panose="02000000000000000000" charset="0"/>
            </a:endParaRPr>
          </a:p>
        </p:txBody>
      </p:sp>
      <p:sp>
        <p:nvSpPr>
          <p:cNvPr id="87" name="KSO_Shape"/>
          <p:cNvSpPr/>
          <p:nvPr/>
        </p:nvSpPr>
        <p:spPr bwMode="auto">
          <a:xfrm flipH="1">
            <a:off x="11309804" y="1109784"/>
            <a:ext cx="749726" cy="758776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Elsie" panose="020000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7001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" grpId="0" animBg="1"/>
      <p:bldP spid="5" grpId="0" animBg="1"/>
      <p:bldP spid="8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5638800" y="3616169"/>
            <a:ext cx="3095321" cy="1495813"/>
          </a:xfrm>
          <a:prstGeom prst="roundRect">
            <a:avLst/>
          </a:prstGeom>
          <a:solidFill>
            <a:srgbClr val="A557DF">
              <a:alpha val="45000"/>
            </a:srgbClr>
          </a:solidFill>
          <a:ln>
            <a:solidFill>
              <a:schemeClr val="bg1"/>
            </a:solidFill>
          </a:ln>
          <a:effectLst>
            <a:outerShdw blurRad="177800" dist="139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9" tIns="68585" rIns="137169" bIns="68585" rtlCol="0" anchor="ctr"/>
          <a:lstStyle/>
          <a:p>
            <a:pPr algn="ctr"/>
            <a:r>
              <a:rPr lang="ar-SA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PT Bold Heading" pitchFamily="2" charset="-78"/>
              </a:rPr>
              <a:t>فكرة الدرس 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PT Bold Heading" pitchFamily="2" charset="-78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1018975" y="6347440"/>
            <a:ext cx="2727413" cy="1495813"/>
          </a:xfrm>
          <a:prstGeom prst="roundRect">
            <a:avLst/>
          </a:prstGeom>
          <a:solidFill>
            <a:srgbClr val="CC3399">
              <a:alpha val="45000"/>
            </a:srgbClr>
          </a:solidFill>
          <a:ln>
            <a:solidFill>
              <a:schemeClr val="bg1"/>
            </a:solidFill>
          </a:ln>
          <a:effectLst>
            <a:outerShdw blurRad="177800" dist="139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9" tIns="68585" rIns="137169" bIns="68585" rtlCol="0" anchor="ctr"/>
          <a:lstStyle/>
          <a:p>
            <a:pPr algn="ctr"/>
            <a:r>
              <a:rPr lang="ar-SA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PT Bold Heading" pitchFamily="2" charset="-78"/>
              </a:rPr>
              <a:t>المفردات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PT Bold Heading" pitchFamily="2" charset="-78"/>
            </a:endParaRPr>
          </a:p>
        </p:txBody>
      </p:sp>
      <p:sp>
        <p:nvSpPr>
          <p:cNvPr id="6" name="TextBox 16"/>
          <p:cNvSpPr txBox="1"/>
          <p:nvPr/>
        </p:nvSpPr>
        <p:spPr>
          <a:xfrm>
            <a:off x="1905000" y="5295900"/>
            <a:ext cx="5033171" cy="1246505"/>
          </a:xfrm>
          <a:prstGeom prst="rect">
            <a:avLst/>
          </a:prstGeom>
          <a:noFill/>
        </p:spPr>
        <p:txBody>
          <a:bodyPr wrap="square" lIns="137169" tIns="68585" rIns="137169" bIns="68585" rtlCol="0">
            <a:spAutoFit/>
          </a:bodyPr>
          <a:lstStyle/>
          <a:p>
            <a:pPr algn="ctr"/>
            <a:r>
              <a:rPr lang="ar-SA" altLang="zh-CN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أُمثل أعداد حتى 100  </a:t>
            </a:r>
          </a:p>
          <a:p>
            <a:pPr algn="ctr"/>
            <a:r>
              <a:rPr lang="ar-SA" altLang="zh-CN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بالآحاد والعشرات</a:t>
            </a:r>
          </a:p>
        </p:txBody>
      </p:sp>
      <p:sp>
        <p:nvSpPr>
          <p:cNvPr id="10" name="Freeform 874"/>
          <p:cNvSpPr>
            <a:spLocks noChangeAspect="1"/>
          </p:cNvSpPr>
          <p:nvPr/>
        </p:nvSpPr>
        <p:spPr bwMode="auto">
          <a:xfrm>
            <a:off x="8832319" y="3543300"/>
            <a:ext cx="3193671" cy="2700338"/>
          </a:xfrm>
          <a:custGeom>
            <a:avLst/>
            <a:gdLst>
              <a:gd name="T0" fmla="*/ 717825 w 175"/>
              <a:gd name="T1" fmla="*/ 352703 h 148"/>
              <a:gd name="T2" fmla="*/ 717825 w 175"/>
              <a:gd name="T3" fmla="*/ 0 h 148"/>
              <a:gd name="T4" fmla="*/ 0 w 175"/>
              <a:gd name="T5" fmla="*/ 595946 h 148"/>
              <a:gd name="T6" fmla="*/ 717825 w 175"/>
              <a:gd name="T7" fmla="*/ 1204054 h 148"/>
              <a:gd name="T8" fmla="*/ 717825 w 175"/>
              <a:gd name="T9" fmla="*/ 863514 h 148"/>
              <a:gd name="T10" fmla="*/ 717825 w 175"/>
              <a:gd name="T11" fmla="*/ 1800000 h 148"/>
              <a:gd name="T12" fmla="*/ 717825 w 175"/>
              <a:gd name="T13" fmla="*/ 352703 h 1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5"/>
              <a:gd name="T22" fmla="*/ 0 h 148"/>
              <a:gd name="T23" fmla="*/ 175 w 175"/>
              <a:gd name="T24" fmla="*/ 148 h 1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5" h="148">
                <a:moveTo>
                  <a:pt x="59" y="29"/>
                </a:moveTo>
                <a:cubicBezTo>
                  <a:pt x="59" y="0"/>
                  <a:pt x="59" y="0"/>
                  <a:pt x="59" y="0"/>
                </a:cubicBezTo>
                <a:cubicBezTo>
                  <a:pt x="0" y="49"/>
                  <a:pt x="0" y="49"/>
                  <a:pt x="0" y="49"/>
                </a:cubicBezTo>
                <a:cubicBezTo>
                  <a:pt x="59" y="99"/>
                  <a:pt x="59" y="99"/>
                  <a:pt x="59" y="99"/>
                </a:cubicBezTo>
                <a:cubicBezTo>
                  <a:pt x="59" y="71"/>
                  <a:pt x="59" y="71"/>
                  <a:pt x="59" y="71"/>
                </a:cubicBezTo>
                <a:cubicBezTo>
                  <a:pt x="118" y="79"/>
                  <a:pt x="92" y="114"/>
                  <a:pt x="59" y="148"/>
                </a:cubicBezTo>
                <a:cubicBezTo>
                  <a:pt x="175" y="72"/>
                  <a:pt x="106" y="37"/>
                  <a:pt x="59" y="29"/>
                </a:cubicBezTo>
                <a:close/>
              </a:path>
            </a:pathLst>
          </a:custGeom>
          <a:solidFill>
            <a:srgbClr val="A557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9" tIns="68585" rIns="137169" bIns="6858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Elsie" panose="02000000000000000000" charset="0"/>
            </a:endParaRPr>
          </a:p>
        </p:txBody>
      </p:sp>
      <p:sp>
        <p:nvSpPr>
          <p:cNvPr id="33" name="Freeform 874"/>
          <p:cNvSpPr>
            <a:spLocks noChangeAspect="1"/>
          </p:cNvSpPr>
          <p:nvPr/>
        </p:nvSpPr>
        <p:spPr bwMode="auto">
          <a:xfrm flipH="1" flipV="1">
            <a:off x="7799805" y="6243637"/>
            <a:ext cx="3193671" cy="2700338"/>
          </a:xfrm>
          <a:custGeom>
            <a:avLst/>
            <a:gdLst>
              <a:gd name="T0" fmla="*/ 717825 w 175"/>
              <a:gd name="T1" fmla="*/ 352703 h 148"/>
              <a:gd name="T2" fmla="*/ 717825 w 175"/>
              <a:gd name="T3" fmla="*/ 0 h 148"/>
              <a:gd name="T4" fmla="*/ 0 w 175"/>
              <a:gd name="T5" fmla="*/ 595946 h 148"/>
              <a:gd name="T6" fmla="*/ 717825 w 175"/>
              <a:gd name="T7" fmla="*/ 1204054 h 148"/>
              <a:gd name="T8" fmla="*/ 717825 w 175"/>
              <a:gd name="T9" fmla="*/ 863514 h 148"/>
              <a:gd name="T10" fmla="*/ 717825 w 175"/>
              <a:gd name="T11" fmla="*/ 1800000 h 148"/>
              <a:gd name="T12" fmla="*/ 717825 w 175"/>
              <a:gd name="T13" fmla="*/ 352703 h 1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5"/>
              <a:gd name="T22" fmla="*/ 0 h 148"/>
              <a:gd name="T23" fmla="*/ 175 w 175"/>
              <a:gd name="T24" fmla="*/ 148 h 1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5" h="148">
                <a:moveTo>
                  <a:pt x="59" y="29"/>
                </a:moveTo>
                <a:cubicBezTo>
                  <a:pt x="59" y="0"/>
                  <a:pt x="59" y="0"/>
                  <a:pt x="59" y="0"/>
                </a:cubicBezTo>
                <a:cubicBezTo>
                  <a:pt x="0" y="49"/>
                  <a:pt x="0" y="49"/>
                  <a:pt x="0" y="49"/>
                </a:cubicBezTo>
                <a:cubicBezTo>
                  <a:pt x="59" y="99"/>
                  <a:pt x="59" y="99"/>
                  <a:pt x="59" y="99"/>
                </a:cubicBezTo>
                <a:cubicBezTo>
                  <a:pt x="59" y="71"/>
                  <a:pt x="59" y="71"/>
                  <a:pt x="59" y="71"/>
                </a:cubicBezTo>
                <a:cubicBezTo>
                  <a:pt x="118" y="79"/>
                  <a:pt x="92" y="114"/>
                  <a:pt x="59" y="148"/>
                </a:cubicBezTo>
                <a:cubicBezTo>
                  <a:pt x="175" y="72"/>
                  <a:pt x="106" y="37"/>
                  <a:pt x="59" y="29"/>
                </a:cubicBezTo>
                <a:close/>
              </a:path>
            </a:pathLst>
          </a:custGeom>
          <a:solidFill>
            <a:srgbClr val="CC009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9" tIns="68585" rIns="137169" bIns="6858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34" name="TextBox 16"/>
          <p:cNvSpPr txBox="1"/>
          <p:nvPr/>
        </p:nvSpPr>
        <p:spPr>
          <a:xfrm>
            <a:off x="12344400" y="7381597"/>
            <a:ext cx="5218346" cy="1800503"/>
          </a:xfrm>
          <a:prstGeom prst="rect">
            <a:avLst/>
          </a:prstGeom>
          <a:noFill/>
        </p:spPr>
        <p:txBody>
          <a:bodyPr wrap="square" lIns="137169" tIns="68585" rIns="137169" bIns="68585" rtlCol="0">
            <a:spAutoFit/>
          </a:bodyPr>
          <a:lstStyle/>
          <a:p>
            <a:pPr lvl="0" algn="ctr">
              <a:defRPr/>
            </a:pPr>
            <a:r>
              <a:rPr lang="ar-SA" sz="3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/>
                <a:ea typeface="Catamaran"/>
                <a:cs typeface="PT Bold Heading" pitchFamily="2" charset="-78"/>
                <a:sym typeface="Catamaran"/>
              </a:rPr>
              <a:t>آحاد </a:t>
            </a:r>
          </a:p>
          <a:p>
            <a:pPr lvl="0" algn="ctr">
              <a:defRPr/>
            </a:pPr>
            <a:r>
              <a:rPr lang="ar-SA" sz="3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/>
                <a:ea typeface="Catamaran"/>
                <a:cs typeface="PT Bold Heading" pitchFamily="2" charset="-78"/>
                <a:sym typeface="Catamaran"/>
              </a:rPr>
              <a:t>عشرات</a:t>
            </a:r>
          </a:p>
          <a:p>
            <a:pPr lvl="0" algn="ctr">
              <a:defRPr/>
            </a:pPr>
            <a:r>
              <a:rPr lang="ar-SA" sz="3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/>
                <a:ea typeface="Catamaran"/>
                <a:cs typeface="PT Bold Heading" pitchFamily="2" charset="-78"/>
                <a:sym typeface="Catamaran"/>
              </a:rPr>
              <a:t>إعادة التجميع</a:t>
            </a:r>
          </a:p>
        </p:txBody>
      </p:sp>
      <p:sp>
        <p:nvSpPr>
          <p:cNvPr id="30" name="Oval 6"/>
          <p:cNvSpPr>
            <a:spLocks noChangeArrowheads="1"/>
          </p:cNvSpPr>
          <p:nvPr/>
        </p:nvSpPr>
        <p:spPr bwMode="auto">
          <a:xfrm flipV="1">
            <a:off x="10035375" y="3288922"/>
            <a:ext cx="2791358" cy="145738"/>
          </a:xfrm>
          <a:prstGeom prst="ellipse">
            <a:avLst/>
          </a:prstGeom>
          <a:gradFill rotWithShape="1">
            <a:gsLst>
              <a:gs pos="0">
                <a:srgbClr val="000000">
                  <a:alpha val="20000"/>
                </a:srgbClr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137169" tIns="68585" rIns="137169" bIns="68585" anchor="ctr"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  <a:ea typeface="Elsie" panose="02000000000000000000" charset="0"/>
              <a:cs typeface="Elsie" panose="02000000000000000000" charset="0"/>
            </a:endParaRPr>
          </a:p>
        </p:txBody>
      </p:sp>
      <p:grpSp>
        <p:nvGrpSpPr>
          <p:cNvPr id="31" name="Group 31"/>
          <p:cNvGrpSpPr/>
          <p:nvPr/>
        </p:nvGrpSpPr>
        <p:grpSpPr bwMode="auto">
          <a:xfrm flipV="1">
            <a:off x="10821454" y="1358190"/>
            <a:ext cx="1241669" cy="863932"/>
            <a:chOff x="2468" y="965"/>
            <a:chExt cx="825" cy="825"/>
          </a:xfrm>
        </p:grpSpPr>
        <p:sp>
          <p:nvSpPr>
            <p:cNvPr id="32" name="Freeform 13"/>
            <p:cNvSpPr/>
            <p:nvPr/>
          </p:nvSpPr>
          <p:spPr bwMode="auto">
            <a:xfrm>
              <a:off x="2477" y="984"/>
              <a:ext cx="805" cy="804"/>
            </a:xfrm>
            <a:custGeom>
              <a:avLst/>
              <a:gdLst>
                <a:gd name="T0" fmla="*/ 217 w 401"/>
                <a:gd name="T1" fmla="*/ 491 h 401"/>
                <a:gd name="T2" fmla="*/ 279 w 401"/>
                <a:gd name="T3" fmla="*/ 531 h 401"/>
                <a:gd name="T4" fmla="*/ 0 w 401"/>
                <a:gd name="T5" fmla="*/ 804 h 401"/>
                <a:gd name="T6" fmla="*/ 299 w 401"/>
                <a:gd name="T7" fmla="*/ 1105 h 401"/>
                <a:gd name="T8" fmla="*/ 355 w 401"/>
                <a:gd name="T9" fmla="*/ 1000 h 401"/>
                <a:gd name="T10" fmla="*/ 628 w 401"/>
                <a:gd name="T11" fmla="*/ 1000 h 401"/>
                <a:gd name="T12" fmla="*/ 628 w 401"/>
                <a:gd name="T13" fmla="*/ 1275 h 401"/>
                <a:gd name="T14" fmla="*/ 524 w 401"/>
                <a:gd name="T15" fmla="*/ 1327 h 401"/>
                <a:gd name="T16" fmla="*/ 811 w 401"/>
                <a:gd name="T17" fmla="*/ 1612 h 401"/>
                <a:gd name="T18" fmla="*/ 1084 w 401"/>
                <a:gd name="T19" fmla="*/ 1335 h 401"/>
                <a:gd name="T20" fmla="*/ 1124 w 401"/>
                <a:gd name="T21" fmla="*/ 1395 h 401"/>
                <a:gd name="T22" fmla="*/ 1399 w 401"/>
                <a:gd name="T23" fmla="*/ 1395 h 401"/>
                <a:gd name="T24" fmla="*/ 1399 w 401"/>
                <a:gd name="T25" fmla="*/ 1121 h 401"/>
                <a:gd name="T26" fmla="*/ 1337 w 401"/>
                <a:gd name="T27" fmla="*/ 1081 h 401"/>
                <a:gd name="T28" fmla="*/ 1616 w 401"/>
                <a:gd name="T29" fmla="*/ 804 h 401"/>
                <a:gd name="T30" fmla="*/ 1341 w 401"/>
                <a:gd name="T31" fmla="*/ 531 h 401"/>
                <a:gd name="T32" fmla="*/ 1289 w 401"/>
                <a:gd name="T33" fmla="*/ 612 h 401"/>
                <a:gd name="T34" fmla="*/ 1016 w 401"/>
                <a:gd name="T35" fmla="*/ 612 h 401"/>
                <a:gd name="T36" fmla="*/ 1016 w 401"/>
                <a:gd name="T37" fmla="*/ 337 h 401"/>
                <a:gd name="T38" fmla="*/ 1100 w 401"/>
                <a:gd name="T39" fmla="*/ 289 h 401"/>
                <a:gd name="T40" fmla="*/ 811 w 401"/>
                <a:gd name="T41" fmla="*/ 0 h 401"/>
                <a:gd name="T42" fmla="*/ 532 w 401"/>
                <a:gd name="T43" fmla="*/ 273 h 401"/>
                <a:gd name="T44" fmla="*/ 492 w 401"/>
                <a:gd name="T45" fmla="*/ 217 h 401"/>
                <a:gd name="T46" fmla="*/ 217 w 401"/>
                <a:gd name="T47" fmla="*/ 217 h 401"/>
                <a:gd name="T48" fmla="*/ 217 w 401"/>
                <a:gd name="T49" fmla="*/ 491 h 40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01"/>
                <a:gd name="T76" fmla="*/ 0 h 401"/>
                <a:gd name="T77" fmla="*/ 401 w 401"/>
                <a:gd name="T78" fmla="*/ 401 h 40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01" h="401">
                  <a:moveTo>
                    <a:pt x="54" y="122"/>
                  </a:moveTo>
                  <a:cubicBezTo>
                    <a:pt x="58" y="126"/>
                    <a:pt x="63" y="129"/>
                    <a:pt x="69" y="132"/>
                  </a:cubicBezTo>
                  <a:cubicBezTo>
                    <a:pt x="0" y="200"/>
                    <a:pt x="0" y="200"/>
                    <a:pt x="0" y="200"/>
                  </a:cubicBezTo>
                  <a:cubicBezTo>
                    <a:pt x="74" y="275"/>
                    <a:pt x="74" y="275"/>
                    <a:pt x="74" y="275"/>
                  </a:cubicBezTo>
                  <a:cubicBezTo>
                    <a:pt x="76" y="265"/>
                    <a:pt x="81" y="256"/>
                    <a:pt x="88" y="249"/>
                  </a:cubicBezTo>
                  <a:cubicBezTo>
                    <a:pt x="107" y="230"/>
                    <a:pt x="137" y="230"/>
                    <a:pt x="156" y="249"/>
                  </a:cubicBezTo>
                  <a:cubicBezTo>
                    <a:pt x="175" y="267"/>
                    <a:pt x="175" y="298"/>
                    <a:pt x="156" y="317"/>
                  </a:cubicBezTo>
                  <a:cubicBezTo>
                    <a:pt x="149" y="324"/>
                    <a:pt x="139" y="328"/>
                    <a:pt x="130" y="330"/>
                  </a:cubicBezTo>
                  <a:cubicBezTo>
                    <a:pt x="201" y="401"/>
                    <a:pt x="201" y="401"/>
                    <a:pt x="201" y="401"/>
                  </a:cubicBezTo>
                  <a:cubicBezTo>
                    <a:pt x="269" y="332"/>
                    <a:pt x="269" y="332"/>
                    <a:pt x="269" y="332"/>
                  </a:cubicBezTo>
                  <a:cubicBezTo>
                    <a:pt x="272" y="337"/>
                    <a:pt x="275" y="343"/>
                    <a:pt x="279" y="347"/>
                  </a:cubicBezTo>
                  <a:cubicBezTo>
                    <a:pt x="298" y="366"/>
                    <a:pt x="329" y="366"/>
                    <a:pt x="347" y="347"/>
                  </a:cubicBezTo>
                  <a:cubicBezTo>
                    <a:pt x="366" y="328"/>
                    <a:pt x="366" y="298"/>
                    <a:pt x="347" y="279"/>
                  </a:cubicBezTo>
                  <a:cubicBezTo>
                    <a:pt x="343" y="275"/>
                    <a:pt x="338" y="271"/>
                    <a:pt x="332" y="269"/>
                  </a:cubicBezTo>
                  <a:cubicBezTo>
                    <a:pt x="401" y="200"/>
                    <a:pt x="401" y="200"/>
                    <a:pt x="401" y="200"/>
                  </a:cubicBezTo>
                  <a:cubicBezTo>
                    <a:pt x="333" y="132"/>
                    <a:pt x="333" y="132"/>
                    <a:pt x="333" y="132"/>
                  </a:cubicBezTo>
                  <a:cubicBezTo>
                    <a:pt x="330" y="139"/>
                    <a:pt x="326" y="146"/>
                    <a:pt x="320" y="152"/>
                  </a:cubicBezTo>
                  <a:cubicBezTo>
                    <a:pt x="302" y="171"/>
                    <a:pt x="271" y="171"/>
                    <a:pt x="252" y="152"/>
                  </a:cubicBezTo>
                  <a:cubicBezTo>
                    <a:pt x="234" y="133"/>
                    <a:pt x="234" y="103"/>
                    <a:pt x="252" y="84"/>
                  </a:cubicBezTo>
                  <a:cubicBezTo>
                    <a:pt x="258" y="78"/>
                    <a:pt x="265" y="74"/>
                    <a:pt x="273" y="72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132" y="68"/>
                    <a:pt x="132" y="68"/>
                    <a:pt x="132" y="68"/>
                  </a:cubicBezTo>
                  <a:cubicBezTo>
                    <a:pt x="130" y="63"/>
                    <a:pt x="126" y="58"/>
                    <a:pt x="122" y="54"/>
                  </a:cubicBezTo>
                  <a:cubicBezTo>
                    <a:pt x="103" y="35"/>
                    <a:pt x="73" y="35"/>
                    <a:pt x="54" y="54"/>
                  </a:cubicBezTo>
                  <a:cubicBezTo>
                    <a:pt x="35" y="72"/>
                    <a:pt x="35" y="103"/>
                    <a:pt x="54" y="122"/>
                  </a:cubicBezTo>
                  <a:close/>
                </a:path>
              </a:pathLst>
            </a:custGeom>
            <a:solidFill>
              <a:srgbClr val="CF66E0">
                <a:alpha val="48000"/>
              </a:srgbClr>
            </a:solidFill>
            <a:ln w="19050">
              <a:solidFill>
                <a:schemeClr val="bg1"/>
              </a:solidFill>
            </a:ln>
            <a:effectLst>
              <a:outerShdw blurRad="177800" dist="139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cs typeface="Elsie" panose="02000000000000000000" charset="0"/>
              </a:endParaRPr>
            </a:p>
          </p:txBody>
        </p:sp>
        <p:sp>
          <p:nvSpPr>
            <p:cNvPr id="36" name="Freeform 14"/>
            <p:cNvSpPr>
              <a:spLocks noEditPoints="1"/>
            </p:cNvSpPr>
            <p:nvPr/>
          </p:nvSpPr>
          <p:spPr bwMode="auto">
            <a:xfrm>
              <a:off x="2468" y="965"/>
              <a:ext cx="825" cy="825"/>
            </a:xfrm>
            <a:custGeom>
              <a:avLst/>
              <a:gdLst>
                <a:gd name="T0" fmla="*/ 512 w 411"/>
                <a:gd name="T1" fmla="*/ 1341 h 411"/>
                <a:gd name="T2" fmla="*/ 636 w 411"/>
                <a:gd name="T3" fmla="*/ 1285 h 411"/>
                <a:gd name="T4" fmla="*/ 512 w 411"/>
                <a:gd name="T5" fmla="*/ 980 h 411"/>
                <a:gd name="T6" fmla="*/ 335 w 411"/>
                <a:gd name="T7" fmla="*/ 1128 h 411"/>
                <a:gd name="T8" fmla="*/ 0 w 411"/>
                <a:gd name="T9" fmla="*/ 825 h 411"/>
                <a:gd name="T10" fmla="*/ 225 w 411"/>
                <a:gd name="T11" fmla="*/ 520 h 411"/>
                <a:gd name="T12" fmla="*/ 225 w 411"/>
                <a:gd name="T13" fmla="*/ 225 h 411"/>
                <a:gd name="T14" fmla="*/ 520 w 411"/>
                <a:gd name="T15" fmla="*/ 225 h 411"/>
                <a:gd name="T16" fmla="*/ 831 w 411"/>
                <a:gd name="T17" fmla="*/ 0 h 411"/>
                <a:gd name="T18" fmla="*/ 1124 w 411"/>
                <a:gd name="T19" fmla="*/ 323 h 411"/>
                <a:gd name="T20" fmla="*/ 1048 w 411"/>
                <a:gd name="T21" fmla="*/ 620 h 411"/>
                <a:gd name="T22" fmla="*/ 1301 w 411"/>
                <a:gd name="T23" fmla="*/ 620 h 411"/>
                <a:gd name="T24" fmla="*/ 1353 w 411"/>
                <a:gd name="T25" fmla="*/ 524 h 411"/>
                <a:gd name="T26" fmla="*/ 1383 w 411"/>
                <a:gd name="T27" fmla="*/ 1100 h 411"/>
                <a:gd name="T28" fmla="*/ 1491 w 411"/>
                <a:gd name="T29" fmla="*/ 1281 h 411"/>
                <a:gd name="T30" fmla="*/ 1281 w 411"/>
                <a:gd name="T31" fmla="*/ 1491 h 411"/>
                <a:gd name="T32" fmla="*/ 1100 w 411"/>
                <a:gd name="T33" fmla="*/ 1383 h 411"/>
                <a:gd name="T34" fmla="*/ 572 w 411"/>
                <a:gd name="T35" fmla="*/ 1357 h 411"/>
                <a:gd name="T36" fmla="*/ 1108 w 411"/>
                <a:gd name="T37" fmla="*/ 1333 h 411"/>
                <a:gd name="T38" fmla="*/ 1156 w 411"/>
                <a:gd name="T39" fmla="*/ 1407 h 411"/>
                <a:gd name="T40" fmla="*/ 1411 w 411"/>
                <a:gd name="T41" fmla="*/ 1407 h 411"/>
                <a:gd name="T42" fmla="*/ 1411 w 411"/>
                <a:gd name="T43" fmla="*/ 1156 h 411"/>
                <a:gd name="T44" fmla="*/ 1333 w 411"/>
                <a:gd name="T45" fmla="*/ 1108 h 411"/>
                <a:gd name="T46" fmla="*/ 1365 w 411"/>
                <a:gd name="T47" fmla="*/ 576 h 411"/>
                <a:gd name="T48" fmla="*/ 1176 w 411"/>
                <a:gd name="T49" fmla="*/ 705 h 411"/>
                <a:gd name="T50" fmla="*/ 1028 w 411"/>
                <a:gd name="T51" fmla="*/ 347 h 411"/>
                <a:gd name="T52" fmla="*/ 831 w 411"/>
                <a:gd name="T53" fmla="*/ 40 h 411"/>
                <a:gd name="T54" fmla="*/ 540 w 411"/>
                <a:gd name="T55" fmla="*/ 303 h 411"/>
                <a:gd name="T56" fmla="*/ 375 w 411"/>
                <a:gd name="T57" fmla="*/ 193 h 411"/>
                <a:gd name="T58" fmla="*/ 193 w 411"/>
                <a:gd name="T59" fmla="*/ 375 h 411"/>
                <a:gd name="T60" fmla="*/ 303 w 411"/>
                <a:gd name="T61" fmla="*/ 536 h 411"/>
                <a:gd name="T62" fmla="*/ 40 w 411"/>
                <a:gd name="T63" fmla="*/ 825 h 411"/>
                <a:gd name="T64" fmla="*/ 363 w 411"/>
                <a:gd name="T65" fmla="*/ 1012 h 411"/>
                <a:gd name="T66" fmla="*/ 656 w 411"/>
                <a:gd name="T67" fmla="*/ 1012 h 411"/>
                <a:gd name="T68" fmla="*/ 572 w 411"/>
                <a:gd name="T69" fmla="*/ 1357 h 41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11"/>
                <a:gd name="T106" fmla="*/ 0 h 411"/>
                <a:gd name="T107" fmla="*/ 411 w 411"/>
                <a:gd name="T108" fmla="*/ 411 h 41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11" h="411">
                  <a:moveTo>
                    <a:pt x="206" y="411"/>
                  </a:moveTo>
                  <a:cubicBezTo>
                    <a:pt x="127" y="333"/>
                    <a:pt x="127" y="333"/>
                    <a:pt x="127" y="333"/>
                  </a:cubicBezTo>
                  <a:cubicBezTo>
                    <a:pt x="134" y="331"/>
                    <a:pt x="134" y="331"/>
                    <a:pt x="134" y="331"/>
                  </a:cubicBezTo>
                  <a:cubicBezTo>
                    <a:pt x="143" y="330"/>
                    <a:pt x="152" y="326"/>
                    <a:pt x="158" y="319"/>
                  </a:cubicBezTo>
                  <a:cubicBezTo>
                    <a:pt x="176" y="302"/>
                    <a:pt x="176" y="273"/>
                    <a:pt x="158" y="256"/>
                  </a:cubicBezTo>
                  <a:cubicBezTo>
                    <a:pt x="150" y="248"/>
                    <a:pt x="139" y="243"/>
                    <a:pt x="127" y="243"/>
                  </a:cubicBezTo>
                  <a:cubicBezTo>
                    <a:pt x="115" y="243"/>
                    <a:pt x="104" y="248"/>
                    <a:pt x="95" y="256"/>
                  </a:cubicBezTo>
                  <a:cubicBezTo>
                    <a:pt x="89" y="263"/>
                    <a:pt x="85" y="271"/>
                    <a:pt x="83" y="280"/>
                  </a:cubicBezTo>
                  <a:cubicBezTo>
                    <a:pt x="82" y="287"/>
                    <a:pt x="82" y="287"/>
                    <a:pt x="82" y="287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4" y="135"/>
                    <a:pt x="60" y="132"/>
                    <a:pt x="56" y="129"/>
                  </a:cubicBezTo>
                  <a:cubicBezTo>
                    <a:pt x="47" y="119"/>
                    <a:pt x="41" y="106"/>
                    <a:pt x="41" y="93"/>
                  </a:cubicBezTo>
                  <a:cubicBezTo>
                    <a:pt x="41" y="79"/>
                    <a:pt x="47" y="66"/>
                    <a:pt x="56" y="56"/>
                  </a:cubicBezTo>
                  <a:cubicBezTo>
                    <a:pt x="66" y="46"/>
                    <a:pt x="79" y="41"/>
                    <a:pt x="93" y="41"/>
                  </a:cubicBezTo>
                  <a:cubicBezTo>
                    <a:pt x="107" y="41"/>
                    <a:pt x="120" y="46"/>
                    <a:pt x="129" y="56"/>
                  </a:cubicBezTo>
                  <a:cubicBezTo>
                    <a:pt x="133" y="59"/>
                    <a:pt x="136" y="63"/>
                    <a:pt x="138" y="67"/>
                  </a:cubicBezTo>
                  <a:cubicBezTo>
                    <a:pt x="206" y="0"/>
                    <a:pt x="206" y="0"/>
                    <a:pt x="206" y="0"/>
                  </a:cubicBezTo>
                  <a:cubicBezTo>
                    <a:pt x="284" y="79"/>
                    <a:pt x="284" y="79"/>
                    <a:pt x="284" y="79"/>
                  </a:cubicBezTo>
                  <a:cubicBezTo>
                    <a:pt x="279" y="80"/>
                    <a:pt x="279" y="80"/>
                    <a:pt x="279" y="80"/>
                  </a:cubicBezTo>
                  <a:cubicBezTo>
                    <a:pt x="272" y="82"/>
                    <a:pt x="265" y="86"/>
                    <a:pt x="260" y="91"/>
                  </a:cubicBezTo>
                  <a:cubicBezTo>
                    <a:pt x="243" y="109"/>
                    <a:pt x="243" y="137"/>
                    <a:pt x="260" y="154"/>
                  </a:cubicBezTo>
                  <a:cubicBezTo>
                    <a:pt x="268" y="163"/>
                    <a:pt x="280" y="167"/>
                    <a:pt x="292" y="167"/>
                  </a:cubicBezTo>
                  <a:cubicBezTo>
                    <a:pt x="303" y="167"/>
                    <a:pt x="315" y="163"/>
                    <a:pt x="323" y="154"/>
                  </a:cubicBezTo>
                  <a:cubicBezTo>
                    <a:pt x="328" y="149"/>
                    <a:pt x="332" y="143"/>
                    <a:pt x="334" y="136"/>
                  </a:cubicBezTo>
                  <a:cubicBezTo>
                    <a:pt x="336" y="130"/>
                    <a:pt x="336" y="130"/>
                    <a:pt x="336" y="130"/>
                  </a:cubicBezTo>
                  <a:cubicBezTo>
                    <a:pt x="411" y="205"/>
                    <a:pt x="411" y="205"/>
                    <a:pt x="411" y="205"/>
                  </a:cubicBezTo>
                  <a:cubicBezTo>
                    <a:pt x="343" y="273"/>
                    <a:pt x="343" y="273"/>
                    <a:pt x="343" y="273"/>
                  </a:cubicBezTo>
                  <a:cubicBezTo>
                    <a:pt x="348" y="275"/>
                    <a:pt x="351" y="278"/>
                    <a:pt x="355" y="281"/>
                  </a:cubicBezTo>
                  <a:cubicBezTo>
                    <a:pt x="365" y="291"/>
                    <a:pt x="370" y="304"/>
                    <a:pt x="370" y="318"/>
                  </a:cubicBezTo>
                  <a:cubicBezTo>
                    <a:pt x="370" y="332"/>
                    <a:pt x="365" y="345"/>
                    <a:pt x="355" y="355"/>
                  </a:cubicBezTo>
                  <a:cubicBezTo>
                    <a:pt x="345" y="364"/>
                    <a:pt x="332" y="370"/>
                    <a:pt x="318" y="370"/>
                  </a:cubicBezTo>
                  <a:cubicBezTo>
                    <a:pt x="305" y="370"/>
                    <a:pt x="292" y="364"/>
                    <a:pt x="282" y="355"/>
                  </a:cubicBezTo>
                  <a:cubicBezTo>
                    <a:pt x="278" y="351"/>
                    <a:pt x="276" y="347"/>
                    <a:pt x="273" y="343"/>
                  </a:cubicBezTo>
                  <a:lnTo>
                    <a:pt x="206" y="411"/>
                  </a:lnTo>
                  <a:close/>
                  <a:moveTo>
                    <a:pt x="142" y="337"/>
                  </a:moveTo>
                  <a:cubicBezTo>
                    <a:pt x="206" y="401"/>
                    <a:pt x="206" y="401"/>
                    <a:pt x="206" y="401"/>
                  </a:cubicBezTo>
                  <a:cubicBezTo>
                    <a:pt x="275" y="331"/>
                    <a:pt x="275" y="331"/>
                    <a:pt x="275" y="331"/>
                  </a:cubicBezTo>
                  <a:cubicBezTo>
                    <a:pt x="278" y="336"/>
                    <a:pt x="278" y="336"/>
                    <a:pt x="278" y="336"/>
                  </a:cubicBezTo>
                  <a:cubicBezTo>
                    <a:pt x="280" y="341"/>
                    <a:pt x="283" y="345"/>
                    <a:pt x="287" y="349"/>
                  </a:cubicBezTo>
                  <a:cubicBezTo>
                    <a:pt x="295" y="358"/>
                    <a:pt x="306" y="362"/>
                    <a:pt x="318" y="362"/>
                  </a:cubicBezTo>
                  <a:cubicBezTo>
                    <a:pt x="330" y="362"/>
                    <a:pt x="341" y="358"/>
                    <a:pt x="350" y="349"/>
                  </a:cubicBezTo>
                  <a:cubicBezTo>
                    <a:pt x="358" y="341"/>
                    <a:pt x="363" y="330"/>
                    <a:pt x="363" y="318"/>
                  </a:cubicBezTo>
                  <a:cubicBezTo>
                    <a:pt x="363" y="306"/>
                    <a:pt x="358" y="295"/>
                    <a:pt x="350" y="287"/>
                  </a:cubicBezTo>
                  <a:cubicBezTo>
                    <a:pt x="346" y="283"/>
                    <a:pt x="341" y="279"/>
                    <a:pt x="336" y="277"/>
                  </a:cubicBezTo>
                  <a:cubicBezTo>
                    <a:pt x="331" y="275"/>
                    <a:pt x="331" y="275"/>
                    <a:pt x="331" y="275"/>
                  </a:cubicBezTo>
                  <a:cubicBezTo>
                    <a:pt x="401" y="205"/>
                    <a:pt x="401" y="205"/>
                    <a:pt x="401" y="205"/>
                  </a:cubicBezTo>
                  <a:cubicBezTo>
                    <a:pt x="339" y="143"/>
                    <a:pt x="339" y="143"/>
                    <a:pt x="339" y="143"/>
                  </a:cubicBezTo>
                  <a:cubicBezTo>
                    <a:pt x="336" y="149"/>
                    <a:pt x="333" y="155"/>
                    <a:pt x="328" y="159"/>
                  </a:cubicBezTo>
                  <a:cubicBezTo>
                    <a:pt x="318" y="169"/>
                    <a:pt x="305" y="175"/>
                    <a:pt x="292" y="175"/>
                  </a:cubicBezTo>
                  <a:cubicBezTo>
                    <a:pt x="278" y="175"/>
                    <a:pt x="265" y="169"/>
                    <a:pt x="255" y="159"/>
                  </a:cubicBezTo>
                  <a:cubicBezTo>
                    <a:pt x="235" y="139"/>
                    <a:pt x="235" y="107"/>
                    <a:pt x="255" y="86"/>
                  </a:cubicBezTo>
                  <a:cubicBezTo>
                    <a:pt x="260" y="82"/>
                    <a:pt x="265" y="78"/>
                    <a:pt x="271" y="75"/>
                  </a:cubicBezTo>
                  <a:cubicBezTo>
                    <a:pt x="206" y="10"/>
                    <a:pt x="206" y="10"/>
                    <a:pt x="206" y="10"/>
                  </a:cubicBezTo>
                  <a:cubicBezTo>
                    <a:pt x="136" y="80"/>
                    <a:pt x="136" y="80"/>
                    <a:pt x="136" y="80"/>
                  </a:cubicBezTo>
                  <a:cubicBezTo>
                    <a:pt x="134" y="75"/>
                    <a:pt x="134" y="75"/>
                    <a:pt x="134" y="75"/>
                  </a:cubicBezTo>
                  <a:cubicBezTo>
                    <a:pt x="131" y="70"/>
                    <a:pt x="128" y="65"/>
                    <a:pt x="124" y="61"/>
                  </a:cubicBezTo>
                  <a:cubicBezTo>
                    <a:pt x="116" y="53"/>
                    <a:pt x="105" y="48"/>
                    <a:pt x="93" y="48"/>
                  </a:cubicBezTo>
                  <a:cubicBezTo>
                    <a:pt x="81" y="48"/>
                    <a:pt x="70" y="53"/>
                    <a:pt x="61" y="61"/>
                  </a:cubicBezTo>
                  <a:cubicBezTo>
                    <a:pt x="53" y="69"/>
                    <a:pt x="48" y="81"/>
                    <a:pt x="48" y="93"/>
                  </a:cubicBezTo>
                  <a:cubicBezTo>
                    <a:pt x="48" y="104"/>
                    <a:pt x="53" y="116"/>
                    <a:pt x="61" y="124"/>
                  </a:cubicBezTo>
                  <a:cubicBezTo>
                    <a:pt x="65" y="128"/>
                    <a:pt x="70" y="131"/>
                    <a:pt x="75" y="133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10" y="205"/>
                    <a:pt x="10" y="205"/>
                    <a:pt x="10" y="205"/>
                  </a:cubicBezTo>
                  <a:cubicBezTo>
                    <a:pt x="77" y="272"/>
                    <a:pt x="77" y="272"/>
                    <a:pt x="77" y="272"/>
                  </a:cubicBezTo>
                  <a:cubicBezTo>
                    <a:pt x="80" y="264"/>
                    <a:pt x="84" y="257"/>
                    <a:pt x="90" y="251"/>
                  </a:cubicBezTo>
                  <a:cubicBezTo>
                    <a:pt x="100" y="241"/>
                    <a:pt x="113" y="236"/>
                    <a:pt x="127" y="236"/>
                  </a:cubicBezTo>
                  <a:cubicBezTo>
                    <a:pt x="141" y="236"/>
                    <a:pt x="154" y="241"/>
                    <a:pt x="163" y="251"/>
                  </a:cubicBezTo>
                  <a:cubicBezTo>
                    <a:pt x="184" y="271"/>
                    <a:pt x="184" y="304"/>
                    <a:pt x="163" y="324"/>
                  </a:cubicBezTo>
                  <a:cubicBezTo>
                    <a:pt x="157" y="330"/>
                    <a:pt x="150" y="335"/>
                    <a:pt x="142" y="337"/>
                  </a:cubicBezTo>
                  <a:close/>
                </a:path>
              </a:pathLst>
            </a:custGeom>
            <a:solidFill>
              <a:srgbClr val="CF66E0"/>
            </a:solidFill>
            <a:ln w="19050">
              <a:solidFill>
                <a:schemeClr val="bg1"/>
              </a:solidFill>
            </a:ln>
            <a:effectLst>
              <a:outerShdw blurRad="177800" dist="139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cs typeface="Elsie" panose="02000000000000000000" charset="0"/>
              </a:endParaRPr>
            </a:p>
          </p:txBody>
        </p:sp>
      </p:grpSp>
      <p:grpSp>
        <p:nvGrpSpPr>
          <p:cNvPr id="39" name="Group 34"/>
          <p:cNvGrpSpPr/>
          <p:nvPr/>
        </p:nvGrpSpPr>
        <p:grpSpPr bwMode="auto">
          <a:xfrm flipV="1">
            <a:off x="10821454" y="2298322"/>
            <a:ext cx="1241669" cy="863932"/>
            <a:chOff x="2472" y="1756"/>
            <a:chExt cx="825" cy="825"/>
          </a:xfrm>
        </p:grpSpPr>
        <p:sp>
          <p:nvSpPr>
            <p:cNvPr id="40" name="Freeform 9"/>
            <p:cNvSpPr/>
            <p:nvPr/>
          </p:nvSpPr>
          <p:spPr bwMode="auto">
            <a:xfrm>
              <a:off x="2482" y="1766"/>
              <a:ext cx="805" cy="805"/>
            </a:xfrm>
            <a:custGeom>
              <a:avLst/>
              <a:gdLst>
                <a:gd name="T0" fmla="*/ 1399 w 401"/>
                <a:gd name="T1" fmla="*/ 1124 h 401"/>
                <a:gd name="T2" fmla="*/ 1337 w 401"/>
                <a:gd name="T3" fmla="*/ 1084 h 401"/>
                <a:gd name="T4" fmla="*/ 1616 w 401"/>
                <a:gd name="T5" fmla="*/ 811 h 401"/>
                <a:gd name="T6" fmla="*/ 1313 w 401"/>
                <a:gd name="T7" fmla="*/ 508 h 401"/>
                <a:gd name="T8" fmla="*/ 1261 w 401"/>
                <a:gd name="T9" fmla="*/ 612 h 401"/>
                <a:gd name="T10" fmla="*/ 988 w 401"/>
                <a:gd name="T11" fmla="*/ 612 h 401"/>
                <a:gd name="T12" fmla="*/ 988 w 401"/>
                <a:gd name="T13" fmla="*/ 339 h 401"/>
                <a:gd name="T14" fmla="*/ 1092 w 401"/>
                <a:gd name="T15" fmla="*/ 287 h 401"/>
                <a:gd name="T16" fmla="*/ 805 w 401"/>
                <a:gd name="T17" fmla="*/ 0 h 401"/>
                <a:gd name="T18" fmla="*/ 532 w 401"/>
                <a:gd name="T19" fmla="*/ 279 h 401"/>
                <a:gd name="T20" fmla="*/ 492 w 401"/>
                <a:gd name="T21" fmla="*/ 217 h 401"/>
                <a:gd name="T22" fmla="*/ 217 w 401"/>
                <a:gd name="T23" fmla="*/ 217 h 401"/>
                <a:gd name="T24" fmla="*/ 217 w 401"/>
                <a:gd name="T25" fmla="*/ 492 h 401"/>
                <a:gd name="T26" fmla="*/ 279 w 401"/>
                <a:gd name="T27" fmla="*/ 532 h 401"/>
                <a:gd name="T28" fmla="*/ 0 w 401"/>
                <a:gd name="T29" fmla="*/ 811 h 401"/>
                <a:gd name="T30" fmla="*/ 275 w 401"/>
                <a:gd name="T31" fmla="*/ 1084 h 401"/>
                <a:gd name="T32" fmla="*/ 323 w 401"/>
                <a:gd name="T33" fmla="*/ 1004 h 401"/>
                <a:gd name="T34" fmla="*/ 596 w 401"/>
                <a:gd name="T35" fmla="*/ 1004 h 401"/>
                <a:gd name="T36" fmla="*/ 596 w 401"/>
                <a:gd name="T37" fmla="*/ 1277 h 401"/>
                <a:gd name="T38" fmla="*/ 516 w 401"/>
                <a:gd name="T39" fmla="*/ 1325 h 401"/>
                <a:gd name="T40" fmla="*/ 805 w 401"/>
                <a:gd name="T41" fmla="*/ 1616 h 401"/>
                <a:gd name="T42" fmla="*/ 1084 w 401"/>
                <a:gd name="T43" fmla="*/ 1337 h 401"/>
                <a:gd name="T44" fmla="*/ 1124 w 401"/>
                <a:gd name="T45" fmla="*/ 1399 h 401"/>
                <a:gd name="T46" fmla="*/ 1399 w 401"/>
                <a:gd name="T47" fmla="*/ 1399 h 401"/>
                <a:gd name="T48" fmla="*/ 1399 w 401"/>
                <a:gd name="T49" fmla="*/ 1124 h 40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01"/>
                <a:gd name="T76" fmla="*/ 0 h 401"/>
                <a:gd name="T77" fmla="*/ 401 w 401"/>
                <a:gd name="T78" fmla="*/ 401 h 40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01" h="401">
                  <a:moveTo>
                    <a:pt x="347" y="279"/>
                  </a:moveTo>
                  <a:cubicBezTo>
                    <a:pt x="343" y="275"/>
                    <a:pt x="338" y="272"/>
                    <a:pt x="332" y="269"/>
                  </a:cubicBezTo>
                  <a:cubicBezTo>
                    <a:pt x="401" y="201"/>
                    <a:pt x="401" y="201"/>
                    <a:pt x="401" y="201"/>
                  </a:cubicBezTo>
                  <a:cubicBezTo>
                    <a:pt x="326" y="126"/>
                    <a:pt x="326" y="126"/>
                    <a:pt x="326" y="126"/>
                  </a:cubicBezTo>
                  <a:cubicBezTo>
                    <a:pt x="325" y="136"/>
                    <a:pt x="320" y="145"/>
                    <a:pt x="313" y="152"/>
                  </a:cubicBezTo>
                  <a:cubicBezTo>
                    <a:pt x="294" y="171"/>
                    <a:pt x="264" y="171"/>
                    <a:pt x="245" y="152"/>
                  </a:cubicBezTo>
                  <a:cubicBezTo>
                    <a:pt x="226" y="134"/>
                    <a:pt x="226" y="103"/>
                    <a:pt x="245" y="84"/>
                  </a:cubicBezTo>
                  <a:cubicBezTo>
                    <a:pt x="252" y="77"/>
                    <a:pt x="262" y="73"/>
                    <a:pt x="271" y="71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132" y="69"/>
                    <a:pt x="132" y="69"/>
                    <a:pt x="132" y="69"/>
                  </a:cubicBezTo>
                  <a:cubicBezTo>
                    <a:pt x="129" y="63"/>
                    <a:pt x="126" y="58"/>
                    <a:pt x="122" y="54"/>
                  </a:cubicBezTo>
                  <a:cubicBezTo>
                    <a:pt x="103" y="35"/>
                    <a:pt x="72" y="35"/>
                    <a:pt x="54" y="54"/>
                  </a:cubicBezTo>
                  <a:cubicBezTo>
                    <a:pt x="35" y="73"/>
                    <a:pt x="35" y="103"/>
                    <a:pt x="54" y="122"/>
                  </a:cubicBezTo>
                  <a:cubicBezTo>
                    <a:pt x="58" y="126"/>
                    <a:pt x="63" y="130"/>
                    <a:pt x="69" y="132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68" y="269"/>
                    <a:pt x="68" y="269"/>
                    <a:pt x="68" y="269"/>
                  </a:cubicBezTo>
                  <a:cubicBezTo>
                    <a:pt x="71" y="262"/>
                    <a:pt x="75" y="255"/>
                    <a:pt x="80" y="249"/>
                  </a:cubicBezTo>
                  <a:cubicBezTo>
                    <a:pt x="99" y="230"/>
                    <a:pt x="130" y="230"/>
                    <a:pt x="148" y="249"/>
                  </a:cubicBezTo>
                  <a:cubicBezTo>
                    <a:pt x="167" y="268"/>
                    <a:pt x="167" y="298"/>
                    <a:pt x="148" y="317"/>
                  </a:cubicBezTo>
                  <a:cubicBezTo>
                    <a:pt x="143" y="323"/>
                    <a:pt x="136" y="327"/>
                    <a:pt x="128" y="329"/>
                  </a:cubicBezTo>
                  <a:cubicBezTo>
                    <a:pt x="200" y="401"/>
                    <a:pt x="200" y="401"/>
                    <a:pt x="200" y="401"/>
                  </a:cubicBezTo>
                  <a:cubicBezTo>
                    <a:pt x="269" y="332"/>
                    <a:pt x="269" y="332"/>
                    <a:pt x="269" y="332"/>
                  </a:cubicBezTo>
                  <a:cubicBezTo>
                    <a:pt x="271" y="338"/>
                    <a:pt x="275" y="343"/>
                    <a:pt x="279" y="347"/>
                  </a:cubicBezTo>
                  <a:cubicBezTo>
                    <a:pt x="298" y="366"/>
                    <a:pt x="328" y="366"/>
                    <a:pt x="347" y="347"/>
                  </a:cubicBezTo>
                  <a:cubicBezTo>
                    <a:pt x="366" y="329"/>
                    <a:pt x="366" y="298"/>
                    <a:pt x="347" y="279"/>
                  </a:cubicBezTo>
                  <a:close/>
                </a:path>
              </a:pathLst>
            </a:custGeom>
            <a:solidFill>
              <a:srgbClr val="A557DF">
                <a:alpha val="48000"/>
              </a:srgbClr>
            </a:solidFill>
            <a:ln w="19050">
              <a:solidFill>
                <a:schemeClr val="bg1"/>
              </a:solidFill>
            </a:ln>
            <a:effectLst>
              <a:outerShdw blurRad="177800" dist="139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cs typeface="Elsie" panose="02000000000000000000" charset="0"/>
              </a:endParaRPr>
            </a:p>
          </p:txBody>
        </p:sp>
        <p:sp>
          <p:nvSpPr>
            <p:cNvPr id="41" name="Freeform 10"/>
            <p:cNvSpPr>
              <a:spLocks noEditPoints="1"/>
            </p:cNvSpPr>
            <p:nvPr/>
          </p:nvSpPr>
          <p:spPr bwMode="auto">
            <a:xfrm>
              <a:off x="2472" y="1756"/>
              <a:ext cx="825" cy="825"/>
            </a:xfrm>
            <a:custGeom>
              <a:avLst/>
              <a:gdLst>
                <a:gd name="T0" fmla="*/ 512 w 411"/>
                <a:gd name="T1" fmla="*/ 1337 h 411"/>
                <a:gd name="T2" fmla="*/ 608 w 411"/>
                <a:gd name="T3" fmla="*/ 1285 h 411"/>
                <a:gd name="T4" fmla="*/ 480 w 411"/>
                <a:gd name="T5" fmla="*/ 980 h 411"/>
                <a:gd name="T6" fmla="*/ 311 w 411"/>
                <a:gd name="T7" fmla="*/ 1108 h 411"/>
                <a:gd name="T8" fmla="*/ 0 w 411"/>
                <a:gd name="T9" fmla="*/ 831 h 411"/>
                <a:gd name="T10" fmla="*/ 225 w 411"/>
                <a:gd name="T11" fmla="*/ 520 h 411"/>
                <a:gd name="T12" fmla="*/ 225 w 411"/>
                <a:gd name="T13" fmla="*/ 225 h 411"/>
                <a:gd name="T14" fmla="*/ 520 w 411"/>
                <a:gd name="T15" fmla="*/ 225 h 411"/>
                <a:gd name="T16" fmla="*/ 825 w 411"/>
                <a:gd name="T17" fmla="*/ 0 h 411"/>
                <a:gd name="T18" fmla="*/ 1116 w 411"/>
                <a:gd name="T19" fmla="*/ 319 h 411"/>
                <a:gd name="T20" fmla="*/ 1020 w 411"/>
                <a:gd name="T21" fmla="*/ 624 h 411"/>
                <a:gd name="T22" fmla="*/ 1273 w 411"/>
                <a:gd name="T23" fmla="*/ 624 h 411"/>
                <a:gd name="T24" fmla="*/ 1325 w 411"/>
                <a:gd name="T25" fmla="*/ 500 h 411"/>
                <a:gd name="T26" fmla="*/ 1383 w 411"/>
                <a:gd name="T27" fmla="*/ 1100 h 411"/>
                <a:gd name="T28" fmla="*/ 1491 w 411"/>
                <a:gd name="T29" fmla="*/ 1281 h 411"/>
                <a:gd name="T30" fmla="*/ 1281 w 411"/>
                <a:gd name="T31" fmla="*/ 1491 h 411"/>
                <a:gd name="T32" fmla="*/ 1100 w 411"/>
                <a:gd name="T33" fmla="*/ 1383 h 411"/>
                <a:gd name="T34" fmla="*/ 564 w 411"/>
                <a:gd name="T35" fmla="*/ 1349 h 411"/>
                <a:gd name="T36" fmla="*/ 1108 w 411"/>
                <a:gd name="T37" fmla="*/ 1333 h 411"/>
                <a:gd name="T38" fmla="*/ 1156 w 411"/>
                <a:gd name="T39" fmla="*/ 1411 h 411"/>
                <a:gd name="T40" fmla="*/ 1411 w 411"/>
                <a:gd name="T41" fmla="*/ 1411 h 411"/>
                <a:gd name="T42" fmla="*/ 1411 w 411"/>
                <a:gd name="T43" fmla="*/ 1156 h 411"/>
                <a:gd name="T44" fmla="*/ 1333 w 411"/>
                <a:gd name="T45" fmla="*/ 1108 h 411"/>
                <a:gd name="T46" fmla="*/ 1345 w 411"/>
                <a:gd name="T47" fmla="*/ 556 h 411"/>
                <a:gd name="T48" fmla="*/ 1144 w 411"/>
                <a:gd name="T49" fmla="*/ 705 h 411"/>
                <a:gd name="T50" fmla="*/ 1000 w 411"/>
                <a:gd name="T51" fmla="*/ 351 h 411"/>
                <a:gd name="T52" fmla="*/ 825 w 411"/>
                <a:gd name="T53" fmla="*/ 40 h 411"/>
                <a:gd name="T54" fmla="*/ 536 w 411"/>
                <a:gd name="T55" fmla="*/ 303 h 411"/>
                <a:gd name="T56" fmla="*/ 375 w 411"/>
                <a:gd name="T57" fmla="*/ 193 h 411"/>
                <a:gd name="T58" fmla="*/ 193 w 411"/>
                <a:gd name="T59" fmla="*/ 375 h 411"/>
                <a:gd name="T60" fmla="*/ 303 w 411"/>
                <a:gd name="T61" fmla="*/ 540 h 411"/>
                <a:gd name="T62" fmla="*/ 40 w 411"/>
                <a:gd name="T63" fmla="*/ 831 h 411"/>
                <a:gd name="T64" fmla="*/ 335 w 411"/>
                <a:gd name="T65" fmla="*/ 1012 h 411"/>
                <a:gd name="T66" fmla="*/ 628 w 411"/>
                <a:gd name="T67" fmla="*/ 1012 h 411"/>
                <a:gd name="T68" fmla="*/ 564 w 411"/>
                <a:gd name="T69" fmla="*/ 1349 h 41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11"/>
                <a:gd name="T106" fmla="*/ 0 h 411"/>
                <a:gd name="T107" fmla="*/ 411 w 411"/>
                <a:gd name="T108" fmla="*/ 411 h 41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11" h="411">
                  <a:moveTo>
                    <a:pt x="205" y="411"/>
                  </a:moveTo>
                  <a:cubicBezTo>
                    <a:pt x="127" y="332"/>
                    <a:pt x="127" y="332"/>
                    <a:pt x="127" y="332"/>
                  </a:cubicBezTo>
                  <a:cubicBezTo>
                    <a:pt x="132" y="331"/>
                    <a:pt x="132" y="331"/>
                    <a:pt x="132" y="331"/>
                  </a:cubicBezTo>
                  <a:cubicBezTo>
                    <a:pt x="139" y="328"/>
                    <a:pt x="146" y="325"/>
                    <a:pt x="151" y="319"/>
                  </a:cubicBezTo>
                  <a:cubicBezTo>
                    <a:pt x="168" y="302"/>
                    <a:pt x="168" y="274"/>
                    <a:pt x="151" y="256"/>
                  </a:cubicBezTo>
                  <a:cubicBezTo>
                    <a:pt x="143" y="248"/>
                    <a:pt x="131" y="243"/>
                    <a:pt x="119" y="243"/>
                  </a:cubicBezTo>
                  <a:cubicBezTo>
                    <a:pt x="108" y="243"/>
                    <a:pt x="96" y="248"/>
                    <a:pt x="88" y="256"/>
                  </a:cubicBezTo>
                  <a:cubicBezTo>
                    <a:pt x="83" y="262"/>
                    <a:pt x="79" y="268"/>
                    <a:pt x="77" y="275"/>
                  </a:cubicBezTo>
                  <a:cubicBezTo>
                    <a:pt x="75" y="281"/>
                    <a:pt x="75" y="281"/>
                    <a:pt x="75" y="281"/>
                  </a:cubicBezTo>
                  <a:cubicBezTo>
                    <a:pt x="0" y="206"/>
                    <a:pt x="0" y="206"/>
                    <a:pt x="0" y="20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3" y="136"/>
                    <a:pt x="60" y="133"/>
                    <a:pt x="56" y="129"/>
                  </a:cubicBezTo>
                  <a:cubicBezTo>
                    <a:pt x="46" y="120"/>
                    <a:pt x="41" y="107"/>
                    <a:pt x="41" y="93"/>
                  </a:cubicBezTo>
                  <a:cubicBezTo>
                    <a:pt x="41" y="79"/>
                    <a:pt x="46" y="66"/>
                    <a:pt x="56" y="56"/>
                  </a:cubicBezTo>
                  <a:cubicBezTo>
                    <a:pt x="66" y="47"/>
                    <a:pt x="79" y="41"/>
                    <a:pt x="93" y="41"/>
                  </a:cubicBezTo>
                  <a:cubicBezTo>
                    <a:pt x="106" y="41"/>
                    <a:pt x="119" y="47"/>
                    <a:pt x="129" y="56"/>
                  </a:cubicBezTo>
                  <a:cubicBezTo>
                    <a:pt x="133" y="60"/>
                    <a:pt x="135" y="64"/>
                    <a:pt x="138" y="68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84" y="78"/>
                    <a:pt x="284" y="78"/>
                    <a:pt x="284" y="78"/>
                  </a:cubicBezTo>
                  <a:cubicBezTo>
                    <a:pt x="277" y="79"/>
                    <a:pt x="277" y="79"/>
                    <a:pt x="277" y="79"/>
                  </a:cubicBezTo>
                  <a:cubicBezTo>
                    <a:pt x="268" y="81"/>
                    <a:pt x="259" y="85"/>
                    <a:pt x="253" y="92"/>
                  </a:cubicBezTo>
                  <a:cubicBezTo>
                    <a:pt x="235" y="109"/>
                    <a:pt x="235" y="137"/>
                    <a:pt x="253" y="155"/>
                  </a:cubicBezTo>
                  <a:cubicBezTo>
                    <a:pt x="261" y="163"/>
                    <a:pt x="272" y="168"/>
                    <a:pt x="284" y="168"/>
                  </a:cubicBezTo>
                  <a:cubicBezTo>
                    <a:pt x="296" y="168"/>
                    <a:pt x="307" y="163"/>
                    <a:pt x="316" y="155"/>
                  </a:cubicBezTo>
                  <a:cubicBezTo>
                    <a:pt x="322" y="148"/>
                    <a:pt x="326" y="140"/>
                    <a:pt x="328" y="131"/>
                  </a:cubicBezTo>
                  <a:cubicBezTo>
                    <a:pt x="329" y="124"/>
                    <a:pt x="329" y="124"/>
                    <a:pt x="329" y="124"/>
                  </a:cubicBezTo>
                  <a:cubicBezTo>
                    <a:pt x="411" y="206"/>
                    <a:pt x="411" y="206"/>
                    <a:pt x="411" y="206"/>
                  </a:cubicBezTo>
                  <a:cubicBezTo>
                    <a:pt x="343" y="273"/>
                    <a:pt x="343" y="273"/>
                    <a:pt x="343" y="273"/>
                  </a:cubicBezTo>
                  <a:cubicBezTo>
                    <a:pt x="347" y="276"/>
                    <a:pt x="351" y="278"/>
                    <a:pt x="355" y="282"/>
                  </a:cubicBezTo>
                  <a:cubicBezTo>
                    <a:pt x="364" y="292"/>
                    <a:pt x="370" y="305"/>
                    <a:pt x="370" y="318"/>
                  </a:cubicBezTo>
                  <a:cubicBezTo>
                    <a:pt x="370" y="332"/>
                    <a:pt x="364" y="345"/>
                    <a:pt x="355" y="355"/>
                  </a:cubicBezTo>
                  <a:cubicBezTo>
                    <a:pt x="345" y="365"/>
                    <a:pt x="332" y="370"/>
                    <a:pt x="318" y="370"/>
                  </a:cubicBezTo>
                  <a:cubicBezTo>
                    <a:pt x="304" y="370"/>
                    <a:pt x="291" y="365"/>
                    <a:pt x="282" y="355"/>
                  </a:cubicBezTo>
                  <a:cubicBezTo>
                    <a:pt x="278" y="351"/>
                    <a:pt x="275" y="348"/>
                    <a:pt x="273" y="343"/>
                  </a:cubicBezTo>
                  <a:lnTo>
                    <a:pt x="205" y="411"/>
                  </a:lnTo>
                  <a:close/>
                  <a:moveTo>
                    <a:pt x="140" y="335"/>
                  </a:moveTo>
                  <a:cubicBezTo>
                    <a:pt x="205" y="401"/>
                    <a:pt x="205" y="401"/>
                    <a:pt x="205" y="401"/>
                  </a:cubicBezTo>
                  <a:cubicBezTo>
                    <a:pt x="275" y="331"/>
                    <a:pt x="275" y="331"/>
                    <a:pt x="275" y="331"/>
                  </a:cubicBezTo>
                  <a:cubicBezTo>
                    <a:pt x="277" y="336"/>
                    <a:pt x="277" y="336"/>
                    <a:pt x="277" y="336"/>
                  </a:cubicBezTo>
                  <a:cubicBezTo>
                    <a:pt x="280" y="341"/>
                    <a:pt x="283" y="346"/>
                    <a:pt x="287" y="350"/>
                  </a:cubicBezTo>
                  <a:cubicBezTo>
                    <a:pt x="295" y="358"/>
                    <a:pt x="306" y="363"/>
                    <a:pt x="318" y="363"/>
                  </a:cubicBezTo>
                  <a:cubicBezTo>
                    <a:pt x="330" y="363"/>
                    <a:pt x="341" y="358"/>
                    <a:pt x="350" y="350"/>
                  </a:cubicBezTo>
                  <a:cubicBezTo>
                    <a:pt x="358" y="341"/>
                    <a:pt x="363" y="330"/>
                    <a:pt x="363" y="318"/>
                  </a:cubicBezTo>
                  <a:cubicBezTo>
                    <a:pt x="363" y="306"/>
                    <a:pt x="358" y="295"/>
                    <a:pt x="350" y="287"/>
                  </a:cubicBezTo>
                  <a:cubicBezTo>
                    <a:pt x="346" y="283"/>
                    <a:pt x="341" y="280"/>
                    <a:pt x="336" y="278"/>
                  </a:cubicBezTo>
                  <a:cubicBezTo>
                    <a:pt x="331" y="275"/>
                    <a:pt x="331" y="275"/>
                    <a:pt x="331" y="275"/>
                  </a:cubicBezTo>
                  <a:cubicBezTo>
                    <a:pt x="401" y="206"/>
                    <a:pt x="401" y="206"/>
                    <a:pt x="401" y="206"/>
                  </a:cubicBezTo>
                  <a:cubicBezTo>
                    <a:pt x="334" y="138"/>
                    <a:pt x="334" y="138"/>
                    <a:pt x="334" y="138"/>
                  </a:cubicBezTo>
                  <a:cubicBezTo>
                    <a:pt x="331" y="146"/>
                    <a:pt x="327" y="154"/>
                    <a:pt x="321" y="160"/>
                  </a:cubicBezTo>
                  <a:cubicBezTo>
                    <a:pt x="311" y="170"/>
                    <a:pt x="298" y="175"/>
                    <a:pt x="284" y="175"/>
                  </a:cubicBezTo>
                  <a:cubicBezTo>
                    <a:pt x="270" y="175"/>
                    <a:pt x="257" y="170"/>
                    <a:pt x="248" y="160"/>
                  </a:cubicBezTo>
                  <a:cubicBezTo>
                    <a:pt x="227" y="140"/>
                    <a:pt x="227" y="107"/>
                    <a:pt x="248" y="87"/>
                  </a:cubicBezTo>
                  <a:cubicBezTo>
                    <a:pt x="254" y="81"/>
                    <a:pt x="261" y="76"/>
                    <a:pt x="269" y="74"/>
                  </a:cubicBezTo>
                  <a:cubicBezTo>
                    <a:pt x="205" y="10"/>
                    <a:pt x="205" y="10"/>
                    <a:pt x="205" y="10"/>
                  </a:cubicBezTo>
                  <a:cubicBezTo>
                    <a:pt x="136" y="80"/>
                    <a:pt x="136" y="80"/>
                    <a:pt x="136" y="80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31" y="70"/>
                    <a:pt x="128" y="65"/>
                    <a:pt x="124" y="61"/>
                  </a:cubicBezTo>
                  <a:cubicBezTo>
                    <a:pt x="116" y="53"/>
                    <a:pt x="105" y="48"/>
                    <a:pt x="93" y="48"/>
                  </a:cubicBezTo>
                  <a:cubicBezTo>
                    <a:pt x="81" y="48"/>
                    <a:pt x="70" y="53"/>
                    <a:pt x="61" y="61"/>
                  </a:cubicBezTo>
                  <a:cubicBezTo>
                    <a:pt x="53" y="70"/>
                    <a:pt x="48" y="81"/>
                    <a:pt x="48" y="93"/>
                  </a:cubicBezTo>
                  <a:cubicBezTo>
                    <a:pt x="48" y="105"/>
                    <a:pt x="53" y="116"/>
                    <a:pt x="61" y="124"/>
                  </a:cubicBezTo>
                  <a:cubicBezTo>
                    <a:pt x="65" y="128"/>
                    <a:pt x="70" y="131"/>
                    <a:pt x="75" y="134"/>
                  </a:cubicBezTo>
                  <a:cubicBezTo>
                    <a:pt x="80" y="136"/>
                    <a:pt x="80" y="136"/>
                    <a:pt x="80" y="136"/>
                  </a:cubicBezTo>
                  <a:cubicBezTo>
                    <a:pt x="10" y="206"/>
                    <a:pt x="10" y="206"/>
                    <a:pt x="10" y="206"/>
                  </a:cubicBezTo>
                  <a:cubicBezTo>
                    <a:pt x="72" y="268"/>
                    <a:pt x="72" y="268"/>
                    <a:pt x="72" y="268"/>
                  </a:cubicBezTo>
                  <a:cubicBezTo>
                    <a:pt x="75" y="262"/>
                    <a:pt x="78" y="256"/>
                    <a:pt x="83" y="251"/>
                  </a:cubicBezTo>
                  <a:cubicBezTo>
                    <a:pt x="93" y="242"/>
                    <a:pt x="106" y="236"/>
                    <a:pt x="119" y="236"/>
                  </a:cubicBezTo>
                  <a:cubicBezTo>
                    <a:pt x="133" y="236"/>
                    <a:pt x="146" y="242"/>
                    <a:pt x="156" y="251"/>
                  </a:cubicBezTo>
                  <a:cubicBezTo>
                    <a:pt x="176" y="272"/>
                    <a:pt x="176" y="304"/>
                    <a:pt x="156" y="324"/>
                  </a:cubicBezTo>
                  <a:cubicBezTo>
                    <a:pt x="151" y="329"/>
                    <a:pt x="146" y="333"/>
                    <a:pt x="140" y="335"/>
                  </a:cubicBezTo>
                  <a:close/>
                </a:path>
              </a:pathLst>
            </a:custGeom>
            <a:solidFill>
              <a:srgbClr val="CF66E0"/>
            </a:solidFill>
            <a:ln w="19050">
              <a:solidFill>
                <a:schemeClr val="bg1"/>
              </a:solidFill>
            </a:ln>
            <a:effectLst>
              <a:outerShdw blurRad="177800" dist="139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cs typeface="Elsie" panose="02000000000000000000" charset="0"/>
              </a:endParaRPr>
            </a:p>
          </p:txBody>
        </p:sp>
      </p:grpSp>
      <p:grpSp>
        <p:nvGrpSpPr>
          <p:cNvPr id="42" name="Group 32"/>
          <p:cNvGrpSpPr/>
          <p:nvPr/>
        </p:nvGrpSpPr>
        <p:grpSpPr bwMode="auto">
          <a:xfrm flipV="1">
            <a:off x="10211854" y="1850062"/>
            <a:ext cx="1241669" cy="863932"/>
            <a:chOff x="2081" y="1355"/>
            <a:chExt cx="825" cy="825"/>
          </a:xfrm>
        </p:grpSpPr>
        <p:sp>
          <p:nvSpPr>
            <p:cNvPr id="43" name="Freeform 7"/>
            <p:cNvSpPr/>
            <p:nvPr/>
          </p:nvSpPr>
          <p:spPr bwMode="auto">
            <a:xfrm>
              <a:off x="2091" y="1365"/>
              <a:ext cx="805" cy="805"/>
            </a:xfrm>
            <a:custGeom>
              <a:avLst/>
              <a:gdLst>
                <a:gd name="T0" fmla="*/ 1124 w 401"/>
                <a:gd name="T1" fmla="*/ 213 h 401"/>
                <a:gd name="T2" fmla="*/ 1084 w 401"/>
                <a:gd name="T3" fmla="*/ 275 h 401"/>
                <a:gd name="T4" fmla="*/ 805 w 401"/>
                <a:gd name="T5" fmla="*/ 0 h 401"/>
                <a:gd name="T6" fmla="*/ 508 w 401"/>
                <a:gd name="T7" fmla="*/ 299 h 401"/>
                <a:gd name="T8" fmla="*/ 612 w 401"/>
                <a:gd name="T9" fmla="*/ 351 h 401"/>
                <a:gd name="T10" fmla="*/ 612 w 401"/>
                <a:gd name="T11" fmla="*/ 624 h 401"/>
                <a:gd name="T12" fmla="*/ 339 w 401"/>
                <a:gd name="T13" fmla="*/ 624 h 401"/>
                <a:gd name="T14" fmla="*/ 287 w 401"/>
                <a:gd name="T15" fmla="*/ 520 h 401"/>
                <a:gd name="T16" fmla="*/ 0 w 401"/>
                <a:gd name="T17" fmla="*/ 805 h 401"/>
                <a:gd name="T18" fmla="*/ 279 w 401"/>
                <a:gd name="T19" fmla="*/ 1084 h 401"/>
                <a:gd name="T20" fmla="*/ 217 w 401"/>
                <a:gd name="T21" fmla="*/ 1124 h 401"/>
                <a:gd name="T22" fmla="*/ 217 w 401"/>
                <a:gd name="T23" fmla="*/ 1399 h 401"/>
                <a:gd name="T24" fmla="*/ 492 w 401"/>
                <a:gd name="T25" fmla="*/ 1399 h 401"/>
                <a:gd name="T26" fmla="*/ 532 w 401"/>
                <a:gd name="T27" fmla="*/ 1337 h 401"/>
                <a:gd name="T28" fmla="*/ 805 w 401"/>
                <a:gd name="T29" fmla="*/ 1616 h 401"/>
                <a:gd name="T30" fmla="*/ 1084 w 401"/>
                <a:gd name="T31" fmla="*/ 1337 h 401"/>
                <a:gd name="T32" fmla="*/ 1004 w 401"/>
                <a:gd name="T33" fmla="*/ 1289 h 401"/>
                <a:gd name="T34" fmla="*/ 1004 w 401"/>
                <a:gd name="T35" fmla="*/ 1016 h 401"/>
                <a:gd name="T36" fmla="*/ 1277 w 401"/>
                <a:gd name="T37" fmla="*/ 1016 h 401"/>
                <a:gd name="T38" fmla="*/ 1325 w 401"/>
                <a:gd name="T39" fmla="*/ 1096 h 401"/>
                <a:gd name="T40" fmla="*/ 1616 w 401"/>
                <a:gd name="T41" fmla="*/ 805 h 401"/>
                <a:gd name="T42" fmla="*/ 1337 w 401"/>
                <a:gd name="T43" fmla="*/ 532 h 401"/>
                <a:gd name="T44" fmla="*/ 1399 w 401"/>
                <a:gd name="T45" fmla="*/ 488 h 401"/>
                <a:gd name="T46" fmla="*/ 1399 w 401"/>
                <a:gd name="T47" fmla="*/ 213 h 401"/>
                <a:gd name="T48" fmla="*/ 1124 w 401"/>
                <a:gd name="T49" fmla="*/ 213 h 40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01"/>
                <a:gd name="T76" fmla="*/ 0 h 401"/>
                <a:gd name="T77" fmla="*/ 401 w 401"/>
                <a:gd name="T78" fmla="*/ 401 h 40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01" h="401">
                  <a:moveTo>
                    <a:pt x="279" y="53"/>
                  </a:moveTo>
                  <a:cubicBezTo>
                    <a:pt x="275" y="58"/>
                    <a:pt x="271" y="63"/>
                    <a:pt x="269" y="68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126" y="74"/>
                    <a:pt x="126" y="74"/>
                    <a:pt x="126" y="74"/>
                  </a:cubicBezTo>
                  <a:cubicBezTo>
                    <a:pt x="136" y="76"/>
                    <a:pt x="145" y="80"/>
                    <a:pt x="152" y="87"/>
                  </a:cubicBezTo>
                  <a:cubicBezTo>
                    <a:pt x="171" y="106"/>
                    <a:pt x="171" y="137"/>
                    <a:pt x="152" y="155"/>
                  </a:cubicBezTo>
                  <a:cubicBezTo>
                    <a:pt x="133" y="174"/>
                    <a:pt x="103" y="174"/>
                    <a:pt x="84" y="155"/>
                  </a:cubicBezTo>
                  <a:cubicBezTo>
                    <a:pt x="77" y="148"/>
                    <a:pt x="72" y="139"/>
                    <a:pt x="71" y="129"/>
                  </a:cubicBezTo>
                  <a:cubicBezTo>
                    <a:pt x="0" y="200"/>
                    <a:pt x="0" y="200"/>
                    <a:pt x="0" y="200"/>
                  </a:cubicBezTo>
                  <a:cubicBezTo>
                    <a:pt x="69" y="269"/>
                    <a:pt x="69" y="269"/>
                    <a:pt x="69" y="269"/>
                  </a:cubicBezTo>
                  <a:cubicBezTo>
                    <a:pt x="63" y="271"/>
                    <a:pt x="58" y="275"/>
                    <a:pt x="54" y="279"/>
                  </a:cubicBezTo>
                  <a:cubicBezTo>
                    <a:pt x="35" y="298"/>
                    <a:pt x="35" y="328"/>
                    <a:pt x="54" y="347"/>
                  </a:cubicBezTo>
                  <a:cubicBezTo>
                    <a:pt x="72" y="366"/>
                    <a:pt x="103" y="366"/>
                    <a:pt x="122" y="347"/>
                  </a:cubicBezTo>
                  <a:cubicBezTo>
                    <a:pt x="126" y="343"/>
                    <a:pt x="129" y="337"/>
                    <a:pt x="132" y="332"/>
                  </a:cubicBezTo>
                  <a:cubicBezTo>
                    <a:pt x="200" y="401"/>
                    <a:pt x="200" y="401"/>
                    <a:pt x="200" y="401"/>
                  </a:cubicBezTo>
                  <a:cubicBezTo>
                    <a:pt x="269" y="332"/>
                    <a:pt x="269" y="332"/>
                    <a:pt x="269" y="332"/>
                  </a:cubicBezTo>
                  <a:cubicBezTo>
                    <a:pt x="261" y="330"/>
                    <a:pt x="254" y="326"/>
                    <a:pt x="249" y="320"/>
                  </a:cubicBezTo>
                  <a:cubicBezTo>
                    <a:pt x="230" y="301"/>
                    <a:pt x="230" y="271"/>
                    <a:pt x="249" y="252"/>
                  </a:cubicBezTo>
                  <a:cubicBezTo>
                    <a:pt x="267" y="233"/>
                    <a:pt x="298" y="233"/>
                    <a:pt x="317" y="252"/>
                  </a:cubicBezTo>
                  <a:cubicBezTo>
                    <a:pt x="322" y="258"/>
                    <a:pt x="327" y="265"/>
                    <a:pt x="329" y="272"/>
                  </a:cubicBezTo>
                  <a:cubicBezTo>
                    <a:pt x="401" y="200"/>
                    <a:pt x="401" y="200"/>
                    <a:pt x="401" y="200"/>
                  </a:cubicBezTo>
                  <a:cubicBezTo>
                    <a:pt x="332" y="132"/>
                    <a:pt x="332" y="132"/>
                    <a:pt x="332" y="132"/>
                  </a:cubicBezTo>
                  <a:cubicBezTo>
                    <a:pt x="338" y="129"/>
                    <a:pt x="343" y="126"/>
                    <a:pt x="347" y="121"/>
                  </a:cubicBezTo>
                  <a:cubicBezTo>
                    <a:pt x="366" y="103"/>
                    <a:pt x="366" y="72"/>
                    <a:pt x="347" y="53"/>
                  </a:cubicBezTo>
                  <a:cubicBezTo>
                    <a:pt x="328" y="35"/>
                    <a:pt x="298" y="35"/>
                    <a:pt x="279" y="53"/>
                  </a:cubicBezTo>
                  <a:close/>
                </a:path>
              </a:pathLst>
            </a:custGeom>
            <a:solidFill>
              <a:srgbClr val="884ADA">
                <a:alpha val="48000"/>
              </a:srgbClr>
            </a:solidFill>
            <a:ln w="19050">
              <a:solidFill>
                <a:schemeClr val="bg1"/>
              </a:solidFill>
            </a:ln>
            <a:effectLst>
              <a:outerShdw blurRad="177800" dist="139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cs typeface="Elsie" panose="02000000000000000000" charset="0"/>
              </a:endParaRPr>
            </a:p>
          </p:txBody>
        </p:sp>
        <p:sp>
          <p:nvSpPr>
            <p:cNvPr id="44" name="Freeform 8"/>
            <p:cNvSpPr>
              <a:spLocks noEditPoints="1"/>
            </p:cNvSpPr>
            <p:nvPr/>
          </p:nvSpPr>
          <p:spPr bwMode="auto">
            <a:xfrm>
              <a:off x="2081" y="1355"/>
              <a:ext cx="825" cy="825"/>
            </a:xfrm>
            <a:custGeom>
              <a:avLst/>
              <a:gdLst>
                <a:gd name="T0" fmla="*/ 556 w 411"/>
                <a:gd name="T1" fmla="*/ 1383 h 411"/>
                <a:gd name="T2" fmla="*/ 375 w 411"/>
                <a:gd name="T3" fmla="*/ 1491 h 411"/>
                <a:gd name="T4" fmla="*/ 225 w 411"/>
                <a:gd name="T5" fmla="*/ 1132 h 411"/>
                <a:gd name="T6" fmla="*/ 0 w 411"/>
                <a:gd name="T7" fmla="*/ 825 h 411"/>
                <a:gd name="T8" fmla="*/ 319 w 411"/>
                <a:gd name="T9" fmla="*/ 540 h 411"/>
                <a:gd name="T10" fmla="*/ 496 w 411"/>
                <a:gd name="T11" fmla="*/ 689 h 411"/>
                <a:gd name="T12" fmla="*/ 624 w 411"/>
                <a:gd name="T13" fmla="*/ 383 h 411"/>
                <a:gd name="T14" fmla="*/ 500 w 411"/>
                <a:gd name="T15" fmla="*/ 327 h 411"/>
                <a:gd name="T16" fmla="*/ 1100 w 411"/>
                <a:gd name="T17" fmla="*/ 269 h 411"/>
                <a:gd name="T18" fmla="*/ 1281 w 411"/>
                <a:gd name="T19" fmla="*/ 165 h 411"/>
                <a:gd name="T20" fmla="*/ 1431 w 411"/>
                <a:gd name="T21" fmla="*/ 520 h 411"/>
                <a:gd name="T22" fmla="*/ 1656 w 411"/>
                <a:gd name="T23" fmla="*/ 825 h 411"/>
                <a:gd name="T24" fmla="*/ 1329 w 411"/>
                <a:gd name="T25" fmla="*/ 1120 h 411"/>
                <a:gd name="T26" fmla="*/ 1160 w 411"/>
                <a:gd name="T27" fmla="*/ 996 h 411"/>
                <a:gd name="T28" fmla="*/ 1032 w 411"/>
                <a:gd name="T29" fmla="*/ 1301 h 411"/>
                <a:gd name="T30" fmla="*/ 1132 w 411"/>
                <a:gd name="T31" fmla="*/ 1349 h 411"/>
                <a:gd name="T32" fmla="*/ 548 w 411"/>
                <a:gd name="T33" fmla="*/ 1333 h 411"/>
                <a:gd name="T34" fmla="*/ 1076 w 411"/>
                <a:gd name="T35" fmla="*/ 1365 h 411"/>
                <a:gd name="T36" fmla="*/ 1012 w 411"/>
                <a:gd name="T37" fmla="*/ 1028 h 411"/>
                <a:gd name="T38" fmla="*/ 1305 w 411"/>
                <a:gd name="T39" fmla="*/ 1028 h 411"/>
                <a:gd name="T40" fmla="*/ 1616 w 411"/>
                <a:gd name="T41" fmla="*/ 825 h 411"/>
                <a:gd name="T42" fmla="*/ 1353 w 411"/>
                <a:gd name="T43" fmla="*/ 536 h 411"/>
                <a:gd name="T44" fmla="*/ 1411 w 411"/>
                <a:gd name="T45" fmla="*/ 245 h 411"/>
                <a:gd name="T46" fmla="*/ 1156 w 411"/>
                <a:gd name="T47" fmla="*/ 245 h 411"/>
                <a:gd name="T48" fmla="*/ 1108 w 411"/>
                <a:gd name="T49" fmla="*/ 323 h 411"/>
                <a:gd name="T50" fmla="*/ 556 w 411"/>
                <a:gd name="T51" fmla="*/ 311 h 411"/>
                <a:gd name="T52" fmla="*/ 644 w 411"/>
                <a:gd name="T53" fmla="*/ 656 h 411"/>
                <a:gd name="T54" fmla="*/ 351 w 411"/>
                <a:gd name="T55" fmla="*/ 656 h 411"/>
                <a:gd name="T56" fmla="*/ 40 w 411"/>
                <a:gd name="T57" fmla="*/ 825 h 411"/>
                <a:gd name="T58" fmla="*/ 303 w 411"/>
                <a:gd name="T59" fmla="*/ 1116 h 411"/>
                <a:gd name="T60" fmla="*/ 245 w 411"/>
                <a:gd name="T61" fmla="*/ 1407 h 411"/>
                <a:gd name="T62" fmla="*/ 500 w 411"/>
                <a:gd name="T63" fmla="*/ 1407 h 411"/>
                <a:gd name="T64" fmla="*/ 548 w 411"/>
                <a:gd name="T65" fmla="*/ 1333 h 4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11"/>
                <a:gd name="T100" fmla="*/ 0 h 411"/>
                <a:gd name="T101" fmla="*/ 411 w 411"/>
                <a:gd name="T102" fmla="*/ 411 h 4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11" h="411">
                  <a:moveTo>
                    <a:pt x="205" y="411"/>
                  </a:moveTo>
                  <a:cubicBezTo>
                    <a:pt x="138" y="343"/>
                    <a:pt x="138" y="343"/>
                    <a:pt x="138" y="343"/>
                  </a:cubicBezTo>
                  <a:cubicBezTo>
                    <a:pt x="135" y="347"/>
                    <a:pt x="133" y="351"/>
                    <a:pt x="129" y="354"/>
                  </a:cubicBezTo>
                  <a:cubicBezTo>
                    <a:pt x="119" y="364"/>
                    <a:pt x="106" y="370"/>
                    <a:pt x="93" y="370"/>
                  </a:cubicBezTo>
                  <a:cubicBezTo>
                    <a:pt x="79" y="370"/>
                    <a:pt x="66" y="364"/>
                    <a:pt x="56" y="354"/>
                  </a:cubicBezTo>
                  <a:cubicBezTo>
                    <a:pt x="36" y="334"/>
                    <a:pt x="36" y="302"/>
                    <a:pt x="56" y="281"/>
                  </a:cubicBezTo>
                  <a:cubicBezTo>
                    <a:pt x="59" y="278"/>
                    <a:pt x="63" y="275"/>
                    <a:pt x="68" y="273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78" y="127"/>
                    <a:pt x="78" y="127"/>
                    <a:pt x="78" y="127"/>
                  </a:cubicBezTo>
                  <a:cubicBezTo>
                    <a:pt x="79" y="134"/>
                    <a:pt x="79" y="134"/>
                    <a:pt x="79" y="134"/>
                  </a:cubicBezTo>
                  <a:cubicBezTo>
                    <a:pt x="81" y="143"/>
                    <a:pt x="85" y="151"/>
                    <a:pt x="92" y="158"/>
                  </a:cubicBezTo>
                  <a:cubicBezTo>
                    <a:pt x="100" y="166"/>
                    <a:pt x="111" y="171"/>
                    <a:pt x="123" y="171"/>
                  </a:cubicBezTo>
                  <a:cubicBezTo>
                    <a:pt x="135" y="171"/>
                    <a:pt x="146" y="166"/>
                    <a:pt x="155" y="158"/>
                  </a:cubicBezTo>
                  <a:cubicBezTo>
                    <a:pt x="172" y="141"/>
                    <a:pt x="172" y="112"/>
                    <a:pt x="155" y="95"/>
                  </a:cubicBezTo>
                  <a:cubicBezTo>
                    <a:pt x="148" y="88"/>
                    <a:pt x="140" y="84"/>
                    <a:pt x="130" y="83"/>
                  </a:cubicBezTo>
                  <a:cubicBezTo>
                    <a:pt x="124" y="81"/>
                    <a:pt x="124" y="81"/>
                    <a:pt x="124" y="81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73" y="67"/>
                    <a:pt x="273" y="67"/>
                    <a:pt x="273" y="67"/>
                  </a:cubicBezTo>
                  <a:cubicBezTo>
                    <a:pt x="275" y="63"/>
                    <a:pt x="278" y="59"/>
                    <a:pt x="282" y="56"/>
                  </a:cubicBezTo>
                  <a:cubicBezTo>
                    <a:pt x="291" y="46"/>
                    <a:pt x="304" y="41"/>
                    <a:pt x="318" y="41"/>
                  </a:cubicBezTo>
                  <a:cubicBezTo>
                    <a:pt x="332" y="41"/>
                    <a:pt x="345" y="46"/>
                    <a:pt x="355" y="56"/>
                  </a:cubicBezTo>
                  <a:cubicBezTo>
                    <a:pt x="375" y="76"/>
                    <a:pt x="375" y="109"/>
                    <a:pt x="355" y="129"/>
                  </a:cubicBezTo>
                  <a:cubicBezTo>
                    <a:pt x="351" y="132"/>
                    <a:pt x="347" y="135"/>
                    <a:pt x="343" y="138"/>
                  </a:cubicBezTo>
                  <a:cubicBezTo>
                    <a:pt x="411" y="205"/>
                    <a:pt x="411" y="205"/>
                    <a:pt x="411" y="205"/>
                  </a:cubicBezTo>
                  <a:cubicBezTo>
                    <a:pt x="332" y="284"/>
                    <a:pt x="332" y="284"/>
                    <a:pt x="332" y="284"/>
                  </a:cubicBezTo>
                  <a:cubicBezTo>
                    <a:pt x="330" y="278"/>
                    <a:pt x="330" y="278"/>
                    <a:pt x="330" y="278"/>
                  </a:cubicBezTo>
                  <a:cubicBezTo>
                    <a:pt x="328" y="271"/>
                    <a:pt x="324" y="265"/>
                    <a:pt x="319" y="260"/>
                  </a:cubicBezTo>
                  <a:cubicBezTo>
                    <a:pt x="311" y="251"/>
                    <a:pt x="300" y="247"/>
                    <a:pt x="288" y="247"/>
                  </a:cubicBezTo>
                  <a:cubicBezTo>
                    <a:pt x="276" y="247"/>
                    <a:pt x="265" y="251"/>
                    <a:pt x="256" y="260"/>
                  </a:cubicBezTo>
                  <a:cubicBezTo>
                    <a:pt x="239" y="277"/>
                    <a:pt x="239" y="305"/>
                    <a:pt x="256" y="323"/>
                  </a:cubicBezTo>
                  <a:cubicBezTo>
                    <a:pt x="261" y="328"/>
                    <a:pt x="268" y="332"/>
                    <a:pt x="275" y="334"/>
                  </a:cubicBezTo>
                  <a:cubicBezTo>
                    <a:pt x="281" y="335"/>
                    <a:pt x="281" y="335"/>
                    <a:pt x="281" y="335"/>
                  </a:cubicBezTo>
                  <a:lnTo>
                    <a:pt x="205" y="411"/>
                  </a:lnTo>
                  <a:close/>
                  <a:moveTo>
                    <a:pt x="136" y="331"/>
                  </a:moveTo>
                  <a:cubicBezTo>
                    <a:pt x="205" y="401"/>
                    <a:pt x="205" y="401"/>
                    <a:pt x="205" y="401"/>
                  </a:cubicBezTo>
                  <a:cubicBezTo>
                    <a:pt x="267" y="339"/>
                    <a:pt x="267" y="339"/>
                    <a:pt x="267" y="339"/>
                  </a:cubicBezTo>
                  <a:cubicBezTo>
                    <a:pt x="261" y="336"/>
                    <a:pt x="256" y="332"/>
                    <a:pt x="251" y="328"/>
                  </a:cubicBezTo>
                  <a:cubicBezTo>
                    <a:pt x="231" y="308"/>
                    <a:pt x="231" y="275"/>
                    <a:pt x="251" y="255"/>
                  </a:cubicBezTo>
                  <a:cubicBezTo>
                    <a:pt x="261" y="245"/>
                    <a:pt x="274" y="239"/>
                    <a:pt x="288" y="239"/>
                  </a:cubicBezTo>
                  <a:cubicBezTo>
                    <a:pt x="301" y="239"/>
                    <a:pt x="314" y="245"/>
                    <a:pt x="324" y="255"/>
                  </a:cubicBezTo>
                  <a:cubicBezTo>
                    <a:pt x="329" y="259"/>
                    <a:pt x="333" y="265"/>
                    <a:pt x="335" y="271"/>
                  </a:cubicBezTo>
                  <a:cubicBezTo>
                    <a:pt x="401" y="205"/>
                    <a:pt x="401" y="205"/>
                    <a:pt x="401" y="205"/>
                  </a:cubicBezTo>
                  <a:cubicBezTo>
                    <a:pt x="331" y="135"/>
                    <a:pt x="331" y="135"/>
                    <a:pt x="331" y="135"/>
                  </a:cubicBezTo>
                  <a:cubicBezTo>
                    <a:pt x="336" y="133"/>
                    <a:pt x="336" y="133"/>
                    <a:pt x="336" y="133"/>
                  </a:cubicBezTo>
                  <a:cubicBezTo>
                    <a:pt x="341" y="131"/>
                    <a:pt x="346" y="128"/>
                    <a:pt x="350" y="124"/>
                  </a:cubicBezTo>
                  <a:cubicBezTo>
                    <a:pt x="367" y="107"/>
                    <a:pt x="367" y="78"/>
                    <a:pt x="350" y="61"/>
                  </a:cubicBezTo>
                  <a:cubicBezTo>
                    <a:pt x="341" y="53"/>
                    <a:pt x="330" y="48"/>
                    <a:pt x="318" y="48"/>
                  </a:cubicBezTo>
                  <a:cubicBezTo>
                    <a:pt x="306" y="48"/>
                    <a:pt x="295" y="53"/>
                    <a:pt x="287" y="61"/>
                  </a:cubicBezTo>
                  <a:cubicBezTo>
                    <a:pt x="283" y="65"/>
                    <a:pt x="280" y="70"/>
                    <a:pt x="277" y="75"/>
                  </a:cubicBezTo>
                  <a:cubicBezTo>
                    <a:pt x="275" y="80"/>
                    <a:pt x="275" y="80"/>
                    <a:pt x="275" y="80"/>
                  </a:cubicBezTo>
                  <a:cubicBezTo>
                    <a:pt x="205" y="10"/>
                    <a:pt x="205" y="10"/>
                    <a:pt x="205" y="10"/>
                  </a:cubicBezTo>
                  <a:cubicBezTo>
                    <a:pt x="138" y="77"/>
                    <a:pt x="138" y="77"/>
                    <a:pt x="138" y="77"/>
                  </a:cubicBezTo>
                  <a:cubicBezTo>
                    <a:pt x="146" y="80"/>
                    <a:pt x="154" y="84"/>
                    <a:pt x="160" y="90"/>
                  </a:cubicBezTo>
                  <a:cubicBezTo>
                    <a:pt x="180" y="110"/>
                    <a:pt x="180" y="143"/>
                    <a:pt x="160" y="163"/>
                  </a:cubicBezTo>
                  <a:cubicBezTo>
                    <a:pt x="150" y="173"/>
                    <a:pt x="137" y="178"/>
                    <a:pt x="123" y="178"/>
                  </a:cubicBezTo>
                  <a:cubicBezTo>
                    <a:pt x="109" y="178"/>
                    <a:pt x="96" y="173"/>
                    <a:pt x="87" y="163"/>
                  </a:cubicBezTo>
                  <a:cubicBezTo>
                    <a:pt x="80" y="157"/>
                    <a:pt x="76" y="150"/>
                    <a:pt x="74" y="142"/>
                  </a:cubicBezTo>
                  <a:cubicBezTo>
                    <a:pt x="10" y="205"/>
                    <a:pt x="10" y="205"/>
                    <a:pt x="10" y="205"/>
                  </a:cubicBezTo>
                  <a:cubicBezTo>
                    <a:pt x="80" y="275"/>
                    <a:pt x="80" y="275"/>
                    <a:pt x="80" y="275"/>
                  </a:cubicBezTo>
                  <a:cubicBezTo>
                    <a:pt x="75" y="277"/>
                    <a:pt x="75" y="277"/>
                    <a:pt x="75" y="277"/>
                  </a:cubicBezTo>
                  <a:cubicBezTo>
                    <a:pt x="70" y="279"/>
                    <a:pt x="65" y="283"/>
                    <a:pt x="61" y="286"/>
                  </a:cubicBezTo>
                  <a:cubicBezTo>
                    <a:pt x="44" y="304"/>
                    <a:pt x="44" y="332"/>
                    <a:pt x="61" y="349"/>
                  </a:cubicBezTo>
                  <a:cubicBezTo>
                    <a:pt x="70" y="358"/>
                    <a:pt x="81" y="362"/>
                    <a:pt x="93" y="362"/>
                  </a:cubicBezTo>
                  <a:cubicBezTo>
                    <a:pt x="105" y="362"/>
                    <a:pt x="116" y="358"/>
                    <a:pt x="124" y="349"/>
                  </a:cubicBezTo>
                  <a:cubicBezTo>
                    <a:pt x="128" y="345"/>
                    <a:pt x="131" y="341"/>
                    <a:pt x="133" y="336"/>
                  </a:cubicBezTo>
                  <a:lnTo>
                    <a:pt x="136" y="331"/>
                  </a:lnTo>
                  <a:close/>
                </a:path>
              </a:pathLst>
            </a:custGeom>
            <a:solidFill>
              <a:srgbClr val="CF66E0"/>
            </a:solidFill>
            <a:ln w="19050">
              <a:solidFill>
                <a:schemeClr val="bg1"/>
              </a:solidFill>
            </a:ln>
            <a:effectLst>
              <a:outerShdw blurRad="177800" dist="139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cs typeface="Elsie" panose="02000000000000000000" charset="0"/>
              </a:endParaRPr>
            </a:p>
          </p:txBody>
        </p:sp>
      </p:grpSp>
      <p:grpSp>
        <p:nvGrpSpPr>
          <p:cNvPr id="45" name="Group 33"/>
          <p:cNvGrpSpPr/>
          <p:nvPr/>
        </p:nvGrpSpPr>
        <p:grpSpPr bwMode="auto">
          <a:xfrm flipV="1">
            <a:off x="11431054" y="1891590"/>
            <a:ext cx="1211192" cy="863932"/>
            <a:chOff x="2860" y="1367"/>
            <a:chExt cx="825" cy="825"/>
          </a:xfrm>
        </p:grpSpPr>
        <p:sp>
          <p:nvSpPr>
            <p:cNvPr id="46" name="Freeform 11"/>
            <p:cNvSpPr/>
            <p:nvPr/>
          </p:nvSpPr>
          <p:spPr bwMode="auto">
            <a:xfrm>
              <a:off x="2870" y="1377"/>
              <a:ext cx="805" cy="805"/>
            </a:xfrm>
            <a:custGeom>
              <a:avLst/>
              <a:gdLst>
                <a:gd name="T0" fmla="*/ 492 w 401"/>
                <a:gd name="T1" fmla="*/ 1399 h 401"/>
                <a:gd name="T2" fmla="*/ 532 w 401"/>
                <a:gd name="T3" fmla="*/ 1337 h 401"/>
                <a:gd name="T4" fmla="*/ 811 w 401"/>
                <a:gd name="T5" fmla="*/ 1616 h 401"/>
                <a:gd name="T6" fmla="*/ 1108 w 401"/>
                <a:gd name="T7" fmla="*/ 1317 h 401"/>
                <a:gd name="T8" fmla="*/ 1004 w 401"/>
                <a:gd name="T9" fmla="*/ 1261 h 401"/>
                <a:gd name="T10" fmla="*/ 1004 w 401"/>
                <a:gd name="T11" fmla="*/ 988 h 401"/>
                <a:gd name="T12" fmla="*/ 1277 w 401"/>
                <a:gd name="T13" fmla="*/ 988 h 401"/>
                <a:gd name="T14" fmla="*/ 1329 w 401"/>
                <a:gd name="T15" fmla="*/ 1092 h 401"/>
                <a:gd name="T16" fmla="*/ 1616 w 401"/>
                <a:gd name="T17" fmla="*/ 811 h 401"/>
                <a:gd name="T18" fmla="*/ 1337 w 401"/>
                <a:gd name="T19" fmla="*/ 532 h 401"/>
                <a:gd name="T20" fmla="*/ 1399 w 401"/>
                <a:gd name="T21" fmla="*/ 492 h 401"/>
                <a:gd name="T22" fmla="*/ 1399 w 401"/>
                <a:gd name="T23" fmla="*/ 217 h 401"/>
                <a:gd name="T24" fmla="*/ 1124 w 401"/>
                <a:gd name="T25" fmla="*/ 217 h 401"/>
                <a:gd name="T26" fmla="*/ 1084 w 401"/>
                <a:gd name="T27" fmla="*/ 279 h 401"/>
                <a:gd name="T28" fmla="*/ 811 w 401"/>
                <a:gd name="T29" fmla="*/ 0 h 401"/>
                <a:gd name="T30" fmla="*/ 532 w 401"/>
                <a:gd name="T31" fmla="*/ 279 h 401"/>
                <a:gd name="T32" fmla="*/ 612 w 401"/>
                <a:gd name="T33" fmla="*/ 327 h 401"/>
                <a:gd name="T34" fmla="*/ 612 w 401"/>
                <a:gd name="T35" fmla="*/ 600 h 401"/>
                <a:gd name="T36" fmla="*/ 339 w 401"/>
                <a:gd name="T37" fmla="*/ 600 h 401"/>
                <a:gd name="T38" fmla="*/ 291 w 401"/>
                <a:gd name="T39" fmla="*/ 520 h 401"/>
                <a:gd name="T40" fmla="*/ 0 w 401"/>
                <a:gd name="T41" fmla="*/ 811 h 401"/>
                <a:gd name="T42" fmla="*/ 279 w 401"/>
                <a:gd name="T43" fmla="*/ 1084 h 401"/>
                <a:gd name="T44" fmla="*/ 217 w 401"/>
                <a:gd name="T45" fmla="*/ 1124 h 401"/>
                <a:gd name="T46" fmla="*/ 217 w 401"/>
                <a:gd name="T47" fmla="*/ 1399 h 401"/>
                <a:gd name="T48" fmla="*/ 492 w 401"/>
                <a:gd name="T49" fmla="*/ 1399 h 40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01"/>
                <a:gd name="T76" fmla="*/ 0 h 401"/>
                <a:gd name="T77" fmla="*/ 401 w 401"/>
                <a:gd name="T78" fmla="*/ 401 h 40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01" h="401">
                  <a:moveTo>
                    <a:pt x="122" y="347"/>
                  </a:moveTo>
                  <a:cubicBezTo>
                    <a:pt x="126" y="343"/>
                    <a:pt x="130" y="338"/>
                    <a:pt x="132" y="332"/>
                  </a:cubicBezTo>
                  <a:cubicBezTo>
                    <a:pt x="201" y="401"/>
                    <a:pt x="201" y="401"/>
                    <a:pt x="201" y="401"/>
                  </a:cubicBezTo>
                  <a:cubicBezTo>
                    <a:pt x="275" y="327"/>
                    <a:pt x="275" y="327"/>
                    <a:pt x="275" y="327"/>
                  </a:cubicBezTo>
                  <a:cubicBezTo>
                    <a:pt x="265" y="325"/>
                    <a:pt x="256" y="321"/>
                    <a:pt x="249" y="313"/>
                  </a:cubicBezTo>
                  <a:cubicBezTo>
                    <a:pt x="230" y="295"/>
                    <a:pt x="230" y="264"/>
                    <a:pt x="249" y="245"/>
                  </a:cubicBezTo>
                  <a:cubicBezTo>
                    <a:pt x="268" y="227"/>
                    <a:pt x="298" y="227"/>
                    <a:pt x="317" y="245"/>
                  </a:cubicBezTo>
                  <a:cubicBezTo>
                    <a:pt x="324" y="253"/>
                    <a:pt x="329" y="262"/>
                    <a:pt x="330" y="271"/>
                  </a:cubicBezTo>
                  <a:cubicBezTo>
                    <a:pt x="401" y="201"/>
                    <a:pt x="401" y="201"/>
                    <a:pt x="401" y="201"/>
                  </a:cubicBezTo>
                  <a:cubicBezTo>
                    <a:pt x="332" y="132"/>
                    <a:pt x="332" y="132"/>
                    <a:pt x="332" y="132"/>
                  </a:cubicBezTo>
                  <a:cubicBezTo>
                    <a:pt x="338" y="130"/>
                    <a:pt x="343" y="126"/>
                    <a:pt x="347" y="122"/>
                  </a:cubicBezTo>
                  <a:cubicBezTo>
                    <a:pt x="366" y="103"/>
                    <a:pt x="366" y="73"/>
                    <a:pt x="347" y="54"/>
                  </a:cubicBezTo>
                  <a:cubicBezTo>
                    <a:pt x="329" y="35"/>
                    <a:pt x="298" y="35"/>
                    <a:pt x="279" y="54"/>
                  </a:cubicBezTo>
                  <a:cubicBezTo>
                    <a:pt x="275" y="58"/>
                    <a:pt x="272" y="63"/>
                    <a:pt x="269" y="69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132" y="69"/>
                    <a:pt x="132" y="69"/>
                    <a:pt x="132" y="69"/>
                  </a:cubicBezTo>
                  <a:cubicBezTo>
                    <a:pt x="140" y="71"/>
                    <a:pt x="146" y="75"/>
                    <a:pt x="152" y="81"/>
                  </a:cubicBezTo>
                  <a:cubicBezTo>
                    <a:pt x="171" y="100"/>
                    <a:pt x="171" y="130"/>
                    <a:pt x="152" y="149"/>
                  </a:cubicBezTo>
                  <a:cubicBezTo>
                    <a:pt x="134" y="168"/>
                    <a:pt x="103" y="168"/>
                    <a:pt x="84" y="149"/>
                  </a:cubicBezTo>
                  <a:cubicBezTo>
                    <a:pt x="79" y="143"/>
                    <a:pt x="74" y="136"/>
                    <a:pt x="72" y="129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69" y="269"/>
                    <a:pt x="69" y="269"/>
                    <a:pt x="69" y="269"/>
                  </a:cubicBezTo>
                  <a:cubicBezTo>
                    <a:pt x="63" y="272"/>
                    <a:pt x="58" y="275"/>
                    <a:pt x="54" y="279"/>
                  </a:cubicBezTo>
                  <a:cubicBezTo>
                    <a:pt x="35" y="298"/>
                    <a:pt x="35" y="329"/>
                    <a:pt x="54" y="347"/>
                  </a:cubicBezTo>
                  <a:cubicBezTo>
                    <a:pt x="73" y="366"/>
                    <a:pt x="103" y="366"/>
                    <a:pt x="122" y="347"/>
                  </a:cubicBezTo>
                  <a:close/>
                </a:path>
              </a:pathLst>
            </a:custGeom>
            <a:solidFill>
              <a:srgbClr val="BB81E7">
                <a:alpha val="48000"/>
              </a:srgbClr>
            </a:solidFill>
            <a:ln w="19050">
              <a:solidFill>
                <a:schemeClr val="bg1"/>
              </a:solidFill>
            </a:ln>
            <a:effectLst>
              <a:outerShdw blurRad="177800" dist="139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cs typeface="Elsie" panose="02000000000000000000" charset="0"/>
              </a:endParaRPr>
            </a:p>
          </p:txBody>
        </p:sp>
        <p:sp>
          <p:nvSpPr>
            <p:cNvPr id="47" name="Freeform 12"/>
            <p:cNvSpPr>
              <a:spLocks noEditPoints="1"/>
            </p:cNvSpPr>
            <p:nvPr/>
          </p:nvSpPr>
          <p:spPr bwMode="auto">
            <a:xfrm>
              <a:off x="2860" y="1367"/>
              <a:ext cx="825" cy="825"/>
            </a:xfrm>
            <a:custGeom>
              <a:avLst/>
              <a:gdLst>
                <a:gd name="T0" fmla="*/ 556 w 411"/>
                <a:gd name="T1" fmla="*/ 1387 h 411"/>
                <a:gd name="T2" fmla="*/ 375 w 411"/>
                <a:gd name="T3" fmla="*/ 1491 h 411"/>
                <a:gd name="T4" fmla="*/ 225 w 411"/>
                <a:gd name="T5" fmla="*/ 1136 h 411"/>
                <a:gd name="T6" fmla="*/ 0 w 411"/>
                <a:gd name="T7" fmla="*/ 831 h 411"/>
                <a:gd name="T8" fmla="*/ 327 w 411"/>
                <a:gd name="T9" fmla="*/ 536 h 411"/>
                <a:gd name="T10" fmla="*/ 496 w 411"/>
                <a:gd name="T11" fmla="*/ 660 h 411"/>
                <a:gd name="T12" fmla="*/ 624 w 411"/>
                <a:gd name="T13" fmla="*/ 355 h 411"/>
                <a:gd name="T14" fmla="*/ 524 w 411"/>
                <a:gd name="T15" fmla="*/ 303 h 411"/>
                <a:gd name="T16" fmla="*/ 1100 w 411"/>
                <a:gd name="T17" fmla="*/ 273 h 411"/>
                <a:gd name="T18" fmla="*/ 1281 w 411"/>
                <a:gd name="T19" fmla="*/ 165 h 411"/>
                <a:gd name="T20" fmla="*/ 1431 w 411"/>
                <a:gd name="T21" fmla="*/ 520 h 411"/>
                <a:gd name="T22" fmla="*/ 1656 w 411"/>
                <a:gd name="T23" fmla="*/ 831 h 411"/>
                <a:gd name="T24" fmla="*/ 1337 w 411"/>
                <a:gd name="T25" fmla="*/ 1116 h 411"/>
                <a:gd name="T26" fmla="*/ 1160 w 411"/>
                <a:gd name="T27" fmla="*/ 968 h 411"/>
                <a:gd name="T28" fmla="*/ 1032 w 411"/>
                <a:gd name="T29" fmla="*/ 1273 h 411"/>
                <a:gd name="T30" fmla="*/ 1156 w 411"/>
                <a:gd name="T31" fmla="*/ 1325 h 411"/>
                <a:gd name="T32" fmla="*/ 548 w 411"/>
                <a:gd name="T33" fmla="*/ 1333 h 411"/>
                <a:gd name="T34" fmla="*/ 1100 w 411"/>
                <a:gd name="T35" fmla="*/ 1345 h 411"/>
                <a:gd name="T36" fmla="*/ 1012 w 411"/>
                <a:gd name="T37" fmla="*/ 1000 h 411"/>
                <a:gd name="T38" fmla="*/ 1305 w 411"/>
                <a:gd name="T39" fmla="*/ 1000 h 411"/>
                <a:gd name="T40" fmla="*/ 1616 w 411"/>
                <a:gd name="T41" fmla="*/ 831 h 411"/>
                <a:gd name="T42" fmla="*/ 1353 w 411"/>
                <a:gd name="T43" fmla="*/ 540 h 411"/>
                <a:gd name="T44" fmla="*/ 1411 w 411"/>
                <a:gd name="T45" fmla="*/ 245 h 411"/>
                <a:gd name="T46" fmla="*/ 1156 w 411"/>
                <a:gd name="T47" fmla="*/ 245 h 411"/>
                <a:gd name="T48" fmla="*/ 1108 w 411"/>
                <a:gd name="T49" fmla="*/ 323 h 411"/>
                <a:gd name="T50" fmla="*/ 580 w 411"/>
                <a:gd name="T51" fmla="*/ 291 h 411"/>
                <a:gd name="T52" fmla="*/ 644 w 411"/>
                <a:gd name="T53" fmla="*/ 628 h 411"/>
                <a:gd name="T54" fmla="*/ 351 w 411"/>
                <a:gd name="T55" fmla="*/ 628 h 411"/>
                <a:gd name="T56" fmla="*/ 40 w 411"/>
                <a:gd name="T57" fmla="*/ 831 h 411"/>
                <a:gd name="T58" fmla="*/ 303 w 411"/>
                <a:gd name="T59" fmla="*/ 1120 h 411"/>
                <a:gd name="T60" fmla="*/ 245 w 411"/>
                <a:gd name="T61" fmla="*/ 1411 h 411"/>
                <a:gd name="T62" fmla="*/ 500 w 411"/>
                <a:gd name="T63" fmla="*/ 1411 h 411"/>
                <a:gd name="T64" fmla="*/ 548 w 411"/>
                <a:gd name="T65" fmla="*/ 1333 h 4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11"/>
                <a:gd name="T100" fmla="*/ 0 h 411"/>
                <a:gd name="T101" fmla="*/ 411 w 411"/>
                <a:gd name="T102" fmla="*/ 411 h 4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11" h="411">
                  <a:moveTo>
                    <a:pt x="206" y="411"/>
                  </a:moveTo>
                  <a:cubicBezTo>
                    <a:pt x="138" y="344"/>
                    <a:pt x="138" y="344"/>
                    <a:pt x="138" y="344"/>
                  </a:cubicBezTo>
                  <a:cubicBezTo>
                    <a:pt x="136" y="348"/>
                    <a:pt x="133" y="352"/>
                    <a:pt x="129" y="355"/>
                  </a:cubicBezTo>
                  <a:cubicBezTo>
                    <a:pt x="120" y="365"/>
                    <a:pt x="107" y="370"/>
                    <a:pt x="93" y="370"/>
                  </a:cubicBezTo>
                  <a:cubicBezTo>
                    <a:pt x="79" y="370"/>
                    <a:pt x="66" y="365"/>
                    <a:pt x="56" y="355"/>
                  </a:cubicBezTo>
                  <a:cubicBezTo>
                    <a:pt x="36" y="335"/>
                    <a:pt x="36" y="302"/>
                    <a:pt x="56" y="282"/>
                  </a:cubicBezTo>
                  <a:cubicBezTo>
                    <a:pt x="60" y="278"/>
                    <a:pt x="64" y="276"/>
                    <a:pt x="68" y="273"/>
                  </a:cubicBezTo>
                  <a:cubicBezTo>
                    <a:pt x="0" y="206"/>
                    <a:pt x="0" y="206"/>
                    <a:pt x="0" y="206"/>
                  </a:cubicBezTo>
                  <a:cubicBezTo>
                    <a:pt x="79" y="127"/>
                    <a:pt x="79" y="127"/>
                    <a:pt x="79" y="127"/>
                  </a:cubicBezTo>
                  <a:cubicBezTo>
                    <a:pt x="81" y="133"/>
                    <a:pt x="81" y="133"/>
                    <a:pt x="81" y="133"/>
                  </a:cubicBezTo>
                  <a:cubicBezTo>
                    <a:pt x="83" y="140"/>
                    <a:pt x="87" y="146"/>
                    <a:pt x="92" y="151"/>
                  </a:cubicBezTo>
                  <a:cubicBezTo>
                    <a:pt x="100" y="160"/>
                    <a:pt x="111" y="164"/>
                    <a:pt x="123" y="164"/>
                  </a:cubicBezTo>
                  <a:cubicBezTo>
                    <a:pt x="135" y="164"/>
                    <a:pt x="146" y="160"/>
                    <a:pt x="155" y="151"/>
                  </a:cubicBezTo>
                  <a:cubicBezTo>
                    <a:pt x="172" y="134"/>
                    <a:pt x="172" y="106"/>
                    <a:pt x="155" y="88"/>
                  </a:cubicBezTo>
                  <a:cubicBezTo>
                    <a:pt x="150" y="83"/>
                    <a:pt x="143" y="79"/>
                    <a:pt x="136" y="77"/>
                  </a:cubicBezTo>
                  <a:cubicBezTo>
                    <a:pt x="130" y="75"/>
                    <a:pt x="130" y="75"/>
                    <a:pt x="130" y="75"/>
                  </a:cubicBezTo>
                  <a:cubicBezTo>
                    <a:pt x="206" y="0"/>
                    <a:pt x="206" y="0"/>
                    <a:pt x="206" y="0"/>
                  </a:cubicBezTo>
                  <a:cubicBezTo>
                    <a:pt x="273" y="68"/>
                    <a:pt x="273" y="68"/>
                    <a:pt x="273" y="68"/>
                  </a:cubicBezTo>
                  <a:cubicBezTo>
                    <a:pt x="276" y="64"/>
                    <a:pt x="278" y="60"/>
                    <a:pt x="282" y="56"/>
                  </a:cubicBezTo>
                  <a:cubicBezTo>
                    <a:pt x="292" y="47"/>
                    <a:pt x="305" y="41"/>
                    <a:pt x="318" y="41"/>
                  </a:cubicBezTo>
                  <a:cubicBezTo>
                    <a:pt x="332" y="41"/>
                    <a:pt x="345" y="47"/>
                    <a:pt x="355" y="56"/>
                  </a:cubicBezTo>
                  <a:cubicBezTo>
                    <a:pt x="375" y="77"/>
                    <a:pt x="375" y="109"/>
                    <a:pt x="355" y="129"/>
                  </a:cubicBezTo>
                  <a:cubicBezTo>
                    <a:pt x="352" y="133"/>
                    <a:pt x="348" y="136"/>
                    <a:pt x="343" y="138"/>
                  </a:cubicBezTo>
                  <a:cubicBezTo>
                    <a:pt x="411" y="206"/>
                    <a:pt x="411" y="206"/>
                    <a:pt x="411" y="206"/>
                  </a:cubicBezTo>
                  <a:cubicBezTo>
                    <a:pt x="333" y="284"/>
                    <a:pt x="333" y="284"/>
                    <a:pt x="333" y="284"/>
                  </a:cubicBezTo>
                  <a:cubicBezTo>
                    <a:pt x="332" y="277"/>
                    <a:pt x="332" y="277"/>
                    <a:pt x="332" y="277"/>
                  </a:cubicBezTo>
                  <a:cubicBezTo>
                    <a:pt x="330" y="268"/>
                    <a:pt x="326" y="259"/>
                    <a:pt x="319" y="253"/>
                  </a:cubicBezTo>
                  <a:cubicBezTo>
                    <a:pt x="311" y="245"/>
                    <a:pt x="300" y="240"/>
                    <a:pt x="288" y="240"/>
                  </a:cubicBezTo>
                  <a:cubicBezTo>
                    <a:pt x="276" y="240"/>
                    <a:pt x="265" y="245"/>
                    <a:pt x="256" y="253"/>
                  </a:cubicBezTo>
                  <a:cubicBezTo>
                    <a:pt x="239" y="270"/>
                    <a:pt x="239" y="299"/>
                    <a:pt x="256" y="316"/>
                  </a:cubicBezTo>
                  <a:cubicBezTo>
                    <a:pt x="263" y="322"/>
                    <a:pt x="271" y="327"/>
                    <a:pt x="281" y="328"/>
                  </a:cubicBezTo>
                  <a:cubicBezTo>
                    <a:pt x="287" y="329"/>
                    <a:pt x="287" y="329"/>
                    <a:pt x="287" y="329"/>
                  </a:cubicBezTo>
                  <a:lnTo>
                    <a:pt x="206" y="411"/>
                  </a:lnTo>
                  <a:close/>
                  <a:moveTo>
                    <a:pt x="136" y="331"/>
                  </a:moveTo>
                  <a:cubicBezTo>
                    <a:pt x="206" y="401"/>
                    <a:pt x="206" y="401"/>
                    <a:pt x="206" y="401"/>
                  </a:cubicBezTo>
                  <a:cubicBezTo>
                    <a:pt x="273" y="334"/>
                    <a:pt x="273" y="334"/>
                    <a:pt x="273" y="334"/>
                  </a:cubicBezTo>
                  <a:cubicBezTo>
                    <a:pt x="265" y="331"/>
                    <a:pt x="257" y="327"/>
                    <a:pt x="251" y="321"/>
                  </a:cubicBezTo>
                  <a:cubicBezTo>
                    <a:pt x="231" y="301"/>
                    <a:pt x="231" y="268"/>
                    <a:pt x="251" y="248"/>
                  </a:cubicBezTo>
                  <a:cubicBezTo>
                    <a:pt x="261" y="238"/>
                    <a:pt x="274" y="233"/>
                    <a:pt x="288" y="233"/>
                  </a:cubicBezTo>
                  <a:cubicBezTo>
                    <a:pt x="302" y="233"/>
                    <a:pt x="315" y="238"/>
                    <a:pt x="324" y="248"/>
                  </a:cubicBezTo>
                  <a:cubicBezTo>
                    <a:pt x="331" y="254"/>
                    <a:pt x="335" y="261"/>
                    <a:pt x="337" y="269"/>
                  </a:cubicBezTo>
                  <a:cubicBezTo>
                    <a:pt x="401" y="206"/>
                    <a:pt x="401" y="206"/>
                    <a:pt x="401" y="206"/>
                  </a:cubicBezTo>
                  <a:cubicBezTo>
                    <a:pt x="331" y="136"/>
                    <a:pt x="331" y="136"/>
                    <a:pt x="331" y="136"/>
                  </a:cubicBezTo>
                  <a:cubicBezTo>
                    <a:pt x="336" y="134"/>
                    <a:pt x="336" y="134"/>
                    <a:pt x="336" y="134"/>
                  </a:cubicBezTo>
                  <a:cubicBezTo>
                    <a:pt x="341" y="131"/>
                    <a:pt x="346" y="128"/>
                    <a:pt x="350" y="124"/>
                  </a:cubicBezTo>
                  <a:cubicBezTo>
                    <a:pt x="367" y="107"/>
                    <a:pt x="367" y="79"/>
                    <a:pt x="350" y="61"/>
                  </a:cubicBezTo>
                  <a:cubicBezTo>
                    <a:pt x="341" y="53"/>
                    <a:pt x="330" y="48"/>
                    <a:pt x="318" y="48"/>
                  </a:cubicBezTo>
                  <a:cubicBezTo>
                    <a:pt x="306" y="48"/>
                    <a:pt x="295" y="53"/>
                    <a:pt x="287" y="61"/>
                  </a:cubicBezTo>
                  <a:cubicBezTo>
                    <a:pt x="283" y="65"/>
                    <a:pt x="280" y="70"/>
                    <a:pt x="278" y="75"/>
                  </a:cubicBezTo>
                  <a:cubicBezTo>
                    <a:pt x="275" y="80"/>
                    <a:pt x="275" y="80"/>
                    <a:pt x="275" y="80"/>
                  </a:cubicBezTo>
                  <a:cubicBezTo>
                    <a:pt x="206" y="10"/>
                    <a:pt x="206" y="10"/>
                    <a:pt x="206" y="10"/>
                  </a:cubicBezTo>
                  <a:cubicBezTo>
                    <a:pt x="144" y="72"/>
                    <a:pt x="144" y="72"/>
                    <a:pt x="144" y="72"/>
                  </a:cubicBezTo>
                  <a:cubicBezTo>
                    <a:pt x="150" y="75"/>
                    <a:pt x="155" y="79"/>
                    <a:pt x="160" y="83"/>
                  </a:cubicBezTo>
                  <a:cubicBezTo>
                    <a:pt x="180" y="103"/>
                    <a:pt x="180" y="136"/>
                    <a:pt x="160" y="156"/>
                  </a:cubicBezTo>
                  <a:cubicBezTo>
                    <a:pt x="150" y="166"/>
                    <a:pt x="137" y="171"/>
                    <a:pt x="123" y="171"/>
                  </a:cubicBezTo>
                  <a:cubicBezTo>
                    <a:pt x="110" y="171"/>
                    <a:pt x="97" y="166"/>
                    <a:pt x="87" y="156"/>
                  </a:cubicBezTo>
                  <a:cubicBezTo>
                    <a:pt x="82" y="152"/>
                    <a:pt x="78" y="146"/>
                    <a:pt x="76" y="140"/>
                  </a:cubicBezTo>
                  <a:cubicBezTo>
                    <a:pt x="10" y="206"/>
                    <a:pt x="10" y="206"/>
                    <a:pt x="10" y="206"/>
                  </a:cubicBezTo>
                  <a:cubicBezTo>
                    <a:pt x="80" y="275"/>
                    <a:pt x="80" y="275"/>
                    <a:pt x="80" y="275"/>
                  </a:cubicBezTo>
                  <a:cubicBezTo>
                    <a:pt x="75" y="278"/>
                    <a:pt x="75" y="278"/>
                    <a:pt x="75" y="278"/>
                  </a:cubicBezTo>
                  <a:cubicBezTo>
                    <a:pt x="70" y="280"/>
                    <a:pt x="65" y="283"/>
                    <a:pt x="61" y="287"/>
                  </a:cubicBezTo>
                  <a:cubicBezTo>
                    <a:pt x="44" y="304"/>
                    <a:pt x="44" y="333"/>
                    <a:pt x="61" y="350"/>
                  </a:cubicBezTo>
                  <a:cubicBezTo>
                    <a:pt x="70" y="358"/>
                    <a:pt x="81" y="363"/>
                    <a:pt x="93" y="363"/>
                  </a:cubicBezTo>
                  <a:cubicBezTo>
                    <a:pt x="105" y="363"/>
                    <a:pt x="116" y="358"/>
                    <a:pt x="124" y="350"/>
                  </a:cubicBezTo>
                  <a:cubicBezTo>
                    <a:pt x="128" y="346"/>
                    <a:pt x="131" y="341"/>
                    <a:pt x="134" y="336"/>
                  </a:cubicBezTo>
                  <a:lnTo>
                    <a:pt x="136" y="331"/>
                  </a:lnTo>
                  <a:close/>
                </a:path>
              </a:pathLst>
            </a:custGeom>
            <a:solidFill>
              <a:srgbClr val="CF66E0"/>
            </a:solidFill>
            <a:ln w="19050">
              <a:solidFill>
                <a:schemeClr val="bg1"/>
              </a:solidFill>
            </a:ln>
            <a:effectLst>
              <a:outerShdw blurRad="177800" dist="139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cs typeface="Elsie" panose="02000000000000000000" charset="0"/>
              </a:endParaRPr>
            </a:p>
          </p:txBody>
        </p:sp>
      </p:grpSp>
      <p:pic>
        <p:nvPicPr>
          <p:cNvPr id="29" name="Picture 14" descr="Cha | Baamboozle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082" y="527917"/>
            <a:ext cx="2493651" cy="210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组合 5">
            <a:extLst>
              <a:ext uri="{FF2B5EF4-FFF2-40B4-BE49-F238E27FC236}">
                <a16:creationId xmlns:a16="http://schemas.microsoft.com/office/drawing/2014/main" xmlns="" id="{ABD5C20D-6D08-4FAB-8FB3-829D84CBEE67}"/>
              </a:ext>
            </a:extLst>
          </p:cNvPr>
          <p:cNvGrpSpPr/>
          <p:nvPr/>
        </p:nvGrpSpPr>
        <p:grpSpPr>
          <a:xfrm>
            <a:off x="2220487" y="771638"/>
            <a:ext cx="6216044" cy="2679404"/>
            <a:chOff x="3989878" y="372140"/>
            <a:chExt cx="5955984" cy="1786269"/>
          </a:xfrm>
        </p:grpSpPr>
        <p:pic>
          <p:nvPicPr>
            <p:cNvPr id="50" name="Picture 15">
              <a:extLst>
                <a:ext uri="{FF2B5EF4-FFF2-40B4-BE49-F238E27FC236}">
                  <a16:creationId xmlns:a16="http://schemas.microsoft.com/office/drawing/2014/main" xmlns="" id="{035A1BEB-1C40-4FCB-A57A-F8C4C8521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6414775" y="-1372678"/>
              <a:ext cx="1106190" cy="5955983"/>
            </a:xfrm>
            <a:prstGeom prst="rect">
              <a:avLst/>
            </a:prstGeom>
          </p:spPr>
        </p:pic>
        <p:sp>
          <p:nvSpPr>
            <p:cNvPr id="51" name="矩形 7">
              <a:extLst>
                <a:ext uri="{FF2B5EF4-FFF2-40B4-BE49-F238E27FC236}">
                  <a16:creationId xmlns:a16="http://schemas.microsoft.com/office/drawing/2014/main" xmlns="" id="{22AFA89E-981E-4654-9225-5CA6514CE3A3}"/>
                </a:ext>
              </a:extLst>
            </p:cNvPr>
            <p:cNvSpPr/>
            <p:nvPr/>
          </p:nvSpPr>
          <p:spPr>
            <a:xfrm>
              <a:off x="3989878" y="372140"/>
              <a:ext cx="5955984" cy="6800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grpSp>
        <p:nvGrpSpPr>
          <p:cNvPr id="57" name="组合 5"/>
          <p:cNvGrpSpPr/>
          <p:nvPr/>
        </p:nvGrpSpPr>
        <p:grpSpPr>
          <a:xfrm>
            <a:off x="7696200" y="592764"/>
            <a:ext cx="865002" cy="1350336"/>
            <a:chOff x="4974047" y="1777893"/>
            <a:chExt cx="2243907" cy="4014880"/>
          </a:xfrm>
          <a:solidFill>
            <a:srgbClr val="88591E"/>
          </a:solidFill>
        </p:grpSpPr>
        <p:grpSp>
          <p:nvGrpSpPr>
            <p:cNvPr id="58" name="组合 6"/>
            <p:cNvGrpSpPr/>
            <p:nvPr/>
          </p:nvGrpSpPr>
          <p:grpSpPr>
            <a:xfrm rot="20700000">
              <a:off x="5380965" y="4734197"/>
              <a:ext cx="1251133" cy="1058576"/>
              <a:chOff x="5307614" y="4252313"/>
              <a:chExt cx="2011362" cy="1701801"/>
            </a:xfrm>
            <a:grpFill/>
          </p:grpSpPr>
          <p:sp>
            <p:nvSpPr>
              <p:cNvPr id="133" name="Freeform 81"/>
              <p:cNvSpPr>
                <a:spLocks noEditPoints="1"/>
              </p:cNvSpPr>
              <p:nvPr/>
            </p:nvSpPr>
            <p:spPr bwMode="auto">
              <a:xfrm>
                <a:off x="5463189" y="4252313"/>
                <a:ext cx="541337" cy="1128713"/>
              </a:xfrm>
              <a:custGeom>
                <a:avLst/>
                <a:gdLst>
                  <a:gd name="T0" fmla="*/ 41 w 166"/>
                  <a:gd name="T1" fmla="*/ 287 h 346"/>
                  <a:gd name="T2" fmla="*/ 64 w 166"/>
                  <a:gd name="T3" fmla="*/ 242 h 346"/>
                  <a:gd name="T4" fmla="*/ 68 w 166"/>
                  <a:gd name="T5" fmla="*/ 231 h 346"/>
                  <a:gd name="T6" fmla="*/ 60 w 166"/>
                  <a:gd name="T7" fmla="*/ 254 h 346"/>
                  <a:gd name="T8" fmla="*/ 99 w 166"/>
                  <a:gd name="T9" fmla="*/ 167 h 346"/>
                  <a:gd name="T10" fmla="*/ 114 w 166"/>
                  <a:gd name="T11" fmla="*/ 110 h 346"/>
                  <a:gd name="T12" fmla="*/ 122 w 166"/>
                  <a:gd name="T13" fmla="*/ 67 h 346"/>
                  <a:gd name="T14" fmla="*/ 124 w 166"/>
                  <a:gd name="T15" fmla="*/ 51 h 346"/>
                  <a:gd name="T16" fmla="*/ 117 w 166"/>
                  <a:gd name="T17" fmla="*/ 50 h 346"/>
                  <a:gd name="T18" fmla="*/ 113 w 166"/>
                  <a:gd name="T19" fmla="*/ 48 h 346"/>
                  <a:gd name="T20" fmla="*/ 151 w 166"/>
                  <a:gd name="T21" fmla="*/ 38 h 346"/>
                  <a:gd name="T22" fmla="*/ 162 w 166"/>
                  <a:gd name="T23" fmla="*/ 34 h 346"/>
                  <a:gd name="T24" fmla="*/ 154 w 166"/>
                  <a:gd name="T25" fmla="*/ 24 h 346"/>
                  <a:gd name="T26" fmla="*/ 147 w 166"/>
                  <a:gd name="T27" fmla="*/ 29 h 346"/>
                  <a:gd name="T28" fmla="*/ 145 w 166"/>
                  <a:gd name="T29" fmla="*/ 26 h 346"/>
                  <a:gd name="T30" fmla="*/ 138 w 166"/>
                  <a:gd name="T31" fmla="*/ 25 h 346"/>
                  <a:gd name="T32" fmla="*/ 129 w 166"/>
                  <a:gd name="T33" fmla="*/ 24 h 346"/>
                  <a:gd name="T34" fmla="*/ 149 w 166"/>
                  <a:gd name="T35" fmla="*/ 14 h 346"/>
                  <a:gd name="T36" fmla="*/ 140 w 166"/>
                  <a:gd name="T37" fmla="*/ 14 h 346"/>
                  <a:gd name="T38" fmla="*/ 109 w 166"/>
                  <a:gd name="T39" fmla="*/ 16 h 346"/>
                  <a:gd name="T40" fmla="*/ 97 w 166"/>
                  <a:gd name="T41" fmla="*/ 4 h 346"/>
                  <a:gd name="T42" fmla="*/ 93 w 166"/>
                  <a:gd name="T43" fmla="*/ 9 h 346"/>
                  <a:gd name="T44" fmla="*/ 100 w 166"/>
                  <a:gd name="T45" fmla="*/ 21 h 346"/>
                  <a:gd name="T46" fmla="*/ 102 w 166"/>
                  <a:gd name="T47" fmla="*/ 28 h 346"/>
                  <a:gd name="T48" fmla="*/ 91 w 166"/>
                  <a:gd name="T49" fmla="*/ 31 h 346"/>
                  <a:gd name="T50" fmla="*/ 106 w 166"/>
                  <a:gd name="T51" fmla="*/ 47 h 346"/>
                  <a:gd name="T52" fmla="*/ 87 w 166"/>
                  <a:gd name="T53" fmla="*/ 109 h 346"/>
                  <a:gd name="T54" fmla="*/ 50 w 166"/>
                  <a:gd name="T55" fmla="*/ 223 h 346"/>
                  <a:gd name="T56" fmla="*/ 23 w 166"/>
                  <a:gd name="T57" fmla="*/ 284 h 346"/>
                  <a:gd name="T58" fmla="*/ 9 w 166"/>
                  <a:gd name="T59" fmla="*/ 317 h 346"/>
                  <a:gd name="T60" fmla="*/ 8 w 166"/>
                  <a:gd name="T61" fmla="*/ 320 h 346"/>
                  <a:gd name="T62" fmla="*/ 1 w 166"/>
                  <a:gd name="T63" fmla="*/ 338 h 346"/>
                  <a:gd name="T64" fmla="*/ 10 w 166"/>
                  <a:gd name="T65" fmla="*/ 343 h 346"/>
                  <a:gd name="T66" fmla="*/ 109 w 166"/>
                  <a:gd name="T67" fmla="*/ 88 h 346"/>
                  <a:gd name="T68" fmla="*/ 104 w 166"/>
                  <a:gd name="T69" fmla="*/ 106 h 346"/>
                  <a:gd name="T70" fmla="*/ 110 w 166"/>
                  <a:gd name="T71" fmla="*/ 75 h 346"/>
                  <a:gd name="T72" fmla="*/ 91 w 166"/>
                  <a:gd name="T73" fmla="*/ 120 h 346"/>
                  <a:gd name="T74" fmla="*/ 79 w 166"/>
                  <a:gd name="T75" fmla="*/ 153 h 346"/>
                  <a:gd name="T76" fmla="*/ 99 w 166"/>
                  <a:gd name="T77" fmla="*/ 139 h 346"/>
                  <a:gd name="T78" fmla="*/ 103 w 166"/>
                  <a:gd name="T79" fmla="*/ 121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66" h="346">
                    <a:moveTo>
                      <a:pt x="10" y="343"/>
                    </a:moveTo>
                    <a:cubicBezTo>
                      <a:pt x="22" y="325"/>
                      <a:pt x="32" y="306"/>
                      <a:pt x="41" y="287"/>
                    </a:cubicBezTo>
                    <a:cubicBezTo>
                      <a:pt x="42" y="287"/>
                      <a:pt x="43" y="286"/>
                      <a:pt x="43" y="285"/>
                    </a:cubicBezTo>
                    <a:cubicBezTo>
                      <a:pt x="52" y="272"/>
                      <a:pt x="58" y="257"/>
                      <a:pt x="64" y="242"/>
                    </a:cubicBezTo>
                    <a:cubicBezTo>
                      <a:pt x="65" y="239"/>
                      <a:pt x="66" y="236"/>
                      <a:pt x="67" y="233"/>
                    </a:cubicBezTo>
                    <a:cubicBezTo>
                      <a:pt x="67" y="232"/>
                      <a:pt x="67" y="231"/>
                      <a:pt x="68" y="231"/>
                    </a:cubicBezTo>
                    <a:cubicBezTo>
                      <a:pt x="68" y="231"/>
                      <a:pt x="69" y="231"/>
                      <a:pt x="70" y="231"/>
                    </a:cubicBezTo>
                    <a:cubicBezTo>
                      <a:pt x="67" y="239"/>
                      <a:pt x="63" y="247"/>
                      <a:pt x="60" y="254"/>
                    </a:cubicBezTo>
                    <a:cubicBezTo>
                      <a:pt x="58" y="259"/>
                      <a:pt x="64" y="262"/>
                      <a:pt x="66" y="258"/>
                    </a:cubicBezTo>
                    <a:cubicBezTo>
                      <a:pt x="79" y="228"/>
                      <a:pt x="90" y="198"/>
                      <a:pt x="99" y="167"/>
                    </a:cubicBezTo>
                    <a:cubicBezTo>
                      <a:pt x="103" y="155"/>
                      <a:pt x="106" y="144"/>
                      <a:pt x="109" y="132"/>
                    </a:cubicBezTo>
                    <a:cubicBezTo>
                      <a:pt x="111" y="125"/>
                      <a:pt x="113" y="117"/>
                      <a:pt x="114" y="110"/>
                    </a:cubicBezTo>
                    <a:cubicBezTo>
                      <a:pt x="114" y="105"/>
                      <a:pt x="115" y="100"/>
                      <a:pt x="115" y="95"/>
                    </a:cubicBezTo>
                    <a:cubicBezTo>
                      <a:pt x="117" y="85"/>
                      <a:pt x="119" y="76"/>
                      <a:pt x="122" y="67"/>
                    </a:cubicBezTo>
                    <a:cubicBezTo>
                      <a:pt x="122" y="65"/>
                      <a:pt x="121" y="64"/>
                      <a:pt x="120" y="63"/>
                    </a:cubicBezTo>
                    <a:cubicBezTo>
                      <a:pt x="121" y="59"/>
                      <a:pt x="122" y="55"/>
                      <a:pt x="124" y="51"/>
                    </a:cubicBezTo>
                    <a:cubicBezTo>
                      <a:pt x="126" y="47"/>
                      <a:pt x="120" y="44"/>
                      <a:pt x="118" y="48"/>
                    </a:cubicBezTo>
                    <a:cubicBezTo>
                      <a:pt x="118" y="49"/>
                      <a:pt x="117" y="49"/>
                      <a:pt x="117" y="50"/>
                    </a:cubicBezTo>
                    <a:cubicBezTo>
                      <a:pt x="116" y="48"/>
                      <a:pt x="114" y="48"/>
                      <a:pt x="113" y="48"/>
                    </a:cubicBezTo>
                    <a:cubicBezTo>
                      <a:pt x="113" y="48"/>
                      <a:pt x="113" y="48"/>
                      <a:pt x="113" y="48"/>
                    </a:cubicBezTo>
                    <a:cubicBezTo>
                      <a:pt x="114" y="45"/>
                      <a:pt x="115" y="43"/>
                      <a:pt x="117" y="41"/>
                    </a:cubicBezTo>
                    <a:cubicBezTo>
                      <a:pt x="131" y="44"/>
                      <a:pt x="145" y="45"/>
                      <a:pt x="151" y="38"/>
                    </a:cubicBezTo>
                    <a:cubicBezTo>
                      <a:pt x="154" y="39"/>
                      <a:pt x="156" y="40"/>
                      <a:pt x="158" y="41"/>
                    </a:cubicBezTo>
                    <a:cubicBezTo>
                      <a:pt x="162" y="43"/>
                      <a:pt x="166" y="36"/>
                      <a:pt x="162" y="34"/>
                    </a:cubicBezTo>
                    <a:cubicBezTo>
                      <a:pt x="159" y="33"/>
                      <a:pt x="157" y="32"/>
                      <a:pt x="154" y="31"/>
                    </a:cubicBezTo>
                    <a:cubicBezTo>
                      <a:pt x="154" y="29"/>
                      <a:pt x="154" y="27"/>
                      <a:pt x="154" y="24"/>
                    </a:cubicBezTo>
                    <a:cubicBezTo>
                      <a:pt x="153" y="20"/>
                      <a:pt x="146" y="22"/>
                      <a:pt x="147" y="26"/>
                    </a:cubicBezTo>
                    <a:cubicBezTo>
                      <a:pt x="147" y="27"/>
                      <a:pt x="147" y="28"/>
                      <a:pt x="147" y="29"/>
                    </a:cubicBezTo>
                    <a:cubicBezTo>
                      <a:pt x="146" y="29"/>
                      <a:pt x="145" y="28"/>
                      <a:pt x="145" y="28"/>
                    </a:cubicBezTo>
                    <a:cubicBezTo>
                      <a:pt x="145" y="28"/>
                      <a:pt x="145" y="27"/>
                      <a:pt x="145" y="26"/>
                    </a:cubicBezTo>
                    <a:cubicBezTo>
                      <a:pt x="145" y="23"/>
                      <a:pt x="140" y="22"/>
                      <a:pt x="139" y="24"/>
                    </a:cubicBezTo>
                    <a:cubicBezTo>
                      <a:pt x="138" y="25"/>
                      <a:pt x="138" y="25"/>
                      <a:pt x="138" y="25"/>
                    </a:cubicBezTo>
                    <a:cubicBezTo>
                      <a:pt x="137" y="25"/>
                      <a:pt x="137" y="25"/>
                      <a:pt x="136" y="26"/>
                    </a:cubicBezTo>
                    <a:cubicBezTo>
                      <a:pt x="134" y="25"/>
                      <a:pt x="131" y="25"/>
                      <a:pt x="129" y="24"/>
                    </a:cubicBezTo>
                    <a:cubicBezTo>
                      <a:pt x="136" y="23"/>
                      <a:pt x="142" y="22"/>
                      <a:pt x="148" y="19"/>
                    </a:cubicBezTo>
                    <a:cubicBezTo>
                      <a:pt x="149" y="18"/>
                      <a:pt x="150" y="16"/>
                      <a:pt x="149" y="14"/>
                    </a:cubicBezTo>
                    <a:cubicBezTo>
                      <a:pt x="147" y="11"/>
                      <a:pt x="147" y="11"/>
                      <a:pt x="145" y="9"/>
                    </a:cubicBezTo>
                    <a:cubicBezTo>
                      <a:pt x="142" y="6"/>
                      <a:pt x="137" y="11"/>
                      <a:pt x="140" y="14"/>
                    </a:cubicBezTo>
                    <a:cubicBezTo>
                      <a:pt x="140" y="14"/>
                      <a:pt x="140" y="14"/>
                      <a:pt x="140" y="14"/>
                    </a:cubicBezTo>
                    <a:cubicBezTo>
                      <a:pt x="131" y="18"/>
                      <a:pt x="120" y="18"/>
                      <a:pt x="109" y="16"/>
                    </a:cubicBezTo>
                    <a:cubicBezTo>
                      <a:pt x="106" y="12"/>
                      <a:pt x="104" y="8"/>
                      <a:pt x="104" y="4"/>
                    </a:cubicBezTo>
                    <a:cubicBezTo>
                      <a:pt x="104" y="0"/>
                      <a:pt x="97" y="0"/>
                      <a:pt x="97" y="4"/>
                    </a:cubicBezTo>
                    <a:cubicBezTo>
                      <a:pt x="97" y="7"/>
                      <a:pt x="98" y="10"/>
                      <a:pt x="99" y="12"/>
                    </a:cubicBezTo>
                    <a:cubicBezTo>
                      <a:pt x="97" y="11"/>
                      <a:pt x="95" y="10"/>
                      <a:pt x="93" y="9"/>
                    </a:cubicBezTo>
                    <a:cubicBezTo>
                      <a:pt x="90" y="6"/>
                      <a:pt x="85" y="11"/>
                      <a:pt x="88" y="14"/>
                    </a:cubicBezTo>
                    <a:cubicBezTo>
                      <a:pt x="92" y="17"/>
                      <a:pt x="96" y="19"/>
                      <a:pt x="100" y="21"/>
                    </a:cubicBezTo>
                    <a:cubicBezTo>
                      <a:pt x="98" y="22"/>
                      <a:pt x="98" y="24"/>
                      <a:pt x="99" y="26"/>
                    </a:cubicBezTo>
                    <a:cubicBezTo>
                      <a:pt x="100" y="27"/>
                      <a:pt x="101" y="27"/>
                      <a:pt x="102" y="28"/>
                    </a:cubicBezTo>
                    <a:cubicBezTo>
                      <a:pt x="99" y="27"/>
                      <a:pt x="96" y="26"/>
                      <a:pt x="94" y="25"/>
                    </a:cubicBezTo>
                    <a:cubicBezTo>
                      <a:pt x="90" y="23"/>
                      <a:pt x="87" y="29"/>
                      <a:pt x="91" y="31"/>
                    </a:cubicBezTo>
                    <a:cubicBezTo>
                      <a:pt x="94" y="33"/>
                      <a:pt x="100" y="35"/>
                      <a:pt x="107" y="38"/>
                    </a:cubicBezTo>
                    <a:cubicBezTo>
                      <a:pt x="106" y="41"/>
                      <a:pt x="106" y="44"/>
                      <a:pt x="106" y="47"/>
                    </a:cubicBezTo>
                    <a:cubicBezTo>
                      <a:pt x="105" y="51"/>
                      <a:pt x="104" y="55"/>
                      <a:pt x="103" y="58"/>
                    </a:cubicBezTo>
                    <a:cubicBezTo>
                      <a:pt x="98" y="76"/>
                      <a:pt x="94" y="92"/>
                      <a:pt x="87" y="109"/>
                    </a:cubicBezTo>
                    <a:cubicBezTo>
                      <a:pt x="74" y="144"/>
                      <a:pt x="62" y="178"/>
                      <a:pt x="54" y="213"/>
                    </a:cubicBezTo>
                    <a:cubicBezTo>
                      <a:pt x="53" y="216"/>
                      <a:pt x="52" y="220"/>
                      <a:pt x="50" y="223"/>
                    </a:cubicBezTo>
                    <a:cubicBezTo>
                      <a:pt x="41" y="242"/>
                      <a:pt x="31" y="261"/>
                      <a:pt x="22" y="281"/>
                    </a:cubicBezTo>
                    <a:cubicBezTo>
                      <a:pt x="22" y="282"/>
                      <a:pt x="22" y="283"/>
                      <a:pt x="23" y="284"/>
                    </a:cubicBezTo>
                    <a:cubicBezTo>
                      <a:pt x="19" y="290"/>
                      <a:pt x="16" y="296"/>
                      <a:pt x="14" y="303"/>
                    </a:cubicBezTo>
                    <a:cubicBezTo>
                      <a:pt x="11" y="308"/>
                      <a:pt x="10" y="313"/>
                      <a:pt x="9" y="317"/>
                    </a:cubicBezTo>
                    <a:cubicBezTo>
                      <a:pt x="9" y="318"/>
                      <a:pt x="8" y="318"/>
                      <a:pt x="8" y="319"/>
                    </a:cubicBezTo>
                    <a:cubicBezTo>
                      <a:pt x="8" y="319"/>
                      <a:pt x="8" y="320"/>
                      <a:pt x="8" y="320"/>
                    </a:cubicBezTo>
                    <a:cubicBezTo>
                      <a:pt x="8" y="321"/>
                      <a:pt x="8" y="321"/>
                      <a:pt x="8" y="322"/>
                    </a:cubicBezTo>
                    <a:cubicBezTo>
                      <a:pt x="5" y="326"/>
                      <a:pt x="0" y="333"/>
                      <a:pt x="1" y="338"/>
                    </a:cubicBezTo>
                    <a:cubicBezTo>
                      <a:pt x="2" y="340"/>
                      <a:pt x="3" y="341"/>
                      <a:pt x="4" y="341"/>
                    </a:cubicBezTo>
                    <a:cubicBezTo>
                      <a:pt x="3" y="344"/>
                      <a:pt x="8" y="346"/>
                      <a:pt x="10" y="343"/>
                    </a:cubicBezTo>
                    <a:close/>
                    <a:moveTo>
                      <a:pt x="110" y="75"/>
                    </a:moveTo>
                    <a:cubicBezTo>
                      <a:pt x="110" y="79"/>
                      <a:pt x="109" y="84"/>
                      <a:pt x="109" y="88"/>
                    </a:cubicBezTo>
                    <a:cubicBezTo>
                      <a:pt x="107" y="94"/>
                      <a:pt x="106" y="99"/>
                      <a:pt x="105" y="105"/>
                    </a:cubicBezTo>
                    <a:cubicBezTo>
                      <a:pt x="105" y="105"/>
                      <a:pt x="104" y="105"/>
                      <a:pt x="104" y="106"/>
                    </a:cubicBezTo>
                    <a:cubicBezTo>
                      <a:pt x="103" y="107"/>
                      <a:pt x="102" y="108"/>
                      <a:pt x="102" y="109"/>
                    </a:cubicBezTo>
                    <a:cubicBezTo>
                      <a:pt x="105" y="97"/>
                      <a:pt x="107" y="86"/>
                      <a:pt x="110" y="75"/>
                    </a:cubicBezTo>
                    <a:close/>
                    <a:moveTo>
                      <a:pt x="79" y="153"/>
                    </a:moveTo>
                    <a:cubicBezTo>
                      <a:pt x="83" y="142"/>
                      <a:pt x="87" y="131"/>
                      <a:pt x="91" y="120"/>
                    </a:cubicBezTo>
                    <a:cubicBezTo>
                      <a:pt x="87" y="131"/>
                      <a:pt x="84" y="142"/>
                      <a:pt x="80" y="153"/>
                    </a:cubicBezTo>
                    <a:cubicBezTo>
                      <a:pt x="80" y="153"/>
                      <a:pt x="79" y="153"/>
                      <a:pt x="79" y="153"/>
                    </a:cubicBezTo>
                    <a:close/>
                    <a:moveTo>
                      <a:pt x="103" y="121"/>
                    </a:moveTo>
                    <a:cubicBezTo>
                      <a:pt x="102" y="127"/>
                      <a:pt x="101" y="133"/>
                      <a:pt x="99" y="139"/>
                    </a:cubicBezTo>
                    <a:cubicBezTo>
                      <a:pt x="98" y="142"/>
                      <a:pt x="97" y="147"/>
                      <a:pt x="95" y="152"/>
                    </a:cubicBezTo>
                    <a:cubicBezTo>
                      <a:pt x="96" y="141"/>
                      <a:pt x="99" y="130"/>
                      <a:pt x="103" y="12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4" name="Freeform 82"/>
              <p:cNvSpPr>
                <a:spLocks/>
              </p:cNvSpPr>
              <p:nvPr/>
            </p:nvSpPr>
            <p:spPr bwMode="auto">
              <a:xfrm>
                <a:off x="5307614" y="5308001"/>
                <a:ext cx="303212" cy="244475"/>
              </a:xfrm>
              <a:custGeom>
                <a:avLst/>
                <a:gdLst>
                  <a:gd name="T0" fmla="*/ 89 w 93"/>
                  <a:gd name="T1" fmla="*/ 67 h 75"/>
                  <a:gd name="T2" fmla="*/ 79 w 93"/>
                  <a:gd name="T3" fmla="*/ 64 h 75"/>
                  <a:gd name="T4" fmla="*/ 76 w 93"/>
                  <a:gd name="T5" fmla="*/ 63 h 75"/>
                  <a:gd name="T6" fmla="*/ 44 w 93"/>
                  <a:gd name="T7" fmla="*/ 45 h 75"/>
                  <a:gd name="T8" fmla="*/ 43 w 93"/>
                  <a:gd name="T9" fmla="*/ 44 h 75"/>
                  <a:gd name="T10" fmla="*/ 49 w 93"/>
                  <a:gd name="T11" fmla="*/ 45 h 75"/>
                  <a:gd name="T12" fmla="*/ 50 w 93"/>
                  <a:gd name="T13" fmla="*/ 45 h 75"/>
                  <a:gd name="T14" fmla="*/ 51 w 93"/>
                  <a:gd name="T15" fmla="*/ 46 h 75"/>
                  <a:gd name="T16" fmla="*/ 56 w 93"/>
                  <a:gd name="T17" fmla="*/ 41 h 75"/>
                  <a:gd name="T18" fmla="*/ 65 w 93"/>
                  <a:gd name="T19" fmla="*/ 44 h 75"/>
                  <a:gd name="T20" fmla="*/ 67 w 93"/>
                  <a:gd name="T21" fmla="*/ 38 h 75"/>
                  <a:gd name="T22" fmla="*/ 64 w 93"/>
                  <a:gd name="T23" fmla="*/ 36 h 75"/>
                  <a:gd name="T24" fmla="*/ 61 w 93"/>
                  <a:gd name="T25" fmla="*/ 36 h 75"/>
                  <a:gd name="T26" fmla="*/ 48 w 93"/>
                  <a:gd name="T27" fmla="*/ 30 h 75"/>
                  <a:gd name="T28" fmla="*/ 47 w 93"/>
                  <a:gd name="T29" fmla="*/ 29 h 75"/>
                  <a:gd name="T30" fmla="*/ 44 w 93"/>
                  <a:gd name="T31" fmla="*/ 28 h 75"/>
                  <a:gd name="T32" fmla="*/ 21 w 93"/>
                  <a:gd name="T33" fmla="*/ 12 h 75"/>
                  <a:gd name="T34" fmla="*/ 17 w 93"/>
                  <a:gd name="T35" fmla="*/ 4 h 75"/>
                  <a:gd name="T36" fmla="*/ 10 w 93"/>
                  <a:gd name="T37" fmla="*/ 6 h 75"/>
                  <a:gd name="T38" fmla="*/ 12 w 93"/>
                  <a:gd name="T39" fmla="*/ 11 h 75"/>
                  <a:gd name="T40" fmla="*/ 13 w 93"/>
                  <a:gd name="T41" fmla="*/ 14 h 75"/>
                  <a:gd name="T42" fmla="*/ 16 w 93"/>
                  <a:gd name="T43" fmla="*/ 17 h 75"/>
                  <a:gd name="T44" fmla="*/ 21 w 93"/>
                  <a:gd name="T45" fmla="*/ 24 h 75"/>
                  <a:gd name="T46" fmla="*/ 20 w 93"/>
                  <a:gd name="T47" fmla="*/ 26 h 75"/>
                  <a:gd name="T48" fmla="*/ 9 w 93"/>
                  <a:gd name="T49" fmla="*/ 17 h 75"/>
                  <a:gd name="T50" fmla="*/ 4 w 93"/>
                  <a:gd name="T51" fmla="*/ 22 h 75"/>
                  <a:gd name="T52" fmla="*/ 31 w 93"/>
                  <a:gd name="T53" fmla="*/ 44 h 75"/>
                  <a:gd name="T54" fmla="*/ 33 w 93"/>
                  <a:gd name="T55" fmla="*/ 48 h 75"/>
                  <a:gd name="T56" fmla="*/ 46 w 93"/>
                  <a:gd name="T57" fmla="*/ 57 h 75"/>
                  <a:gd name="T58" fmla="*/ 57 w 93"/>
                  <a:gd name="T59" fmla="*/ 64 h 75"/>
                  <a:gd name="T60" fmla="*/ 77 w 93"/>
                  <a:gd name="T61" fmla="*/ 71 h 75"/>
                  <a:gd name="T62" fmla="*/ 87 w 93"/>
                  <a:gd name="T63" fmla="*/ 74 h 75"/>
                  <a:gd name="T64" fmla="*/ 89 w 93"/>
                  <a:gd name="T65" fmla="*/ 6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3" h="75">
                    <a:moveTo>
                      <a:pt x="89" y="67"/>
                    </a:moveTo>
                    <a:cubicBezTo>
                      <a:pt x="86" y="66"/>
                      <a:pt x="82" y="65"/>
                      <a:pt x="79" y="64"/>
                    </a:cubicBezTo>
                    <a:cubicBezTo>
                      <a:pt x="79" y="63"/>
                      <a:pt x="77" y="63"/>
                      <a:pt x="76" y="63"/>
                    </a:cubicBezTo>
                    <a:cubicBezTo>
                      <a:pt x="64" y="59"/>
                      <a:pt x="54" y="52"/>
                      <a:pt x="44" y="45"/>
                    </a:cubicBezTo>
                    <a:cubicBezTo>
                      <a:pt x="43" y="45"/>
                      <a:pt x="43" y="44"/>
                      <a:pt x="43" y="44"/>
                    </a:cubicBezTo>
                    <a:cubicBezTo>
                      <a:pt x="45" y="44"/>
                      <a:pt x="47" y="45"/>
                      <a:pt x="49" y="45"/>
                    </a:cubicBezTo>
                    <a:cubicBezTo>
                      <a:pt x="50" y="45"/>
                      <a:pt x="50" y="45"/>
                      <a:pt x="50" y="45"/>
                    </a:cubicBezTo>
                    <a:cubicBezTo>
                      <a:pt x="51" y="45"/>
                      <a:pt x="51" y="45"/>
                      <a:pt x="51" y="46"/>
                    </a:cubicBezTo>
                    <a:cubicBezTo>
                      <a:pt x="54" y="47"/>
                      <a:pt x="57" y="44"/>
                      <a:pt x="56" y="41"/>
                    </a:cubicBezTo>
                    <a:cubicBezTo>
                      <a:pt x="59" y="42"/>
                      <a:pt x="62" y="43"/>
                      <a:pt x="65" y="44"/>
                    </a:cubicBezTo>
                    <a:cubicBezTo>
                      <a:pt x="69" y="45"/>
                      <a:pt x="71" y="40"/>
                      <a:pt x="67" y="38"/>
                    </a:cubicBezTo>
                    <a:cubicBezTo>
                      <a:pt x="66" y="37"/>
                      <a:pt x="65" y="36"/>
                      <a:pt x="64" y="36"/>
                    </a:cubicBezTo>
                    <a:cubicBezTo>
                      <a:pt x="63" y="35"/>
                      <a:pt x="62" y="35"/>
                      <a:pt x="61" y="36"/>
                    </a:cubicBezTo>
                    <a:cubicBezTo>
                      <a:pt x="57" y="34"/>
                      <a:pt x="52" y="32"/>
                      <a:pt x="48" y="30"/>
                    </a:cubicBezTo>
                    <a:cubicBezTo>
                      <a:pt x="48" y="30"/>
                      <a:pt x="48" y="30"/>
                      <a:pt x="47" y="29"/>
                    </a:cubicBezTo>
                    <a:cubicBezTo>
                      <a:pt x="46" y="28"/>
                      <a:pt x="45" y="28"/>
                      <a:pt x="44" y="28"/>
                    </a:cubicBezTo>
                    <a:cubicBezTo>
                      <a:pt x="36" y="24"/>
                      <a:pt x="28" y="19"/>
                      <a:pt x="21" y="12"/>
                    </a:cubicBezTo>
                    <a:cubicBezTo>
                      <a:pt x="19" y="10"/>
                      <a:pt x="18" y="7"/>
                      <a:pt x="17" y="4"/>
                    </a:cubicBezTo>
                    <a:cubicBezTo>
                      <a:pt x="15" y="0"/>
                      <a:pt x="8" y="2"/>
                      <a:pt x="10" y="6"/>
                    </a:cubicBezTo>
                    <a:cubicBezTo>
                      <a:pt x="10" y="8"/>
                      <a:pt x="11" y="9"/>
                      <a:pt x="12" y="11"/>
                    </a:cubicBezTo>
                    <a:cubicBezTo>
                      <a:pt x="11" y="12"/>
                      <a:pt x="11" y="13"/>
                      <a:pt x="13" y="14"/>
                    </a:cubicBezTo>
                    <a:cubicBezTo>
                      <a:pt x="14" y="15"/>
                      <a:pt x="15" y="16"/>
                      <a:pt x="16" y="17"/>
                    </a:cubicBezTo>
                    <a:cubicBezTo>
                      <a:pt x="17" y="20"/>
                      <a:pt x="19" y="22"/>
                      <a:pt x="21" y="24"/>
                    </a:cubicBezTo>
                    <a:cubicBezTo>
                      <a:pt x="20" y="24"/>
                      <a:pt x="20" y="25"/>
                      <a:pt x="20" y="26"/>
                    </a:cubicBezTo>
                    <a:cubicBezTo>
                      <a:pt x="16" y="23"/>
                      <a:pt x="12" y="20"/>
                      <a:pt x="9" y="17"/>
                    </a:cubicBezTo>
                    <a:cubicBezTo>
                      <a:pt x="5" y="14"/>
                      <a:pt x="0" y="19"/>
                      <a:pt x="4" y="22"/>
                    </a:cubicBezTo>
                    <a:cubicBezTo>
                      <a:pt x="13" y="30"/>
                      <a:pt x="22" y="37"/>
                      <a:pt x="31" y="44"/>
                    </a:cubicBezTo>
                    <a:cubicBezTo>
                      <a:pt x="31" y="46"/>
                      <a:pt x="32" y="47"/>
                      <a:pt x="33" y="48"/>
                    </a:cubicBezTo>
                    <a:cubicBezTo>
                      <a:pt x="37" y="51"/>
                      <a:pt x="42" y="54"/>
                      <a:pt x="46" y="57"/>
                    </a:cubicBezTo>
                    <a:cubicBezTo>
                      <a:pt x="50" y="60"/>
                      <a:pt x="53" y="63"/>
                      <a:pt x="57" y="64"/>
                    </a:cubicBezTo>
                    <a:cubicBezTo>
                      <a:pt x="62" y="67"/>
                      <a:pt x="71" y="73"/>
                      <a:pt x="77" y="71"/>
                    </a:cubicBezTo>
                    <a:cubicBezTo>
                      <a:pt x="80" y="72"/>
                      <a:pt x="83" y="73"/>
                      <a:pt x="87" y="74"/>
                    </a:cubicBezTo>
                    <a:cubicBezTo>
                      <a:pt x="92" y="75"/>
                      <a:pt x="93" y="68"/>
                      <a:pt x="89" y="6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5" name="Freeform 83"/>
              <p:cNvSpPr>
                <a:spLocks noEditPoints="1"/>
              </p:cNvSpPr>
              <p:nvPr/>
            </p:nvSpPr>
            <p:spPr bwMode="auto">
              <a:xfrm>
                <a:off x="5710839" y="4398363"/>
                <a:ext cx="628650" cy="1168400"/>
              </a:xfrm>
              <a:custGeom>
                <a:avLst/>
                <a:gdLst>
                  <a:gd name="T0" fmla="*/ 160 w 193"/>
                  <a:gd name="T1" fmla="*/ 228 h 358"/>
                  <a:gd name="T2" fmla="*/ 193 w 193"/>
                  <a:gd name="T3" fmla="*/ 89 h 358"/>
                  <a:gd name="T4" fmla="*/ 185 w 193"/>
                  <a:gd name="T5" fmla="*/ 39 h 358"/>
                  <a:gd name="T6" fmla="*/ 163 w 193"/>
                  <a:gd name="T7" fmla="*/ 17 h 358"/>
                  <a:gd name="T8" fmla="*/ 124 w 193"/>
                  <a:gd name="T9" fmla="*/ 7 h 358"/>
                  <a:gd name="T10" fmla="*/ 96 w 193"/>
                  <a:gd name="T11" fmla="*/ 58 h 358"/>
                  <a:gd name="T12" fmla="*/ 23 w 193"/>
                  <a:gd name="T13" fmla="*/ 238 h 358"/>
                  <a:gd name="T14" fmla="*/ 7 w 193"/>
                  <a:gd name="T15" fmla="*/ 298 h 358"/>
                  <a:gd name="T16" fmla="*/ 7 w 193"/>
                  <a:gd name="T17" fmla="*/ 320 h 358"/>
                  <a:gd name="T18" fmla="*/ 55 w 193"/>
                  <a:gd name="T19" fmla="*/ 308 h 358"/>
                  <a:gd name="T20" fmla="*/ 37 w 193"/>
                  <a:gd name="T21" fmla="*/ 329 h 358"/>
                  <a:gd name="T22" fmla="*/ 37 w 193"/>
                  <a:gd name="T23" fmla="*/ 341 h 358"/>
                  <a:gd name="T24" fmla="*/ 10 w 193"/>
                  <a:gd name="T25" fmla="*/ 340 h 358"/>
                  <a:gd name="T26" fmla="*/ 2 w 193"/>
                  <a:gd name="T27" fmla="*/ 344 h 358"/>
                  <a:gd name="T28" fmla="*/ 112 w 193"/>
                  <a:gd name="T29" fmla="*/ 306 h 358"/>
                  <a:gd name="T30" fmla="*/ 145 w 193"/>
                  <a:gd name="T31" fmla="*/ 174 h 358"/>
                  <a:gd name="T32" fmla="*/ 165 w 193"/>
                  <a:gd name="T33" fmla="*/ 131 h 358"/>
                  <a:gd name="T34" fmla="*/ 148 w 193"/>
                  <a:gd name="T35" fmla="*/ 196 h 358"/>
                  <a:gd name="T36" fmla="*/ 62 w 193"/>
                  <a:gd name="T37" fmla="*/ 159 h 358"/>
                  <a:gd name="T38" fmla="*/ 23 w 193"/>
                  <a:gd name="T39" fmla="*/ 283 h 358"/>
                  <a:gd name="T40" fmla="*/ 17 w 193"/>
                  <a:gd name="T41" fmla="*/ 313 h 358"/>
                  <a:gd name="T42" fmla="*/ 26 w 193"/>
                  <a:gd name="T43" fmla="*/ 295 h 358"/>
                  <a:gd name="T44" fmla="*/ 38 w 193"/>
                  <a:gd name="T45" fmla="*/ 269 h 358"/>
                  <a:gd name="T46" fmla="*/ 41 w 193"/>
                  <a:gd name="T47" fmla="*/ 258 h 358"/>
                  <a:gd name="T48" fmla="*/ 26 w 193"/>
                  <a:gd name="T49" fmla="*/ 308 h 358"/>
                  <a:gd name="T50" fmla="*/ 33 w 193"/>
                  <a:gd name="T51" fmla="*/ 310 h 358"/>
                  <a:gd name="T52" fmla="*/ 90 w 193"/>
                  <a:gd name="T53" fmla="*/ 126 h 358"/>
                  <a:gd name="T54" fmla="*/ 96 w 193"/>
                  <a:gd name="T55" fmla="*/ 103 h 358"/>
                  <a:gd name="T56" fmla="*/ 107 w 193"/>
                  <a:gd name="T57" fmla="*/ 77 h 358"/>
                  <a:gd name="T58" fmla="*/ 113 w 193"/>
                  <a:gd name="T59" fmla="*/ 33 h 358"/>
                  <a:gd name="T60" fmla="*/ 121 w 193"/>
                  <a:gd name="T61" fmla="*/ 12 h 358"/>
                  <a:gd name="T62" fmla="*/ 172 w 193"/>
                  <a:gd name="T63" fmla="*/ 50 h 358"/>
                  <a:gd name="T64" fmla="*/ 175 w 193"/>
                  <a:gd name="T65" fmla="*/ 58 h 358"/>
                  <a:gd name="T66" fmla="*/ 174 w 193"/>
                  <a:gd name="T67" fmla="*/ 67 h 358"/>
                  <a:gd name="T68" fmla="*/ 167 w 193"/>
                  <a:gd name="T69" fmla="*/ 114 h 358"/>
                  <a:gd name="T70" fmla="*/ 120 w 193"/>
                  <a:gd name="T71" fmla="*/ 20 h 358"/>
                  <a:gd name="T72" fmla="*/ 136 w 193"/>
                  <a:gd name="T73" fmla="*/ 27 h 358"/>
                  <a:gd name="T74" fmla="*/ 33 w 193"/>
                  <a:gd name="T75" fmla="*/ 310 h 358"/>
                  <a:gd name="T76" fmla="*/ 156 w 193"/>
                  <a:gd name="T77" fmla="*/ 36 h 358"/>
                  <a:gd name="T78" fmla="*/ 87 w 193"/>
                  <a:gd name="T79" fmla="*/ 279 h 358"/>
                  <a:gd name="T80" fmla="*/ 38 w 193"/>
                  <a:gd name="T81" fmla="*/ 328 h 358"/>
                  <a:gd name="T82" fmla="*/ 79 w 193"/>
                  <a:gd name="T83" fmla="*/ 301 h 358"/>
                  <a:gd name="T84" fmla="*/ 87 w 193"/>
                  <a:gd name="T85" fmla="*/ 298 h 358"/>
                  <a:gd name="T86" fmla="*/ 69 w 193"/>
                  <a:gd name="T87" fmla="*/ 332 h 358"/>
                  <a:gd name="T88" fmla="*/ 99 w 193"/>
                  <a:gd name="T89" fmla="*/ 301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93" h="358">
                    <a:moveTo>
                      <a:pt x="112" y="306"/>
                    </a:moveTo>
                    <a:cubicBezTo>
                      <a:pt x="116" y="302"/>
                      <a:pt x="119" y="297"/>
                      <a:pt x="123" y="292"/>
                    </a:cubicBezTo>
                    <a:cubicBezTo>
                      <a:pt x="136" y="271"/>
                      <a:pt x="149" y="251"/>
                      <a:pt x="160" y="228"/>
                    </a:cubicBezTo>
                    <a:cubicBezTo>
                      <a:pt x="175" y="196"/>
                      <a:pt x="186" y="162"/>
                      <a:pt x="188" y="127"/>
                    </a:cubicBezTo>
                    <a:cubicBezTo>
                      <a:pt x="188" y="125"/>
                      <a:pt x="189" y="123"/>
                      <a:pt x="189" y="120"/>
                    </a:cubicBezTo>
                    <a:cubicBezTo>
                      <a:pt x="191" y="110"/>
                      <a:pt x="192" y="99"/>
                      <a:pt x="193" y="89"/>
                    </a:cubicBezTo>
                    <a:cubicBezTo>
                      <a:pt x="193" y="85"/>
                      <a:pt x="193" y="77"/>
                      <a:pt x="191" y="70"/>
                    </a:cubicBezTo>
                    <a:cubicBezTo>
                      <a:pt x="191" y="60"/>
                      <a:pt x="190" y="50"/>
                      <a:pt x="192" y="41"/>
                    </a:cubicBezTo>
                    <a:cubicBezTo>
                      <a:pt x="192" y="37"/>
                      <a:pt x="185" y="35"/>
                      <a:pt x="185" y="39"/>
                    </a:cubicBezTo>
                    <a:cubicBezTo>
                      <a:pt x="184" y="45"/>
                      <a:pt x="184" y="50"/>
                      <a:pt x="184" y="56"/>
                    </a:cubicBezTo>
                    <a:cubicBezTo>
                      <a:pt x="184" y="55"/>
                      <a:pt x="184" y="54"/>
                      <a:pt x="183" y="53"/>
                    </a:cubicBezTo>
                    <a:cubicBezTo>
                      <a:pt x="180" y="40"/>
                      <a:pt x="173" y="26"/>
                      <a:pt x="163" y="17"/>
                    </a:cubicBezTo>
                    <a:cubicBezTo>
                      <a:pt x="160" y="14"/>
                      <a:pt x="157" y="11"/>
                      <a:pt x="154" y="8"/>
                    </a:cubicBezTo>
                    <a:cubicBezTo>
                      <a:pt x="152" y="7"/>
                      <a:pt x="151" y="7"/>
                      <a:pt x="149" y="8"/>
                    </a:cubicBezTo>
                    <a:cubicBezTo>
                      <a:pt x="141" y="4"/>
                      <a:pt x="133" y="3"/>
                      <a:pt x="124" y="7"/>
                    </a:cubicBezTo>
                    <a:cubicBezTo>
                      <a:pt x="124" y="3"/>
                      <a:pt x="119" y="0"/>
                      <a:pt x="117" y="4"/>
                    </a:cubicBezTo>
                    <a:cubicBezTo>
                      <a:pt x="116" y="7"/>
                      <a:pt x="115" y="10"/>
                      <a:pt x="113" y="13"/>
                    </a:cubicBezTo>
                    <a:cubicBezTo>
                      <a:pt x="102" y="23"/>
                      <a:pt x="100" y="43"/>
                      <a:pt x="96" y="58"/>
                    </a:cubicBezTo>
                    <a:cubicBezTo>
                      <a:pt x="93" y="66"/>
                      <a:pt x="90" y="74"/>
                      <a:pt x="87" y="82"/>
                    </a:cubicBezTo>
                    <a:cubicBezTo>
                      <a:pt x="77" y="109"/>
                      <a:pt x="64" y="135"/>
                      <a:pt x="53" y="162"/>
                    </a:cubicBezTo>
                    <a:cubicBezTo>
                      <a:pt x="42" y="187"/>
                      <a:pt x="32" y="212"/>
                      <a:pt x="23" y="238"/>
                    </a:cubicBezTo>
                    <a:cubicBezTo>
                      <a:pt x="17" y="255"/>
                      <a:pt x="14" y="274"/>
                      <a:pt x="9" y="291"/>
                    </a:cubicBezTo>
                    <a:cubicBezTo>
                      <a:pt x="8" y="292"/>
                      <a:pt x="8" y="292"/>
                      <a:pt x="7" y="294"/>
                    </a:cubicBezTo>
                    <a:cubicBezTo>
                      <a:pt x="7" y="295"/>
                      <a:pt x="7" y="296"/>
                      <a:pt x="7" y="298"/>
                    </a:cubicBezTo>
                    <a:cubicBezTo>
                      <a:pt x="5" y="294"/>
                      <a:pt x="0" y="295"/>
                      <a:pt x="0" y="299"/>
                    </a:cubicBezTo>
                    <a:cubicBezTo>
                      <a:pt x="0" y="306"/>
                      <a:pt x="0" y="311"/>
                      <a:pt x="3" y="317"/>
                    </a:cubicBezTo>
                    <a:cubicBezTo>
                      <a:pt x="4" y="320"/>
                      <a:pt x="6" y="320"/>
                      <a:pt x="7" y="320"/>
                    </a:cubicBezTo>
                    <a:cubicBezTo>
                      <a:pt x="8" y="322"/>
                      <a:pt x="11" y="322"/>
                      <a:pt x="13" y="320"/>
                    </a:cubicBezTo>
                    <a:cubicBezTo>
                      <a:pt x="23" y="324"/>
                      <a:pt x="37" y="318"/>
                      <a:pt x="52" y="308"/>
                    </a:cubicBezTo>
                    <a:cubicBezTo>
                      <a:pt x="53" y="308"/>
                      <a:pt x="54" y="309"/>
                      <a:pt x="55" y="308"/>
                    </a:cubicBezTo>
                    <a:cubicBezTo>
                      <a:pt x="56" y="308"/>
                      <a:pt x="57" y="308"/>
                      <a:pt x="57" y="308"/>
                    </a:cubicBezTo>
                    <a:cubicBezTo>
                      <a:pt x="50" y="313"/>
                      <a:pt x="42" y="318"/>
                      <a:pt x="33" y="323"/>
                    </a:cubicBezTo>
                    <a:cubicBezTo>
                      <a:pt x="29" y="325"/>
                      <a:pt x="33" y="331"/>
                      <a:pt x="37" y="329"/>
                    </a:cubicBezTo>
                    <a:cubicBezTo>
                      <a:pt x="35" y="331"/>
                      <a:pt x="37" y="335"/>
                      <a:pt x="40" y="335"/>
                    </a:cubicBezTo>
                    <a:cubicBezTo>
                      <a:pt x="50" y="333"/>
                      <a:pt x="58" y="330"/>
                      <a:pt x="66" y="326"/>
                    </a:cubicBezTo>
                    <a:cubicBezTo>
                      <a:pt x="57" y="337"/>
                      <a:pt x="46" y="346"/>
                      <a:pt x="37" y="341"/>
                    </a:cubicBezTo>
                    <a:cubicBezTo>
                      <a:pt x="33" y="339"/>
                      <a:pt x="30" y="345"/>
                      <a:pt x="34" y="347"/>
                    </a:cubicBezTo>
                    <a:cubicBezTo>
                      <a:pt x="34" y="347"/>
                      <a:pt x="35" y="347"/>
                      <a:pt x="35" y="348"/>
                    </a:cubicBezTo>
                    <a:cubicBezTo>
                      <a:pt x="26" y="349"/>
                      <a:pt x="18" y="344"/>
                      <a:pt x="10" y="340"/>
                    </a:cubicBezTo>
                    <a:cubicBezTo>
                      <a:pt x="12" y="336"/>
                      <a:pt x="7" y="332"/>
                      <a:pt x="4" y="335"/>
                    </a:cubicBezTo>
                    <a:cubicBezTo>
                      <a:pt x="1" y="338"/>
                      <a:pt x="1" y="338"/>
                      <a:pt x="1" y="338"/>
                    </a:cubicBezTo>
                    <a:cubicBezTo>
                      <a:pt x="0" y="340"/>
                      <a:pt x="0" y="343"/>
                      <a:pt x="2" y="344"/>
                    </a:cubicBezTo>
                    <a:cubicBezTo>
                      <a:pt x="18" y="352"/>
                      <a:pt x="29" y="358"/>
                      <a:pt x="47" y="351"/>
                    </a:cubicBezTo>
                    <a:cubicBezTo>
                      <a:pt x="55" y="347"/>
                      <a:pt x="62" y="344"/>
                      <a:pt x="69" y="340"/>
                    </a:cubicBezTo>
                    <a:cubicBezTo>
                      <a:pt x="88" y="339"/>
                      <a:pt x="101" y="322"/>
                      <a:pt x="112" y="306"/>
                    </a:cubicBezTo>
                    <a:close/>
                    <a:moveTo>
                      <a:pt x="158" y="141"/>
                    </a:moveTo>
                    <a:cubicBezTo>
                      <a:pt x="154" y="167"/>
                      <a:pt x="144" y="193"/>
                      <a:pt x="130" y="217"/>
                    </a:cubicBezTo>
                    <a:cubicBezTo>
                      <a:pt x="136" y="203"/>
                      <a:pt x="141" y="188"/>
                      <a:pt x="145" y="174"/>
                    </a:cubicBezTo>
                    <a:cubicBezTo>
                      <a:pt x="150" y="158"/>
                      <a:pt x="156" y="140"/>
                      <a:pt x="160" y="121"/>
                    </a:cubicBezTo>
                    <a:cubicBezTo>
                      <a:pt x="159" y="127"/>
                      <a:pt x="159" y="134"/>
                      <a:pt x="158" y="141"/>
                    </a:cubicBezTo>
                    <a:close/>
                    <a:moveTo>
                      <a:pt x="165" y="131"/>
                    </a:moveTo>
                    <a:cubicBezTo>
                      <a:pt x="165" y="142"/>
                      <a:pt x="163" y="153"/>
                      <a:pt x="161" y="164"/>
                    </a:cubicBezTo>
                    <a:cubicBezTo>
                      <a:pt x="157" y="174"/>
                      <a:pt x="153" y="184"/>
                      <a:pt x="149" y="193"/>
                    </a:cubicBezTo>
                    <a:cubicBezTo>
                      <a:pt x="149" y="194"/>
                      <a:pt x="148" y="195"/>
                      <a:pt x="148" y="196"/>
                    </a:cubicBezTo>
                    <a:cubicBezTo>
                      <a:pt x="156" y="175"/>
                      <a:pt x="162" y="153"/>
                      <a:pt x="165" y="131"/>
                    </a:cubicBezTo>
                    <a:close/>
                    <a:moveTo>
                      <a:pt x="28" y="246"/>
                    </a:moveTo>
                    <a:cubicBezTo>
                      <a:pt x="36" y="216"/>
                      <a:pt x="50" y="187"/>
                      <a:pt x="62" y="159"/>
                    </a:cubicBezTo>
                    <a:cubicBezTo>
                      <a:pt x="64" y="155"/>
                      <a:pt x="66" y="150"/>
                      <a:pt x="68" y="146"/>
                    </a:cubicBezTo>
                    <a:cubicBezTo>
                      <a:pt x="55" y="181"/>
                      <a:pt x="39" y="217"/>
                      <a:pt x="33" y="254"/>
                    </a:cubicBezTo>
                    <a:cubicBezTo>
                      <a:pt x="30" y="264"/>
                      <a:pt x="27" y="273"/>
                      <a:pt x="23" y="283"/>
                    </a:cubicBezTo>
                    <a:cubicBezTo>
                      <a:pt x="20" y="289"/>
                      <a:pt x="18" y="298"/>
                      <a:pt x="14" y="303"/>
                    </a:cubicBezTo>
                    <a:cubicBezTo>
                      <a:pt x="19" y="284"/>
                      <a:pt x="22" y="265"/>
                      <a:pt x="28" y="246"/>
                    </a:cubicBezTo>
                    <a:close/>
                    <a:moveTo>
                      <a:pt x="17" y="313"/>
                    </a:moveTo>
                    <a:cubicBezTo>
                      <a:pt x="19" y="309"/>
                      <a:pt x="21" y="305"/>
                      <a:pt x="23" y="301"/>
                    </a:cubicBezTo>
                    <a:cubicBezTo>
                      <a:pt x="24" y="300"/>
                      <a:pt x="25" y="298"/>
                      <a:pt x="26" y="296"/>
                    </a:cubicBezTo>
                    <a:cubicBezTo>
                      <a:pt x="26" y="296"/>
                      <a:pt x="26" y="296"/>
                      <a:pt x="26" y="295"/>
                    </a:cubicBezTo>
                    <a:cubicBezTo>
                      <a:pt x="26" y="295"/>
                      <a:pt x="27" y="294"/>
                      <a:pt x="27" y="294"/>
                    </a:cubicBezTo>
                    <a:cubicBezTo>
                      <a:pt x="30" y="286"/>
                      <a:pt x="33" y="278"/>
                      <a:pt x="36" y="271"/>
                    </a:cubicBezTo>
                    <a:cubicBezTo>
                      <a:pt x="37" y="271"/>
                      <a:pt x="38" y="270"/>
                      <a:pt x="38" y="269"/>
                    </a:cubicBezTo>
                    <a:cubicBezTo>
                      <a:pt x="40" y="266"/>
                      <a:pt x="40" y="266"/>
                      <a:pt x="40" y="262"/>
                    </a:cubicBezTo>
                    <a:cubicBezTo>
                      <a:pt x="40" y="262"/>
                      <a:pt x="40" y="261"/>
                      <a:pt x="40" y="261"/>
                    </a:cubicBezTo>
                    <a:cubicBezTo>
                      <a:pt x="40" y="260"/>
                      <a:pt x="40" y="259"/>
                      <a:pt x="41" y="258"/>
                    </a:cubicBezTo>
                    <a:cubicBezTo>
                      <a:pt x="41" y="258"/>
                      <a:pt x="41" y="258"/>
                      <a:pt x="41" y="258"/>
                    </a:cubicBezTo>
                    <a:cubicBezTo>
                      <a:pt x="41" y="259"/>
                      <a:pt x="42" y="259"/>
                      <a:pt x="43" y="259"/>
                    </a:cubicBezTo>
                    <a:cubicBezTo>
                      <a:pt x="38" y="276"/>
                      <a:pt x="34" y="294"/>
                      <a:pt x="26" y="308"/>
                    </a:cubicBezTo>
                    <a:cubicBezTo>
                      <a:pt x="25" y="310"/>
                      <a:pt x="25" y="312"/>
                      <a:pt x="26" y="312"/>
                    </a:cubicBezTo>
                    <a:cubicBezTo>
                      <a:pt x="23" y="313"/>
                      <a:pt x="20" y="314"/>
                      <a:pt x="17" y="313"/>
                    </a:cubicBezTo>
                    <a:close/>
                    <a:moveTo>
                      <a:pt x="33" y="310"/>
                    </a:moveTo>
                    <a:cubicBezTo>
                      <a:pt x="42" y="294"/>
                      <a:pt x="45" y="273"/>
                      <a:pt x="51" y="255"/>
                    </a:cubicBezTo>
                    <a:cubicBezTo>
                      <a:pt x="59" y="229"/>
                      <a:pt x="68" y="204"/>
                      <a:pt x="75" y="178"/>
                    </a:cubicBezTo>
                    <a:cubicBezTo>
                      <a:pt x="81" y="161"/>
                      <a:pt x="86" y="143"/>
                      <a:pt x="90" y="126"/>
                    </a:cubicBezTo>
                    <a:cubicBezTo>
                      <a:pt x="95" y="117"/>
                      <a:pt x="100" y="109"/>
                      <a:pt x="107" y="101"/>
                    </a:cubicBezTo>
                    <a:cubicBezTo>
                      <a:pt x="109" y="98"/>
                      <a:pt x="104" y="93"/>
                      <a:pt x="101" y="96"/>
                    </a:cubicBezTo>
                    <a:cubicBezTo>
                      <a:pt x="100" y="99"/>
                      <a:pt x="98" y="101"/>
                      <a:pt x="96" y="103"/>
                    </a:cubicBezTo>
                    <a:cubicBezTo>
                      <a:pt x="97" y="103"/>
                      <a:pt x="97" y="102"/>
                      <a:pt x="97" y="102"/>
                    </a:cubicBezTo>
                    <a:cubicBezTo>
                      <a:pt x="98" y="97"/>
                      <a:pt x="99" y="92"/>
                      <a:pt x="100" y="87"/>
                    </a:cubicBezTo>
                    <a:cubicBezTo>
                      <a:pt x="102" y="84"/>
                      <a:pt x="104" y="80"/>
                      <a:pt x="107" y="77"/>
                    </a:cubicBezTo>
                    <a:cubicBezTo>
                      <a:pt x="109" y="74"/>
                      <a:pt x="106" y="70"/>
                      <a:pt x="103" y="71"/>
                    </a:cubicBezTo>
                    <a:cubicBezTo>
                      <a:pt x="106" y="60"/>
                      <a:pt x="110" y="48"/>
                      <a:pt x="115" y="38"/>
                    </a:cubicBezTo>
                    <a:cubicBezTo>
                      <a:pt x="117" y="36"/>
                      <a:pt x="115" y="34"/>
                      <a:pt x="113" y="33"/>
                    </a:cubicBezTo>
                    <a:cubicBezTo>
                      <a:pt x="115" y="28"/>
                      <a:pt x="117" y="22"/>
                      <a:pt x="119" y="17"/>
                    </a:cubicBezTo>
                    <a:cubicBezTo>
                      <a:pt x="120" y="16"/>
                      <a:pt x="120" y="16"/>
                      <a:pt x="120" y="15"/>
                    </a:cubicBezTo>
                    <a:cubicBezTo>
                      <a:pt x="120" y="14"/>
                      <a:pt x="121" y="13"/>
                      <a:pt x="121" y="12"/>
                    </a:cubicBezTo>
                    <a:cubicBezTo>
                      <a:pt x="122" y="13"/>
                      <a:pt x="123" y="14"/>
                      <a:pt x="125" y="13"/>
                    </a:cubicBezTo>
                    <a:cubicBezTo>
                      <a:pt x="136" y="9"/>
                      <a:pt x="145" y="11"/>
                      <a:pt x="153" y="17"/>
                    </a:cubicBezTo>
                    <a:cubicBezTo>
                      <a:pt x="162" y="25"/>
                      <a:pt x="168" y="37"/>
                      <a:pt x="172" y="50"/>
                    </a:cubicBezTo>
                    <a:cubicBezTo>
                      <a:pt x="172" y="50"/>
                      <a:pt x="172" y="51"/>
                      <a:pt x="173" y="52"/>
                    </a:cubicBezTo>
                    <a:cubicBezTo>
                      <a:pt x="173" y="52"/>
                      <a:pt x="173" y="53"/>
                      <a:pt x="173" y="54"/>
                    </a:cubicBezTo>
                    <a:cubicBezTo>
                      <a:pt x="174" y="55"/>
                      <a:pt x="174" y="57"/>
                      <a:pt x="175" y="58"/>
                    </a:cubicBezTo>
                    <a:cubicBezTo>
                      <a:pt x="174" y="59"/>
                      <a:pt x="174" y="60"/>
                      <a:pt x="174" y="61"/>
                    </a:cubicBezTo>
                    <a:cubicBezTo>
                      <a:pt x="173" y="61"/>
                      <a:pt x="173" y="61"/>
                      <a:pt x="173" y="62"/>
                    </a:cubicBezTo>
                    <a:cubicBezTo>
                      <a:pt x="171" y="64"/>
                      <a:pt x="172" y="66"/>
                      <a:pt x="174" y="67"/>
                    </a:cubicBezTo>
                    <a:cubicBezTo>
                      <a:pt x="177" y="86"/>
                      <a:pt x="176" y="106"/>
                      <a:pt x="172" y="125"/>
                    </a:cubicBezTo>
                    <a:cubicBezTo>
                      <a:pt x="172" y="122"/>
                      <a:pt x="172" y="120"/>
                      <a:pt x="172" y="117"/>
                    </a:cubicBezTo>
                    <a:cubicBezTo>
                      <a:pt x="171" y="114"/>
                      <a:pt x="169" y="113"/>
                      <a:pt x="167" y="114"/>
                    </a:cubicBezTo>
                    <a:cubicBezTo>
                      <a:pt x="168" y="103"/>
                      <a:pt x="169" y="93"/>
                      <a:pt x="169" y="82"/>
                    </a:cubicBezTo>
                    <a:cubicBezTo>
                      <a:pt x="169" y="61"/>
                      <a:pt x="171" y="38"/>
                      <a:pt x="154" y="22"/>
                    </a:cubicBezTo>
                    <a:cubicBezTo>
                      <a:pt x="144" y="14"/>
                      <a:pt x="129" y="9"/>
                      <a:pt x="120" y="20"/>
                    </a:cubicBezTo>
                    <a:cubicBezTo>
                      <a:pt x="117" y="23"/>
                      <a:pt x="122" y="28"/>
                      <a:pt x="125" y="25"/>
                    </a:cubicBezTo>
                    <a:cubicBezTo>
                      <a:pt x="129" y="20"/>
                      <a:pt x="133" y="20"/>
                      <a:pt x="138" y="21"/>
                    </a:cubicBezTo>
                    <a:cubicBezTo>
                      <a:pt x="135" y="22"/>
                      <a:pt x="134" y="25"/>
                      <a:pt x="136" y="27"/>
                    </a:cubicBezTo>
                    <a:cubicBezTo>
                      <a:pt x="177" y="63"/>
                      <a:pt x="151" y="129"/>
                      <a:pt x="138" y="172"/>
                    </a:cubicBezTo>
                    <a:cubicBezTo>
                      <a:pt x="131" y="198"/>
                      <a:pt x="121" y="224"/>
                      <a:pt x="108" y="248"/>
                    </a:cubicBezTo>
                    <a:cubicBezTo>
                      <a:pt x="98" y="259"/>
                      <a:pt x="59" y="298"/>
                      <a:pt x="33" y="310"/>
                    </a:cubicBezTo>
                    <a:close/>
                    <a:moveTo>
                      <a:pt x="162" y="57"/>
                    </a:moveTo>
                    <a:cubicBezTo>
                      <a:pt x="159" y="44"/>
                      <a:pt x="152" y="32"/>
                      <a:pt x="142" y="23"/>
                    </a:cubicBezTo>
                    <a:cubicBezTo>
                      <a:pt x="148" y="26"/>
                      <a:pt x="153" y="32"/>
                      <a:pt x="156" y="36"/>
                    </a:cubicBezTo>
                    <a:cubicBezTo>
                      <a:pt x="160" y="42"/>
                      <a:pt x="162" y="49"/>
                      <a:pt x="162" y="57"/>
                    </a:cubicBezTo>
                    <a:close/>
                    <a:moveTo>
                      <a:pt x="66" y="298"/>
                    </a:moveTo>
                    <a:cubicBezTo>
                      <a:pt x="73" y="292"/>
                      <a:pt x="80" y="285"/>
                      <a:pt x="87" y="279"/>
                    </a:cubicBezTo>
                    <a:cubicBezTo>
                      <a:pt x="83" y="284"/>
                      <a:pt x="79" y="289"/>
                      <a:pt x="74" y="293"/>
                    </a:cubicBezTo>
                    <a:cubicBezTo>
                      <a:pt x="72" y="295"/>
                      <a:pt x="69" y="296"/>
                      <a:pt x="66" y="298"/>
                    </a:cubicBezTo>
                    <a:close/>
                    <a:moveTo>
                      <a:pt x="38" y="328"/>
                    </a:moveTo>
                    <a:cubicBezTo>
                      <a:pt x="38" y="328"/>
                      <a:pt x="38" y="328"/>
                      <a:pt x="38" y="328"/>
                    </a:cubicBezTo>
                    <a:cubicBezTo>
                      <a:pt x="52" y="321"/>
                      <a:pt x="65" y="312"/>
                      <a:pt x="76" y="302"/>
                    </a:cubicBezTo>
                    <a:cubicBezTo>
                      <a:pt x="77" y="302"/>
                      <a:pt x="78" y="302"/>
                      <a:pt x="79" y="301"/>
                    </a:cubicBezTo>
                    <a:cubicBezTo>
                      <a:pt x="81" y="299"/>
                      <a:pt x="82" y="297"/>
                      <a:pt x="83" y="296"/>
                    </a:cubicBezTo>
                    <a:cubicBezTo>
                      <a:pt x="90" y="291"/>
                      <a:pt x="95" y="286"/>
                      <a:pt x="101" y="280"/>
                    </a:cubicBezTo>
                    <a:cubicBezTo>
                      <a:pt x="96" y="286"/>
                      <a:pt x="91" y="292"/>
                      <a:pt x="87" y="298"/>
                    </a:cubicBezTo>
                    <a:cubicBezTo>
                      <a:pt x="85" y="301"/>
                      <a:pt x="82" y="306"/>
                      <a:pt x="78" y="311"/>
                    </a:cubicBezTo>
                    <a:cubicBezTo>
                      <a:pt x="67" y="319"/>
                      <a:pt x="54" y="325"/>
                      <a:pt x="38" y="328"/>
                    </a:cubicBezTo>
                    <a:close/>
                    <a:moveTo>
                      <a:pt x="69" y="332"/>
                    </a:moveTo>
                    <a:cubicBezTo>
                      <a:pt x="72" y="329"/>
                      <a:pt x="74" y="327"/>
                      <a:pt x="76" y="325"/>
                    </a:cubicBezTo>
                    <a:cubicBezTo>
                      <a:pt x="78" y="322"/>
                      <a:pt x="80" y="319"/>
                      <a:pt x="82" y="316"/>
                    </a:cubicBezTo>
                    <a:cubicBezTo>
                      <a:pt x="88" y="312"/>
                      <a:pt x="94" y="307"/>
                      <a:pt x="99" y="301"/>
                    </a:cubicBezTo>
                    <a:cubicBezTo>
                      <a:pt x="91" y="313"/>
                      <a:pt x="81" y="324"/>
                      <a:pt x="69" y="33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6" name="Freeform 84"/>
              <p:cNvSpPr>
                <a:spLocks noEditPoints="1"/>
              </p:cNvSpPr>
              <p:nvPr/>
            </p:nvSpPr>
            <p:spPr bwMode="auto">
              <a:xfrm>
                <a:off x="6261701" y="4565051"/>
                <a:ext cx="719137" cy="1184275"/>
              </a:xfrm>
              <a:custGeom>
                <a:avLst/>
                <a:gdLst>
                  <a:gd name="T0" fmla="*/ 71 w 221"/>
                  <a:gd name="T1" fmla="*/ 354 h 363"/>
                  <a:gd name="T2" fmla="*/ 78 w 221"/>
                  <a:gd name="T3" fmla="*/ 349 h 363"/>
                  <a:gd name="T4" fmla="*/ 94 w 221"/>
                  <a:gd name="T5" fmla="*/ 340 h 363"/>
                  <a:gd name="T6" fmla="*/ 74 w 221"/>
                  <a:gd name="T7" fmla="*/ 336 h 363"/>
                  <a:gd name="T8" fmla="*/ 61 w 221"/>
                  <a:gd name="T9" fmla="*/ 336 h 363"/>
                  <a:gd name="T10" fmla="*/ 43 w 221"/>
                  <a:gd name="T11" fmla="*/ 328 h 363"/>
                  <a:gd name="T12" fmla="*/ 28 w 221"/>
                  <a:gd name="T13" fmla="*/ 305 h 363"/>
                  <a:gd name="T14" fmla="*/ 34 w 221"/>
                  <a:gd name="T15" fmla="*/ 274 h 363"/>
                  <a:gd name="T16" fmla="*/ 58 w 221"/>
                  <a:gd name="T17" fmla="*/ 225 h 363"/>
                  <a:gd name="T18" fmla="*/ 86 w 221"/>
                  <a:gd name="T19" fmla="*/ 175 h 363"/>
                  <a:gd name="T20" fmla="*/ 88 w 221"/>
                  <a:gd name="T21" fmla="*/ 190 h 363"/>
                  <a:gd name="T22" fmla="*/ 129 w 221"/>
                  <a:gd name="T23" fmla="*/ 185 h 363"/>
                  <a:gd name="T24" fmla="*/ 125 w 221"/>
                  <a:gd name="T25" fmla="*/ 193 h 363"/>
                  <a:gd name="T26" fmla="*/ 116 w 221"/>
                  <a:gd name="T27" fmla="*/ 229 h 363"/>
                  <a:gd name="T28" fmla="*/ 150 w 221"/>
                  <a:gd name="T29" fmla="*/ 172 h 363"/>
                  <a:gd name="T30" fmla="*/ 161 w 221"/>
                  <a:gd name="T31" fmla="*/ 127 h 363"/>
                  <a:gd name="T32" fmla="*/ 149 w 221"/>
                  <a:gd name="T33" fmla="*/ 141 h 363"/>
                  <a:gd name="T34" fmla="*/ 128 w 221"/>
                  <a:gd name="T35" fmla="*/ 175 h 363"/>
                  <a:gd name="T36" fmla="*/ 109 w 221"/>
                  <a:gd name="T37" fmla="*/ 131 h 363"/>
                  <a:gd name="T38" fmla="*/ 143 w 221"/>
                  <a:gd name="T39" fmla="*/ 24 h 363"/>
                  <a:gd name="T40" fmla="*/ 195 w 221"/>
                  <a:gd name="T41" fmla="*/ 32 h 363"/>
                  <a:gd name="T42" fmla="*/ 191 w 221"/>
                  <a:gd name="T43" fmla="*/ 55 h 363"/>
                  <a:gd name="T44" fmla="*/ 193 w 221"/>
                  <a:gd name="T45" fmla="*/ 62 h 363"/>
                  <a:gd name="T46" fmla="*/ 214 w 221"/>
                  <a:gd name="T47" fmla="*/ 36 h 363"/>
                  <a:gd name="T48" fmla="*/ 215 w 221"/>
                  <a:gd name="T49" fmla="*/ 27 h 363"/>
                  <a:gd name="T50" fmla="*/ 213 w 221"/>
                  <a:gd name="T51" fmla="*/ 18 h 363"/>
                  <a:gd name="T52" fmla="*/ 194 w 221"/>
                  <a:gd name="T53" fmla="*/ 19 h 363"/>
                  <a:gd name="T54" fmla="*/ 142 w 221"/>
                  <a:gd name="T55" fmla="*/ 9 h 363"/>
                  <a:gd name="T56" fmla="*/ 123 w 221"/>
                  <a:gd name="T57" fmla="*/ 3 h 363"/>
                  <a:gd name="T58" fmla="*/ 113 w 221"/>
                  <a:gd name="T59" fmla="*/ 15 h 363"/>
                  <a:gd name="T60" fmla="*/ 109 w 221"/>
                  <a:gd name="T61" fmla="*/ 32 h 363"/>
                  <a:gd name="T62" fmla="*/ 76 w 221"/>
                  <a:gd name="T63" fmla="*/ 116 h 363"/>
                  <a:gd name="T64" fmla="*/ 42 w 221"/>
                  <a:gd name="T65" fmla="*/ 221 h 363"/>
                  <a:gd name="T66" fmla="*/ 22 w 221"/>
                  <a:gd name="T67" fmla="*/ 272 h 363"/>
                  <a:gd name="T68" fmla="*/ 17 w 221"/>
                  <a:gd name="T69" fmla="*/ 283 h 363"/>
                  <a:gd name="T70" fmla="*/ 10 w 221"/>
                  <a:gd name="T71" fmla="*/ 299 h 363"/>
                  <a:gd name="T72" fmla="*/ 5 w 221"/>
                  <a:gd name="T73" fmla="*/ 314 h 363"/>
                  <a:gd name="T74" fmla="*/ 15 w 221"/>
                  <a:gd name="T75" fmla="*/ 318 h 363"/>
                  <a:gd name="T76" fmla="*/ 15 w 221"/>
                  <a:gd name="T77" fmla="*/ 321 h 363"/>
                  <a:gd name="T78" fmla="*/ 11 w 221"/>
                  <a:gd name="T79" fmla="*/ 328 h 363"/>
                  <a:gd name="T80" fmla="*/ 84 w 221"/>
                  <a:gd name="T81" fmla="*/ 355 h 363"/>
                  <a:gd name="T82" fmla="*/ 93 w 221"/>
                  <a:gd name="T83" fmla="*/ 178 h 363"/>
                  <a:gd name="T84" fmla="*/ 112 w 221"/>
                  <a:gd name="T85" fmla="*/ 54 h 363"/>
                  <a:gd name="T86" fmla="*/ 128 w 221"/>
                  <a:gd name="T87" fmla="*/ 20 h 363"/>
                  <a:gd name="T88" fmla="*/ 138 w 221"/>
                  <a:gd name="T89" fmla="*/ 23 h 363"/>
                  <a:gd name="T90" fmla="*/ 132 w 221"/>
                  <a:gd name="T91" fmla="*/ 31 h 363"/>
                  <a:gd name="T92" fmla="*/ 89 w 221"/>
                  <a:gd name="T93" fmla="*/ 136 h 363"/>
                  <a:gd name="T94" fmla="*/ 116 w 221"/>
                  <a:gd name="T95" fmla="*/ 78 h 363"/>
                  <a:gd name="T96" fmla="*/ 84 w 221"/>
                  <a:gd name="T97" fmla="*/ 167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21" h="363">
                    <a:moveTo>
                      <a:pt x="84" y="355"/>
                    </a:moveTo>
                    <a:cubicBezTo>
                      <a:pt x="80" y="355"/>
                      <a:pt x="77" y="354"/>
                      <a:pt x="73" y="353"/>
                    </a:cubicBezTo>
                    <a:cubicBezTo>
                      <a:pt x="72" y="353"/>
                      <a:pt x="72" y="353"/>
                      <a:pt x="71" y="354"/>
                    </a:cubicBezTo>
                    <a:cubicBezTo>
                      <a:pt x="69" y="354"/>
                      <a:pt x="67" y="353"/>
                      <a:pt x="66" y="353"/>
                    </a:cubicBezTo>
                    <a:cubicBezTo>
                      <a:pt x="66" y="352"/>
                      <a:pt x="66" y="351"/>
                      <a:pt x="65" y="350"/>
                    </a:cubicBezTo>
                    <a:cubicBezTo>
                      <a:pt x="69" y="350"/>
                      <a:pt x="74" y="350"/>
                      <a:pt x="78" y="349"/>
                    </a:cubicBezTo>
                    <a:cubicBezTo>
                      <a:pt x="79" y="349"/>
                      <a:pt x="79" y="349"/>
                      <a:pt x="80" y="349"/>
                    </a:cubicBezTo>
                    <a:cubicBezTo>
                      <a:pt x="85" y="349"/>
                      <a:pt x="91" y="349"/>
                      <a:pt x="96" y="347"/>
                    </a:cubicBezTo>
                    <a:cubicBezTo>
                      <a:pt x="100" y="345"/>
                      <a:pt x="98" y="338"/>
                      <a:pt x="94" y="340"/>
                    </a:cubicBezTo>
                    <a:cubicBezTo>
                      <a:pt x="90" y="342"/>
                      <a:pt x="86" y="342"/>
                      <a:pt x="81" y="342"/>
                    </a:cubicBezTo>
                    <a:cubicBezTo>
                      <a:pt x="82" y="340"/>
                      <a:pt x="81" y="337"/>
                      <a:pt x="79" y="337"/>
                    </a:cubicBezTo>
                    <a:cubicBezTo>
                      <a:pt x="77" y="336"/>
                      <a:pt x="76" y="336"/>
                      <a:pt x="74" y="336"/>
                    </a:cubicBezTo>
                    <a:cubicBezTo>
                      <a:pt x="73" y="336"/>
                      <a:pt x="73" y="336"/>
                      <a:pt x="72" y="337"/>
                    </a:cubicBezTo>
                    <a:cubicBezTo>
                      <a:pt x="68" y="336"/>
                      <a:pt x="64" y="336"/>
                      <a:pt x="61" y="336"/>
                    </a:cubicBezTo>
                    <a:cubicBezTo>
                      <a:pt x="61" y="336"/>
                      <a:pt x="61" y="336"/>
                      <a:pt x="61" y="336"/>
                    </a:cubicBezTo>
                    <a:cubicBezTo>
                      <a:pt x="57" y="332"/>
                      <a:pt x="54" y="330"/>
                      <a:pt x="49" y="327"/>
                    </a:cubicBezTo>
                    <a:cubicBezTo>
                      <a:pt x="47" y="326"/>
                      <a:pt x="45" y="327"/>
                      <a:pt x="44" y="329"/>
                    </a:cubicBezTo>
                    <a:cubicBezTo>
                      <a:pt x="44" y="329"/>
                      <a:pt x="43" y="329"/>
                      <a:pt x="43" y="328"/>
                    </a:cubicBezTo>
                    <a:cubicBezTo>
                      <a:pt x="41" y="328"/>
                      <a:pt x="40" y="329"/>
                      <a:pt x="39" y="330"/>
                    </a:cubicBezTo>
                    <a:cubicBezTo>
                      <a:pt x="34" y="328"/>
                      <a:pt x="28" y="326"/>
                      <a:pt x="23" y="324"/>
                    </a:cubicBezTo>
                    <a:cubicBezTo>
                      <a:pt x="26" y="317"/>
                      <a:pt x="27" y="309"/>
                      <a:pt x="28" y="305"/>
                    </a:cubicBezTo>
                    <a:cubicBezTo>
                      <a:pt x="30" y="298"/>
                      <a:pt x="31" y="289"/>
                      <a:pt x="33" y="281"/>
                    </a:cubicBezTo>
                    <a:cubicBezTo>
                      <a:pt x="33" y="280"/>
                      <a:pt x="34" y="279"/>
                      <a:pt x="34" y="278"/>
                    </a:cubicBezTo>
                    <a:cubicBezTo>
                      <a:pt x="35" y="276"/>
                      <a:pt x="34" y="275"/>
                      <a:pt x="34" y="274"/>
                    </a:cubicBezTo>
                    <a:cubicBezTo>
                      <a:pt x="34" y="273"/>
                      <a:pt x="34" y="271"/>
                      <a:pt x="35" y="270"/>
                    </a:cubicBezTo>
                    <a:cubicBezTo>
                      <a:pt x="37" y="268"/>
                      <a:pt x="39" y="265"/>
                      <a:pt x="40" y="262"/>
                    </a:cubicBezTo>
                    <a:cubicBezTo>
                      <a:pt x="49" y="253"/>
                      <a:pt x="54" y="236"/>
                      <a:pt x="58" y="225"/>
                    </a:cubicBezTo>
                    <a:cubicBezTo>
                      <a:pt x="58" y="225"/>
                      <a:pt x="58" y="225"/>
                      <a:pt x="58" y="225"/>
                    </a:cubicBezTo>
                    <a:cubicBezTo>
                      <a:pt x="66" y="208"/>
                      <a:pt x="73" y="191"/>
                      <a:pt x="81" y="174"/>
                    </a:cubicBezTo>
                    <a:cubicBezTo>
                      <a:pt x="83" y="174"/>
                      <a:pt x="84" y="175"/>
                      <a:pt x="86" y="175"/>
                    </a:cubicBezTo>
                    <a:cubicBezTo>
                      <a:pt x="80" y="194"/>
                      <a:pt x="70" y="213"/>
                      <a:pt x="65" y="233"/>
                    </a:cubicBezTo>
                    <a:cubicBezTo>
                      <a:pt x="64" y="237"/>
                      <a:pt x="71" y="239"/>
                      <a:pt x="72" y="234"/>
                    </a:cubicBezTo>
                    <a:cubicBezTo>
                      <a:pt x="76" y="219"/>
                      <a:pt x="83" y="205"/>
                      <a:pt x="88" y="190"/>
                    </a:cubicBezTo>
                    <a:cubicBezTo>
                      <a:pt x="89" y="190"/>
                      <a:pt x="89" y="190"/>
                      <a:pt x="89" y="190"/>
                    </a:cubicBezTo>
                    <a:cubicBezTo>
                      <a:pt x="101" y="189"/>
                      <a:pt x="112" y="187"/>
                      <a:pt x="122" y="184"/>
                    </a:cubicBezTo>
                    <a:cubicBezTo>
                      <a:pt x="125" y="184"/>
                      <a:pt x="127" y="184"/>
                      <a:pt x="129" y="185"/>
                    </a:cubicBezTo>
                    <a:cubicBezTo>
                      <a:pt x="129" y="185"/>
                      <a:pt x="128" y="186"/>
                      <a:pt x="128" y="187"/>
                    </a:cubicBezTo>
                    <a:cubicBezTo>
                      <a:pt x="128" y="188"/>
                      <a:pt x="127" y="188"/>
                      <a:pt x="127" y="188"/>
                    </a:cubicBezTo>
                    <a:cubicBezTo>
                      <a:pt x="127" y="190"/>
                      <a:pt x="126" y="191"/>
                      <a:pt x="125" y="193"/>
                    </a:cubicBezTo>
                    <a:cubicBezTo>
                      <a:pt x="125" y="194"/>
                      <a:pt x="125" y="194"/>
                      <a:pt x="125" y="195"/>
                    </a:cubicBezTo>
                    <a:cubicBezTo>
                      <a:pt x="120" y="205"/>
                      <a:pt x="115" y="215"/>
                      <a:pt x="110" y="225"/>
                    </a:cubicBezTo>
                    <a:cubicBezTo>
                      <a:pt x="107" y="229"/>
                      <a:pt x="114" y="233"/>
                      <a:pt x="116" y="229"/>
                    </a:cubicBezTo>
                    <a:cubicBezTo>
                      <a:pt x="121" y="219"/>
                      <a:pt x="126" y="209"/>
                      <a:pt x="131" y="200"/>
                    </a:cubicBezTo>
                    <a:cubicBezTo>
                      <a:pt x="132" y="201"/>
                      <a:pt x="134" y="202"/>
                      <a:pt x="136" y="200"/>
                    </a:cubicBezTo>
                    <a:cubicBezTo>
                      <a:pt x="143" y="192"/>
                      <a:pt x="147" y="182"/>
                      <a:pt x="150" y="172"/>
                    </a:cubicBezTo>
                    <a:cubicBezTo>
                      <a:pt x="152" y="168"/>
                      <a:pt x="153" y="165"/>
                      <a:pt x="155" y="161"/>
                    </a:cubicBezTo>
                    <a:cubicBezTo>
                      <a:pt x="155" y="160"/>
                      <a:pt x="155" y="158"/>
                      <a:pt x="154" y="157"/>
                    </a:cubicBezTo>
                    <a:cubicBezTo>
                      <a:pt x="157" y="147"/>
                      <a:pt x="158" y="137"/>
                      <a:pt x="161" y="127"/>
                    </a:cubicBezTo>
                    <a:cubicBezTo>
                      <a:pt x="162" y="122"/>
                      <a:pt x="155" y="121"/>
                      <a:pt x="154" y="125"/>
                    </a:cubicBezTo>
                    <a:cubicBezTo>
                      <a:pt x="153" y="130"/>
                      <a:pt x="152" y="134"/>
                      <a:pt x="151" y="139"/>
                    </a:cubicBezTo>
                    <a:cubicBezTo>
                      <a:pt x="150" y="139"/>
                      <a:pt x="149" y="140"/>
                      <a:pt x="149" y="141"/>
                    </a:cubicBezTo>
                    <a:cubicBezTo>
                      <a:pt x="144" y="154"/>
                      <a:pt x="139" y="165"/>
                      <a:pt x="133" y="177"/>
                    </a:cubicBezTo>
                    <a:cubicBezTo>
                      <a:pt x="133" y="177"/>
                      <a:pt x="133" y="177"/>
                      <a:pt x="133" y="177"/>
                    </a:cubicBezTo>
                    <a:cubicBezTo>
                      <a:pt x="132" y="175"/>
                      <a:pt x="131" y="174"/>
                      <a:pt x="128" y="175"/>
                    </a:cubicBezTo>
                    <a:cubicBezTo>
                      <a:pt x="126" y="175"/>
                      <a:pt x="124" y="176"/>
                      <a:pt x="122" y="177"/>
                    </a:cubicBezTo>
                    <a:cubicBezTo>
                      <a:pt x="113" y="176"/>
                      <a:pt x="104" y="174"/>
                      <a:pt x="95" y="171"/>
                    </a:cubicBezTo>
                    <a:cubicBezTo>
                      <a:pt x="100" y="158"/>
                      <a:pt x="105" y="144"/>
                      <a:pt x="109" y="131"/>
                    </a:cubicBezTo>
                    <a:cubicBezTo>
                      <a:pt x="114" y="114"/>
                      <a:pt x="120" y="97"/>
                      <a:pt x="124" y="80"/>
                    </a:cubicBezTo>
                    <a:cubicBezTo>
                      <a:pt x="128" y="62"/>
                      <a:pt x="130" y="43"/>
                      <a:pt x="142" y="29"/>
                    </a:cubicBezTo>
                    <a:cubicBezTo>
                      <a:pt x="144" y="27"/>
                      <a:pt x="143" y="26"/>
                      <a:pt x="143" y="24"/>
                    </a:cubicBezTo>
                    <a:cubicBezTo>
                      <a:pt x="146" y="25"/>
                      <a:pt x="150" y="26"/>
                      <a:pt x="154" y="27"/>
                    </a:cubicBezTo>
                    <a:cubicBezTo>
                      <a:pt x="165" y="30"/>
                      <a:pt x="177" y="30"/>
                      <a:pt x="189" y="31"/>
                    </a:cubicBezTo>
                    <a:cubicBezTo>
                      <a:pt x="189" y="34"/>
                      <a:pt x="193" y="35"/>
                      <a:pt x="195" y="32"/>
                    </a:cubicBezTo>
                    <a:cubicBezTo>
                      <a:pt x="196" y="33"/>
                      <a:pt x="197" y="33"/>
                      <a:pt x="198" y="33"/>
                    </a:cubicBezTo>
                    <a:cubicBezTo>
                      <a:pt x="196" y="39"/>
                      <a:pt x="195" y="44"/>
                      <a:pt x="193" y="50"/>
                    </a:cubicBezTo>
                    <a:cubicBezTo>
                      <a:pt x="192" y="52"/>
                      <a:pt x="192" y="53"/>
                      <a:pt x="191" y="55"/>
                    </a:cubicBezTo>
                    <a:cubicBezTo>
                      <a:pt x="191" y="56"/>
                      <a:pt x="191" y="57"/>
                      <a:pt x="191" y="58"/>
                    </a:cubicBezTo>
                    <a:cubicBezTo>
                      <a:pt x="191" y="58"/>
                      <a:pt x="191" y="58"/>
                      <a:pt x="191" y="59"/>
                    </a:cubicBezTo>
                    <a:cubicBezTo>
                      <a:pt x="190" y="61"/>
                      <a:pt x="192" y="62"/>
                      <a:pt x="193" y="62"/>
                    </a:cubicBezTo>
                    <a:cubicBezTo>
                      <a:pt x="192" y="67"/>
                      <a:pt x="191" y="72"/>
                      <a:pt x="191" y="76"/>
                    </a:cubicBezTo>
                    <a:cubicBezTo>
                      <a:pt x="191" y="81"/>
                      <a:pt x="198" y="81"/>
                      <a:pt x="198" y="76"/>
                    </a:cubicBezTo>
                    <a:cubicBezTo>
                      <a:pt x="198" y="62"/>
                      <a:pt x="206" y="48"/>
                      <a:pt x="214" y="36"/>
                    </a:cubicBezTo>
                    <a:cubicBezTo>
                      <a:pt x="215" y="36"/>
                      <a:pt x="217" y="35"/>
                      <a:pt x="217" y="33"/>
                    </a:cubicBezTo>
                    <a:cubicBezTo>
                      <a:pt x="217" y="33"/>
                      <a:pt x="217" y="32"/>
                      <a:pt x="217" y="32"/>
                    </a:cubicBezTo>
                    <a:cubicBezTo>
                      <a:pt x="218" y="30"/>
                      <a:pt x="217" y="28"/>
                      <a:pt x="215" y="27"/>
                    </a:cubicBezTo>
                    <a:cubicBezTo>
                      <a:pt x="214" y="27"/>
                      <a:pt x="214" y="27"/>
                      <a:pt x="214" y="27"/>
                    </a:cubicBezTo>
                    <a:cubicBezTo>
                      <a:pt x="215" y="26"/>
                      <a:pt x="216" y="25"/>
                      <a:pt x="217" y="25"/>
                    </a:cubicBezTo>
                    <a:cubicBezTo>
                      <a:pt x="221" y="22"/>
                      <a:pt x="217" y="16"/>
                      <a:pt x="213" y="18"/>
                    </a:cubicBezTo>
                    <a:cubicBezTo>
                      <a:pt x="210" y="21"/>
                      <a:pt x="207" y="24"/>
                      <a:pt x="204" y="28"/>
                    </a:cubicBezTo>
                    <a:cubicBezTo>
                      <a:pt x="202" y="26"/>
                      <a:pt x="199" y="25"/>
                      <a:pt x="196" y="24"/>
                    </a:cubicBezTo>
                    <a:cubicBezTo>
                      <a:pt x="197" y="22"/>
                      <a:pt x="196" y="20"/>
                      <a:pt x="194" y="19"/>
                    </a:cubicBezTo>
                    <a:cubicBezTo>
                      <a:pt x="188" y="17"/>
                      <a:pt x="183" y="16"/>
                      <a:pt x="177" y="14"/>
                    </a:cubicBezTo>
                    <a:cubicBezTo>
                      <a:pt x="167" y="9"/>
                      <a:pt x="157" y="5"/>
                      <a:pt x="145" y="4"/>
                    </a:cubicBezTo>
                    <a:cubicBezTo>
                      <a:pt x="142" y="4"/>
                      <a:pt x="141" y="7"/>
                      <a:pt x="142" y="9"/>
                    </a:cubicBezTo>
                    <a:cubicBezTo>
                      <a:pt x="137" y="8"/>
                      <a:pt x="132" y="9"/>
                      <a:pt x="127" y="9"/>
                    </a:cubicBezTo>
                    <a:cubicBezTo>
                      <a:pt x="127" y="9"/>
                      <a:pt x="127" y="8"/>
                      <a:pt x="128" y="8"/>
                    </a:cubicBezTo>
                    <a:cubicBezTo>
                      <a:pt x="131" y="5"/>
                      <a:pt x="126" y="0"/>
                      <a:pt x="123" y="3"/>
                    </a:cubicBezTo>
                    <a:cubicBezTo>
                      <a:pt x="120" y="5"/>
                      <a:pt x="119" y="8"/>
                      <a:pt x="118" y="11"/>
                    </a:cubicBezTo>
                    <a:cubicBezTo>
                      <a:pt x="117" y="11"/>
                      <a:pt x="116" y="11"/>
                      <a:pt x="116" y="11"/>
                    </a:cubicBezTo>
                    <a:cubicBezTo>
                      <a:pt x="114" y="12"/>
                      <a:pt x="113" y="14"/>
                      <a:pt x="113" y="15"/>
                    </a:cubicBezTo>
                    <a:cubicBezTo>
                      <a:pt x="113" y="16"/>
                      <a:pt x="112" y="16"/>
                      <a:pt x="111" y="17"/>
                    </a:cubicBezTo>
                    <a:cubicBezTo>
                      <a:pt x="109" y="18"/>
                      <a:pt x="110" y="20"/>
                      <a:pt x="111" y="22"/>
                    </a:cubicBezTo>
                    <a:cubicBezTo>
                      <a:pt x="110" y="25"/>
                      <a:pt x="109" y="28"/>
                      <a:pt x="109" y="32"/>
                    </a:cubicBezTo>
                    <a:cubicBezTo>
                      <a:pt x="107" y="32"/>
                      <a:pt x="107" y="33"/>
                      <a:pt x="106" y="34"/>
                    </a:cubicBezTo>
                    <a:cubicBezTo>
                      <a:pt x="102" y="62"/>
                      <a:pt x="92" y="89"/>
                      <a:pt x="82" y="115"/>
                    </a:cubicBezTo>
                    <a:cubicBezTo>
                      <a:pt x="81" y="114"/>
                      <a:pt x="78" y="114"/>
                      <a:pt x="76" y="116"/>
                    </a:cubicBezTo>
                    <a:cubicBezTo>
                      <a:pt x="70" y="127"/>
                      <a:pt x="68" y="140"/>
                      <a:pt x="65" y="152"/>
                    </a:cubicBezTo>
                    <a:cubicBezTo>
                      <a:pt x="60" y="167"/>
                      <a:pt x="55" y="183"/>
                      <a:pt x="51" y="198"/>
                    </a:cubicBezTo>
                    <a:cubicBezTo>
                      <a:pt x="48" y="206"/>
                      <a:pt x="45" y="214"/>
                      <a:pt x="42" y="221"/>
                    </a:cubicBezTo>
                    <a:cubicBezTo>
                      <a:pt x="40" y="227"/>
                      <a:pt x="38" y="234"/>
                      <a:pt x="36" y="241"/>
                    </a:cubicBezTo>
                    <a:cubicBezTo>
                      <a:pt x="34" y="243"/>
                      <a:pt x="33" y="246"/>
                      <a:pt x="32" y="249"/>
                    </a:cubicBezTo>
                    <a:cubicBezTo>
                      <a:pt x="29" y="257"/>
                      <a:pt x="25" y="264"/>
                      <a:pt x="22" y="272"/>
                    </a:cubicBezTo>
                    <a:cubicBezTo>
                      <a:pt x="22" y="272"/>
                      <a:pt x="22" y="272"/>
                      <a:pt x="22" y="272"/>
                    </a:cubicBezTo>
                    <a:cubicBezTo>
                      <a:pt x="21" y="268"/>
                      <a:pt x="14" y="269"/>
                      <a:pt x="15" y="273"/>
                    </a:cubicBezTo>
                    <a:cubicBezTo>
                      <a:pt x="15" y="277"/>
                      <a:pt x="16" y="280"/>
                      <a:pt x="17" y="283"/>
                    </a:cubicBezTo>
                    <a:cubicBezTo>
                      <a:pt x="16" y="285"/>
                      <a:pt x="15" y="288"/>
                      <a:pt x="13" y="290"/>
                    </a:cubicBezTo>
                    <a:cubicBezTo>
                      <a:pt x="12" y="291"/>
                      <a:pt x="11" y="291"/>
                      <a:pt x="11" y="293"/>
                    </a:cubicBezTo>
                    <a:cubicBezTo>
                      <a:pt x="11" y="295"/>
                      <a:pt x="10" y="297"/>
                      <a:pt x="10" y="299"/>
                    </a:cubicBezTo>
                    <a:cubicBezTo>
                      <a:pt x="9" y="300"/>
                      <a:pt x="10" y="302"/>
                      <a:pt x="11" y="302"/>
                    </a:cubicBezTo>
                    <a:cubicBezTo>
                      <a:pt x="9" y="306"/>
                      <a:pt x="7" y="308"/>
                      <a:pt x="6" y="308"/>
                    </a:cubicBezTo>
                    <a:cubicBezTo>
                      <a:pt x="2" y="307"/>
                      <a:pt x="0" y="314"/>
                      <a:pt x="5" y="314"/>
                    </a:cubicBezTo>
                    <a:cubicBezTo>
                      <a:pt x="6" y="315"/>
                      <a:pt x="7" y="315"/>
                      <a:pt x="9" y="314"/>
                    </a:cubicBezTo>
                    <a:cubicBezTo>
                      <a:pt x="9" y="314"/>
                      <a:pt x="8" y="315"/>
                      <a:pt x="8" y="315"/>
                    </a:cubicBezTo>
                    <a:cubicBezTo>
                      <a:pt x="6" y="319"/>
                      <a:pt x="13" y="322"/>
                      <a:pt x="15" y="318"/>
                    </a:cubicBezTo>
                    <a:cubicBezTo>
                      <a:pt x="17" y="312"/>
                      <a:pt x="20" y="306"/>
                      <a:pt x="23" y="300"/>
                    </a:cubicBezTo>
                    <a:cubicBezTo>
                      <a:pt x="22" y="308"/>
                      <a:pt x="19" y="315"/>
                      <a:pt x="17" y="321"/>
                    </a:cubicBezTo>
                    <a:cubicBezTo>
                      <a:pt x="16" y="321"/>
                      <a:pt x="16" y="321"/>
                      <a:pt x="15" y="321"/>
                    </a:cubicBezTo>
                    <a:cubicBezTo>
                      <a:pt x="12" y="319"/>
                      <a:pt x="7" y="324"/>
                      <a:pt x="11" y="327"/>
                    </a:cubicBezTo>
                    <a:cubicBezTo>
                      <a:pt x="11" y="327"/>
                      <a:pt x="12" y="327"/>
                      <a:pt x="12" y="328"/>
                    </a:cubicBezTo>
                    <a:cubicBezTo>
                      <a:pt x="12" y="328"/>
                      <a:pt x="11" y="328"/>
                      <a:pt x="11" y="328"/>
                    </a:cubicBezTo>
                    <a:cubicBezTo>
                      <a:pt x="8" y="325"/>
                      <a:pt x="3" y="328"/>
                      <a:pt x="5" y="332"/>
                    </a:cubicBezTo>
                    <a:cubicBezTo>
                      <a:pt x="20" y="356"/>
                      <a:pt x="57" y="359"/>
                      <a:pt x="82" y="362"/>
                    </a:cubicBezTo>
                    <a:cubicBezTo>
                      <a:pt x="87" y="363"/>
                      <a:pt x="88" y="356"/>
                      <a:pt x="84" y="355"/>
                    </a:cubicBezTo>
                    <a:close/>
                    <a:moveTo>
                      <a:pt x="105" y="181"/>
                    </a:moveTo>
                    <a:cubicBezTo>
                      <a:pt x="101" y="182"/>
                      <a:pt x="96" y="183"/>
                      <a:pt x="91" y="183"/>
                    </a:cubicBezTo>
                    <a:cubicBezTo>
                      <a:pt x="92" y="181"/>
                      <a:pt x="92" y="179"/>
                      <a:pt x="93" y="178"/>
                    </a:cubicBezTo>
                    <a:cubicBezTo>
                      <a:pt x="97" y="179"/>
                      <a:pt x="101" y="180"/>
                      <a:pt x="105" y="181"/>
                    </a:cubicBezTo>
                    <a:close/>
                    <a:moveTo>
                      <a:pt x="101" y="96"/>
                    </a:moveTo>
                    <a:cubicBezTo>
                      <a:pt x="105" y="82"/>
                      <a:pt x="109" y="68"/>
                      <a:pt x="112" y="54"/>
                    </a:cubicBezTo>
                    <a:cubicBezTo>
                      <a:pt x="115" y="45"/>
                      <a:pt x="117" y="31"/>
                      <a:pt x="121" y="20"/>
                    </a:cubicBezTo>
                    <a:cubicBezTo>
                      <a:pt x="123" y="19"/>
                      <a:pt x="125" y="19"/>
                      <a:pt x="127" y="19"/>
                    </a:cubicBezTo>
                    <a:cubicBezTo>
                      <a:pt x="128" y="19"/>
                      <a:pt x="128" y="20"/>
                      <a:pt x="128" y="20"/>
                    </a:cubicBezTo>
                    <a:cubicBezTo>
                      <a:pt x="127" y="23"/>
                      <a:pt x="129" y="26"/>
                      <a:pt x="132" y="25"/>
                    </a:cubicBezTo>
                    <a:cubicBezTo>
                      <a:pt x="133" y="24"/>
                      <a:pt x="135" y="24"/>
                      <a:pt x="137" y="23"/>
                    </a:cubicBezTo>
                    <a:cubicBezTo>
                      <a:pt x="137" y="23"/>
                      <a:pt x="138" y="23"/>
                      <a:pt x="138" y="23"/>
                    </a:cubicBezTo>
                    <a:cubicBezTo>
                      <a:pt x="138" y="24"/>
                      <a:pt x="137" y="24"/>
                      <a:pt x="137" y="24"/>
                    </a:cubicBezTo>
                    <a:cubicBezTo>
                      <a:pt x="135" y="27"/>
                      <a:pt x="133" y="30"/>
                      <a:pt x="131" y="33"/>
                    </a:cubicBezTo>
                    <a:cubicBezTo>
                      <a:pt x="131" y="32"/>
                      <a:pt x="131" y="31"/>
                      <a:pt x="132" y="31"/>
                    </a:cubicBezTo>
                    <a:cubicBezTo>
                      <a:pt x="133" y="27"/>
                      <a:pt x="127" y="23"/>
                      <a:pt x="125" y="28"/>
                    </a:cubicBezTo>
                    <a:cubicBezTo>
                      <a:pt x="113" y="59"/>
                      <a:pt x="105" y="92"/>
                      <a:pt x="93" y="124"/>
                    </a:cubicBezTo>
                    <a:cubicBezTo>
                      <a:pt x="92" y="128"/>
                      <a:pt x="90" y="132"/>
                      <a:pt x="89" y="136"/>
                    </a:cubicBezTo>
                    <a:cubicBezTo>
                      <a:pt x="93" y="123"/>
                      <a:pt x="97" y="109"/>
                      <a:pt x="101" y="96"/>
                    </a:cubicBezTo>
                    <a:close/>
                    <a:moveTo>
                      <a:pt x="100" y="127"/>
                    </a:moveTo>
                    <a:cubicBezTo>
                      <a:pt x="106" y="111"/>
                      <a:pt x="111" y="95"/>
                      <a:pt x="116" y="78"/>
                    </a:cubicBezTo>
                    <a:cubicBezTo>
                      <a:pt x="113" y="89"/>
                      <a:pt x="111" y="100"/>
                      <a:pt x="108" y="110"/>
                    </a:cubicBezTo>
                    <a:cubicBezTo>
                      <a:pt x="102" y="130"/>
                      <a:pt x="96" y="149"/>
                      <a:pt x="89" y="169"/>
                    </a:cubicBezTo>
                    <a:cubicBezTo>
                      <a:pt x="87" y="168"/>
                      <a:pt x="85" y="168"/>
                      <a:pt x="84" y="167"/>
                    </a:cubicBezTo>
                    <a:cubicBezTo>
                      <a:pt x="89" y="154"/>
                      <a:pt x="94" y="141"/>
                      <a:pt x="100" y="12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7" name="Freeform 85"/>
              <p:cNvSpPr>
                <a:spLocks noEditPoints="1"/>
              </p:cNvSpPr>
              <p:nvPr/>
            </p:nvSpPr>
            <p:spPr bwMode="auto">
              <a:xfrm>
                <a:off x="6612539" y="4663476"/>
                <a:ext cx="706437" cy="1290638"/>
              </a:xfrm>
              <a:custGeom>
                <a:avLst/>
                <a:gdLst>
                  <a:gd name="T0" fmla="*/ 128 w 217"/>
                  <a:gd name="T1" fmla="*/ 385 h 396"/>
                  <a:gd name="T2" fmla="*/ 136 w 217"/>
                  <a:gd name="T3" fmla="*/ 376 h 396"/>
                  <a:gd name="T4" fmla="*/ 144 w 217"/>
                  <a:gd name="T5" fmla="*/ 361 h 396"/>
                  <a:gd name="T6" fmla="*/ 166 w 217"/>
                  <a:gd name="T7" fmla="*/ 265 h 396"/>
                  <a:gd name="T8" fmla="*/ 206 w 217"/>
                  <a:gd name="T9" fmla="*/ 107 h 396"/>
                  <a:gd name="T10" fmla="*/ 203 w 217"/>
                  <a:gd name="T11" fmla="*/ 97 h 396"/>
                  <a:gd name="T12" fmla="*/ 214 w 217"/>
                  <a:gd name="T13" fmla="*/ 43 h 396"/>
                  <a:gd name="T14" fmla="*/ 215 w 217"/>
                  <a:gd name="T15" fmla="*/ 29 h 396"/>
                  <a:gd name="T16" fmla="*/ 207 w 217"/>
                  <a:gd name="T17" fmla="*/ 38 h 396"/>
                  <a:gd name="T18" fmla="*/ 194 w 217"/>
                  <a:gd name="T19" fmla="*/ 52 h 396"/>
                  <a:gd name="T20" fmla="*/ 187 w 217"/>
                  <a:gd name="T21" fmla="*/ 105 h 396"/>
                  <a:gd name="T22" fmla="*/ 192 w 217"/>
                  <a:gd name="T23" fmla="*/ 69 h 396"/>
                  <a:gd name="T24" fmla="*/ 205 w 217"/>
                  <a:gd name="T25" fmla="*/ 11 h 396"/>
                  <a:gd name="T26" fmla="*/ 179 w 217"/>
                  <a:gd name="T27" fmla="*/ 35 h 396"/>
                  <a:gd name="T28" fmla="*/ 153 w 217"/>
                  <a:gd name="T29" fmla="*/ 75 h 396"/>
                  <a:gd name="T30" fmla="*/ 99 w 217"/>
                  <a:gd name="T31" fmla="*/ 152 h 396"/>
                  <a:gd name="T32" fmla="*/ 100 w 217"/>
                  <a:gd name="T33" fmla="*/ 171 h 396"/>
                  <a:gd name="T34" fmla="*/ 79 w 217"/>
                  <a:gd name="T35" fmla="*/ 208 h 396"/>
                  <a:gd name="T36" fmla="*/ 2 w 217"/>
                  <a:gd name="T37" fmla="*/ 319 h 396"/>
                  <a:gd name="T38" fmla="*/ 16 w 217"/>
                  <a:gd name="T39" fmla="*/ 307 h 396"/>
                  <a:gd name="T40" fmla="*/ 25 w 217"/>
                  <a:gd name="T41" fmla="*/ 319 h 396"/>
                  <a:gd name="T42" fmla="*/ 23 w 217"/>
                  <a:gd name="T43" fmla="*/ 324 h 396"/>
                  <a:gd name="T44" fmla="*/ 15 w 217"/>
                  <a:gd name="T45" fmla="*/ 352 h 396"/>
                  <a:gd name="T46" fmla="*/ 22 w 217"/>
                  <a:gd name="T47" fmla="*/ 351 h 396"/>
                  <a:gd name="T48" fmla="*/ 31 w 217"/>
                  <a:gd name="T49" fmla="*/ 336 h 396"/>
                  <a:gd name="T50" fmla="*/ 37 w 217"/>
                  <a:gd name="T51" fmla="*/ 340 h 396"/>
                  <a:gd name="T52" fmla="*/ 31 w 217"/>
                  <a:gd name="T53" fmla="*/ 349 h 396"/>
                  <a:gd name="T54" fmla="*/ 72 w 217"/>
                  <a:gd name="T55" fmla="*/ 276 h 396"/>
                  <a:gd name="T56" fmla="*/ 131 w 217"/>
                  <a:gd name="T57" fmla="*/ 245 h 396"/>
                  <a:gd name="T58" fmla="*/ 137 w 217"/>
                  <a:gd name="T59" fmla="*/ 250 h 396"/>
                  <a:gd name="T60" fmla="*/ 142 w 217"/>
                  <a:gd name="T61" fmla="*/ 263 h 396"/>
                  <a:gd name="T62" fmla="*/ 125 w 217"/>
                  <a:gd name="T63" fmla="*/ 320 h 396"/>
                  <a:gd name="T64" fmla="*/ 125 w 217"/>
                  <a:gd name="T65" fmla="*/ 332 h 396"/>
                  <a:gd name="T66" fmla="*/ 117 w 217"/>
                  <a:gd name="T67" fmla="*/ 355 h 396"/>
                  <a:gd name="T68" fmla="*/ 128 w 217"/>
                  <a:gd name="T69" fmla="*/ 347 h 396"/>
                  <a:gd name="T70" fmla="*/ 118 w 217"/>
                  <a:gd name="T71" fmla="*/ 388 h 396"/>
                  <a:gd name="T72" fmla="*/ 123 w 217"/>
                  <a:gd name="T73" fmla="*/ 394 h 396"/>
                  <a:gd name="T74" fmla="*/ 186 w 217"/>
                  <a:gd name="T75" fmla="*/ 53 h 396"/>
                  <a:gd name="T76" fmla="*/ 174 w 217"/>
                  <a:gd name="T77" fmla="*/ 59 h 396"/>
                  <a:gd name="T78" fmla="*/ 174 w 217"/>
                  <a:gd name="T79" fmla="*/ 90 h 396"/>
                  <a:gd name="T80" fmla="*/ 175 w 217"/>
                  <a:gd name="T81" fmla="*/ 71 h 396"/>
                  <a:gd name="T82" fmla="*/ 174 w 217"/>
                  <a:gd name="T83" fmla="*/ 59 h 396"/>
                  <a:gd name="T84" fmla="*/ 151 w 217"/>
                  <a:gd name="T85" fmla="*/ 103 h 396"/>
                  <a:gd name="T86" fmla="*/ 162 w 217"/>
                  <a:gd name="T87" fmla="*/ 99 h 396"/>
                  <a:gd name="T88" fmla="*/ 106 w 217"/>
                  <a:gd name="T89" fmla="*/ 218 h 396"/>
                  <a:gd name="T90" fmla="*/ 119 w 217"/>
                  <a:gd name="T91" fmla="*/ 212 h 396"/>
                  <a:gd name="T92" fmla="*/ 112 w 217"/>
                  <a:gd name="T93" fmla="*/ 220 h 396"/>
                  <a:gd name="T94" fmla="*/ 139 w 217"/>
                  <a:gd name="T95" fmla="*/ 145 h 396"/>
                  <a:gd name="T96" fmla="*/ 140 w 217"/>
                  <a:gd name="T97" fmla="*/ 140 h 396"/>
                  <a:gd name="T98" fmla="*/ 150 w 217"/>
                  <a:gd name="T99" fmla="*/ 114 h 396"/>
                  <a:gd name="T100" fmla="*/ 161 w 217"/>
                  <a:gd name="T101" fmla="*/ 113 h 396"/>
                  <a:gd name="T102" fmla="*/ 135 w 217"/>
                  <a:gd name="T103" fmla="*/ 211 h 396"/>
                  <a:gd name="T104" fmla="*/ 148 w 217"/>
                  <a:gd name="T105" fmla="*/ 214 h 396"/>
                  <a:gd name="T106" fmla="*/ 153 w 217"/>
                  <a:gd name="T107" fmla="*/ 193 h 396"/>
                  <a:gd name="T108" fmla="*/ 141 w 217"/>
                  <a:gd name="T109" fmla="*/ 244 h 396"/>
                  <a:gd name="T110" fmla="*/ 141 w 217"/>
                  <a:gd name="T111" fmla="*/ 239 h 396"/>
                  <a:gd name="T112" fmla="*/ 141 w 217"/>
                  <a:gd name="T113" fmla="*/ 244 h 396"/>
                  <a:gd name="T114" fmla="*/ 149 w 217"/>
                  <a:gd name="T115" fmla="*/ 303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17" h="396">
                    <a:moveTo>
                      <a:pt x="123" y="394"/>
                    </a:moveTo>
                    <a:cubicBezTo>
                      <a:pt x="124" y="392"/>
                      <a:pt x="125" y="389"/>
                      <a:pt x="127" y="387"/>
                    </a:cubicBezTo>
                    <a:cubicBezTo>
                      <a:pt x="127" y="387"/>
                      <a:pt x="128" y="386"/>
                      <a:pt x="128" y="385"/>
                    </a:cubicBezTo>
                    <a:cubicBezTo>
                      <a:pt x="128" y="384"/>
                      <a:pt x="129" y="384"/>
                      <a:pt x="129" y="383"/>
                    </a:cubicBezTo>
                    <a:cubicBezTo>
                      <a:pt x="130" y="381"/>
                      <a:pt x="131" y="379"/>
                      <a:pt x="132" y="377"/>
                    </a:cubicBezTo>
                    <a:cubicBezTo>
                      <a:pt x="133" y="378"/>
                      <a:pt x="135" y="377"/>
                      <a:pt x="136" y="376"/>
                    </a:cubicBezTo>
                    <a:cubicBezTo>
                      <a:pt x="136" y="375"/>
                      <a:pt x="136" y="375"/>
                      <a:pt x="136" y="374"/>
                    </a:cubicBezTo>
                    <a:cubicBezTo>
                      <a:pt x="138" y="375"/>
                      <a:pt x="140" y="374"/>
                      <a:pt x="140" y="373"/>
                    </a:cubicBezTo>
                    <a:cubicBezTo>
                      <a:pt x="142" y="367"/>
                      <a:pt x="142" y="367"/>
                      <a:pt x="144" y="361"/>
                    </a:cubicBezTo>
                    <a:cubicBezTo>
                      <a:pt x="144" y="361"/>
                      <a:pt x="144" y="361"/>
                      <a:pt x="144" y="361"/>
                    </a:cubicBezTo>
                    <a:cubicBezTo>
                      <a:pt x="150" y="338"/>
                      <a:pt x="157" y="315"/>
                      <a:pt x="162" y="291"/>
                    </a:cubicBezTo>
                    <a:cubicBezTo>
                      <a:pt x="164" y="283"/>
                      <a:pt x="165" y="274"/>
                      <a:pt x="166" y="265"/>
                    </a:cubicBezTo>
                    <a:cubicBezTo>
                      <a:pt x="171" y="242"/>
                      <a:pt x="175" y="219"/>
                      <a:pt x="180" y="197"/>
                    </a:cubicBezTo>
                    <a:cubicBezTo>
                      <a:pt x="183" y="184"/>
                      <a:pt x="186" y="172"/>
                      <a:pt x="188" y="160"/>
                    </a:cubicBezTo>
                    <a:cubicBezTo>
                      <a:pt x="193" y="141"/>
                      <a:pt x="198" y="123"/>
                      <a:pt x="206" y="107"/>
                    </a:cubicBezTo>
                    <a:cubicBezTo>
                      <a:pt x="208" y="108"/>
                      <a:pt x="211" y="107"/>
                      <a:pt x="211" y="104"/>
                    </a:cubicBezTo>
                    <a:cubicBezTo>
                      <a:pt x="211" y="100"/>
                      <a:pt x="211" y="100"/>
                      <a:pt x="209" y="97"/>
                    </a:cubicBezTo>
                    <a:cubicBezTo>
                      <a:pt x="208" y="94"/>
                      <a:pt x="204" y="94"/>
                      <a:pt x="203" y="97"/>
                    </a:cubicBezTo>
                    <a:cubicBezTo>
                      <a:pt x="201" y="100"/>
                      <a:pt x="199" y="104"/>
                      <a:pt x="197" y="108"/>
                    </a:cubicBezTo>
                    <a:cubicBezTo>
                      <a:pt x="199" y="102"/>
                      <a:pt x="200" y="96"/>
                      <a:pt x="201" y="91"/>
                    </a:cubicBezTo>
                    <a:cubicBezTo>
                      <a:pt x="206" y="75"/>
                      <a:pt x="211" y="59"/>
                      <a:pt x="214" y="43"/>
                    </a:cubicBezTo>
                    <a:cubicBezTo>
                      <a:pt x="215" y="43"/>
                      <a:pt x="215" y="42"/>
                      <a:pt x="216" y="41"/>
                    </a:cubicBezTo>
                    <a:cubicBezTo>
                      <a:pt x="216" y="37"/>
                      <a:pt x="216" y="36"/>
                      <a:pt x="217" y="32"/>
                    </a:cubicBezTo>
                    <a:cubicBezTo>
                      <a:pt x="217" y="31"/>
                      <a:pt x="216" y="30"/>
                      <a:pt x="215" y="29"/>
                    </a:cubicBezTo>
                    <a:cubicBezTo>
                      <a:pt x="215" y="29"/>
                      <a:pt x="215" y="29"/>
                      <a:pt x="215" y="29"/>
                    </a:cubicBezTo>
                    <a:cubicBezTo>
                      <a:pt x="216" y="24"/>
                      <a:pt x="209" y="25"/>
                      <a:pt x="208" y="29"/>
                    </a:cubicBezTo>
                    <a:cubicBezTo>
                      <a:pt x="208" y="32"/>
                      <a:pt x="208" y="35"/>
                      <a:pt x="207" y="38"/>
                    </a:cubicBezTo>
                    <a:cubicBezTo>
                      <a:pt x="205" y="46"/>
                      <a:pt x="202" y="55"/>
                      <a:pt x="200" y="63"/>
                    </a:cubicBezTo>
                    <a:cubicBezTo>
                      <a:pt x="200" y="60"/>
                      <a:pt x="201" y="57"/>
                      <a:pt x="201" y="54"/>
                    </a:cubicBezTo>
                    <a:cubicBezTo>
                      <a:pt x="202" y="49"/>
                      <a:pt x="195" y="48"/>
                      <a:pt x="194" y="52"/>
                    </a:cubicBezTo>
                    <a:cubicBezTo>
                      <a:pt x="192" y="72"/>
                      <a:pt x="190" y="93"/>
                      <a:pt x="188" y="113"/>
                    </a:cubicBezTo>
                    <a:cubicBezTo>
                      <a:pt x="186" y="120"/>
                      <a:pt x="185" y="126"/>
                      <a:pt x="183" y="132"/>
                    </a:cubicBezTo>
                    <a:cubicBezTo>
                      <a:pt x="184" y="123"/>
                      <a:pt x="186" y="114"/>
                      <a:pt x="187" y="105"/>
                    </a:cubicBezTo>
                    <a:cubicBezTo>
                      <a:pt x="187" y="103"/>
                      <a:pt x="188" y="100"/>
                      <a:pt x="188" y="98"/>
                    </a:cubicBezTo>
                    <a:cubicBezTo>
                      <a:pt x="189" y="97"/>
                      <a:pt x="188" y="97"/>
                      <a:pt x="188" y="96"/>
                    </a:cubicBezTo>
                    <a:cubicBezTo>
                      <a:pt x="189" y="87"/>
                      <a:pt x="191" y="78"/>
                      <a:pt x="192" y="69"/>
                    </a:cubicBezTo>
                    <a:cubicBezTo>
                      <a:pt x="192" y="67"/>
                      <a:pt x="191" y="66"/>
                      <a:pt x="190" y="65"/>
                    </a:cubicBezTo>
                    <a:cubicBezTo>
                      <a:pt x="195" y="49"/>
                      <a:pt x="200" y="32"/>
                      <a:pt x="206" y="16"/>
                    </a:cubicBezTo>
                    <a:cubicBezTo>
                      <a:pt x="207" y="13"/>
                      <a:pt x="206" y="12"/>
                      <a:pt x="205" y="11"/>
                    </a:cubicBezTo>
                    <a:cubicBezTo>
                      <a:pt x="205" y="10"/>
                      <a:pt x="206" y="9"/>
                      <a:pt x="207" y="9"/>
                    </a:cubicBezTo>
                    <a:cubicBezTo>
                      <a:pt x="210" y="6"/>
                      <a:pt x="207" y="0"/>
                      <a:pt x="203" y="3"/>
                    </a:cubicBezTo>
                    <a:cubicBezTo>
                      <a:pt x="192" y="11"/>
                      <a:pt x="185" y="24"/>
                      <a:pt x="179" y="35"/>
                    </a:cubicBezTo>
                    <a:cubicBezTo>
                      <a:pt x="177" y="35"/>
                      <a:pt x="176" y="36"/>
                      <a:pt x="176" y="37"/>
                    </a:cubicBezTo>
                    <a:cubicBezTo>
                      <a:pt x="173" y="43"/>
                      <a:pt x="170" y="48"/>
                      <a:pt x="167" y="54"/>
                    </a:cubicBezTo>
                    <a:cubicBezTo>
                      <a:pt x="162" y="61"/>
                      <a:pt x="158" y="68"/>
                      <a:pt x="153" y="75"/>
                    </a:cubicBezTo>
                    <a:cubicBezTo>
                      <a:pt x="140" y="95"/>
                      <a:pt x="128" y="116"/>
                      <a:pt x="117" y="137"/>
                    </a:cubicBezTo>
                    <a:cubicBezTo>
                      <a:pt x="113" y="143"/>
                      <a:pt x="110" y="149"/>
                      <a:pt x="105" y="155"/>
                    </a:cubicBezTo>
                    <a:cubicBezTo>
                      <a:pt x="107" y="151"/>
                      <a:pt x="101" y="148"/>
                      <a:pt x="99" y="152"/>
                    </a:cubicBezTo>
                    <a:cubicBezTo>
                      <a:pt x="97" y="157"/>
                      <a:pt x="95" y="162"/>
                      <a:pt x="93" y="168"/>
                    </a:cubicBezTo>
                    <a:cubicBezTo>
                      <a:pt x="92" y="171"/>
                      <a:pt x="96" y="173"/>
                      <a:pt x="99" y="172"/>
                    </a:cubicBezTo>
                    <a:cubicBezTo>
                      <a:pt x="99" y="171"/>
                      <a:pt x="99" y="171"/>
                      <a:pt x="100" y="171"/>
                    </a:cubicBezTo>
                    <a:cubicBezTo>
                      <a:pt x="99" y="172"/>
                      <a:pt x="99" y="173"/>
                      <a:pt x="98" y="174"/>
                    </a:cubicBezTo>
                    <a:cubicBezTo>
                      <a:pt x="94" y="180"/>
                      <a:pt x="86" y="199"/>
                      <a:pt x="77" y="201"/>
                    </a:cubicBezTo>
                    <a:cubicBezTo>
                      <a:pt x="73" y="202"/>
                      <a:pt x="75" y="209"/>
                      <a:pt x="79" y="208"/>
                    </a:cubicBezTo>
                    <a:cubicBezTo>
                      <a:pt x="80" y="208"/>
                      <a:pt x="80" y="207"/>
                      <a:pt x="81" y="207"/>
                    </a:cubicBezTo>
                    <a:cubicBezTo>
                      <a:pt x="75" y="214"/>
                      <a:pt x="69" y="220"/>
                      <a:pt x="63" y="227"/>
                    </a:cubicBezTo>
                    <a:cubicBezTo>
                      <a:pt x="39" y="255"/>
                      <a:pt x="19" y="287"/>
                      <a:pt x="2" y="319"/>
                    </a:cubicBezTo>
                    <a:cubicBezTo>
                      <a:pt x="0" y="323"/>
                      <a:pt x="6" y="326"/>
                      <a:pt x="8" y="322"/>
                    </a:cubicBezTo>
                    <a:cubicBezTo>
                      <a:pt x="10" y="319"/>
                      <a:pt x="12" y="315"/>
                      <a:pt x="14" y="312"/>
                    </a:cubicBezTo>
                    <a:cubicBezTo>
                      <a:pt x="16" y="311"/>
                      <a:pt x="17" y="309"/>
                      <a:pt x="16" y="307"/>
                    </a:cubicBezTo>
                    <a:cubicBezTo>
                      <a:pt x="31" y="282"/>
                      <a:pt x="47" y="258"/>
                      <a:pt x="66" y="235"/>
                    </a:cubicBezTo>
                    <a:cubicBezTo>
                      <a:pt x="51" y="262"/>
                      <a:pt x="38" y="290"/>
                      <a:pt x="19" y="314"/>
                    </a:cubicBezTo>
                    <a:cubicBezTo>
                      <a:pt x="17" y="318"/>
                      <a:pt x="22" y="323"/>
                      <a:pt x="25" y="319"/>
                    </a:cubicBezTo>
                    <a:cubicBezTo>
                      <a:pt x="28" y="315"/>
                      <a:pt x="31" y="310"/>
                      <a:pt x="34" y="305"/>
                    </a:cubicBezTo>
                    <a:cubicBezTo>
                      <a:pt x="31" y="311"/>
                      <a:pt x="28" y="316"/>
                      <a:pt x="25" y="322"/>
                    </a:cubicBezTo>
                    <a:cubicBezTo>
                      <a:pt x="24" y="323"/>
                      <a:pt x="24" y="323"/>
                      <a:pt x="23" y="324"/>
                    </a:cubicBezTo>
                    <a:cubicBezTo>
                      <a:pt x="23" y="325"/>
                      <a:pt x="22" y="326"/>
                      <a:pt x="23" y="327"/>
                    </a:cubicBezTo>
                    <a:cubicBezTo>
                      <a:pt x="20" y="333"/>
                      <a:pt x="17" y="340"/>
                      <a:pt x="16" y="346"/>
                    </a:cubicBezTo>
                    <a:cubicBezTo>
                      <a:pt x="14" y="347"/>
                      <a:pt x="13" y="350"/>
                      <a:pt x="15" y="352"/>
                    </a:cubicBezTo>
                    <a:cubicBezTo>
                      <a:pt x="16" y="353"/>
                      <a:pt x="16" y="353"/>
                      <a:pt x="16" y="353"/>
                    </a:cubicBezTo>
                    <a:cubicBezTo>
                      <a:pt x="17" y="354"/>
                      <a:pt x="18" y="354"/>
                      <a:pt x="19" y="354"/>
                    </a:cubicBezTo>
                    <a:cubicBezTo>
                      <a:pt x="21" y="354"/>
                      <a:pt x="22" y="353"/>
                      <a:pt x="22" y="351"/>
                    </a:cubicBezTo>
                    <a:cubicBezTo>
                      <a:pt x="23" y="348"/>
                      <a:pt x="23" y="345"/>
                      <a:pt x="24" y="342"/>
                    </a:cubicBezTo>
                    <a:cubicBezTo>
                      <a:pt x="26" y="343"/>
                      <a:pt x="28" y="343"/>
                      <a:pt x="29" y="340"/>
                    </a:cubicBezTo>
                    <a:cubicBezTo>
                      <a:pt x="30" y="339"/>
                      <a:pt x="30" y="338"/>
                      <a:pt x="31" y="336"/>
                    </a:cubicBezTo>
                    <a:cubicBezTo>
                      <a:pt x="31" y="336"/>
                      <a:pt x="31" y="336"/>
                      <a:pt x="32" y="336"/>
                    </a:cubicBezTo>
                    <a:cubicBezTo>
                      <a:pt x="39" y="328"/>
                      <a:pt x="44" y="320"/>
                      <a:pt x="49" y="311"/>
                    </a:cubicBezTo>
                    <a:cubicBezTo>
                      <a:pt x="47" y="317"/>
                      <a:pt x="41" y="333"/>
                      <a:pt x="37" y="340"/>
                    </a:cubicBezTo>
                    <a:cubicBezTo>
                      <a:pt x="37" y="340"/>
                      <a:pt x="37" y="340"/>
                      <a:pt x="37" y="339"/>
                    </a:cubicBezTo>
                    <a:cubicBezTo>
                      <a:pt x="36" y="335"/>
                      <a:pt x="29" y="337"/>
                      <a:pt x="30" y="341"/>
                    </a:cubicBezTo>
                    <a:cubicBezTo>
                      <a:pt x="30" y="344"/>
                      <a:pt x="31" y="346"/>
                      <a:pt x="31" y="349"/>
                    </a:cubicBezTo>
                    <a:cubicBezTo>
                      <a:pt x="31" y="351"/>
                      <a:pt x="34" y="352"/>
                      <a:pt x="36" y="351"/>
                    </a:cubicBezTo>
                    <a:cubicBezTo>
                      <a:pt x="43" y="349"/>
                      <a:pt x="46" y="334"/>
                      <a:pt x="49" y="328"/>
                    </a:cubicBezTo>
                    <a:cubicBezTo>
                      <a:pt x="57" y="311"/>
                      <a:pt x="65" y="293"/>
                      <a:pt x="72" y="276"/>
                    </a:cubicBezTo>
                    <a:cubicBezTo>
                      <a:pt x="79" y="261"/>
                      <a:pt x="85" y="247"/>
                      <a:pt x="92" y="232"/>
                    </a:cubicBezTo>
                    <a:cubicBezTo>
                      <a:pt x="97" y="232"/>
                      <a:pt x="102" y="232"/>
                      <a:pt x="107" y="233"/>
                    </a:cubicBezTo>
                    <a:cubicBezTo>
                      <a:pt x="115" y="236"/>
                      <a:pt x="124" y="240"/>
                      <a:pt x="131" y="245"/>
                    </a:cubicBezTo>
                    <a:cubicBezTo>
                      <a:pt x="129" y="251"/>
                      <a:pt x="127" y="254"/>
                      <a:pt x="126" y="254"/>
                    </a:cubicBezTo>
                    <a:cubicBezTo>
                      <a:pt x="121" y="254"/>
                      <a:pt x="120" y="261"/>
                      <a:pt x="124" y="261"/>
                    </a:cubicBezTo>
                    <a:cubicBezTo>
                      <a:pt x="129" y="262"/>
                      <a:pt x="133" y="257"/>
                      <a:pt x="137" y="250"/>
                    </a:cubicBezTo>
                    <a:cubicBezTo>
                      <a:pt x="138" y="251"/>
                      <a:pt x="140" y="253"/>
                      <a:pt x="142" y="255"/>
                    </a:cubicBezTo>
                    <a:cubicBezTo>
                      <a:pt x="142" y="256"/>
                      <a:pt x="143" y="256"/>
                      <a:pt x="143" y="256"/>
                    </a:cubicBezTo>
                    <a:cubicBezTo>
                      <a:pt x="143" y="258"/>
                      <a:pt x="142" y="261"/>
                      <a:pt x="142" y="263"/>
                    </a:cubicBezTo>
                    <a:cubicBezTo>
                      <a:pt x="140" y="271"/>
                      <a:pt x="138" y="280"/>
                      <a:pt x="136" y="288"/>
                    </a:cubicBezTo>
                    <a:cubicBezTo>
                      <a:pt x="136" y="289"/>
                      <a:pt x="136" y="291"/>
                      <a:pt x="135" y="292"/>
                    </a:cubicBezTo>
                    <a:cubicBezTo>
                      <a:pt x="132" y="302"/>
                      <a:pt x="129" y="311"/>
                      <a:pt x="125" y="320"/>
                    </a:cubicBezTo>
                    <a:cubicBezTo>
                      <a:pt x="123" y="317"/>
                      <a:pt x="117" y="317"/>
                      <a:pt x="118" y="322"/>
                    </a:cubicBezTo>
                    <a:cubicBezTo>
                      <a:pt x="119" y="327"/>
                      <a:pt x="119" y="327"/>
                      <a:pt x="122" y="331"/>
                    </a:cubicBezTo>
                    <a:cubicBezTo>
                      <a:pt x="123" y="332"/>
                      <a:pt x="124" y="332"/>
                      <a:pt x="125" y="332"/>
                    </a:cubicBezTo>
                    <a:cubicBezTo>
                      <a:pt x="123" y="336"/>
                      <a:pt x="122" y="340"/>
                      <a:pt x="120" y="343"/>
                    </a:cubicBezTo>
                    <a:cubicBezTo>
                      <a:pt x="118" y="342"/>
                      <a:pt x="115" y="343"/>
                      <a:pt x="115" y="346"/>
                    </a:cubicBezTo>
                    <a:cubicBezTo>
                      <a:pt x="115" y="351"/>
                      <a:pt x="115" y="351"/>
                      <a:pt x="117" y="355"/>
                    </a:cubicBezTo>
                    <a:cubicBezTo>
                      <a:pt x="118" y="358"/>
                      <a:pt x="122" y="359"/>
                      <a:pt x="123" y="356"/>
                    </a:cubicBezTo>
                    <a:cubicBezTo>
                      <a:pt x="124" y="355"/>
                      <a:pt x="124" y="353"/>
                      <a:pt x="125" y="352"/>
                    </a:cubicBezTo>
                    <a:cubicBezTo>
                      <a:pt x="126" y="350"/>
                      <a:pt x="127" y="349"/>
                      <a:pt x="128" y="347"/>
                    </a:cubicBezTo>
                    <a:cubicBezTo>
                      <a:pt x="128" y="348"/>
                      <a:pt x="129" y="349"/>
                      <a:pt x="130" y="349"/>
                    </a:cubicBezTo>
                    <a:cubicBezTo>
                      <a:pt x="128" y="360"/>
                      <a:pt x="125" y="370"/>
                      <a:pt x="122" y="380"/>
                    </a:cubicBezTo>
                    <a:cubicBezTo>
                      <a:pt x="121" y="383"/>
                      <a:pt x="119" y="385"/>
                      <a:pt x="118" y="388"/>
                    </a:cubicBezTo>
                    <a:cubicBezTo>
                      <a:pt x="114" y="387"/>
                      <a:pt x="111" y="393"/>
                      <a:pt x="115" y="395"/>
                    </a:cubicBezTo>
                    <a:cubicBezTo>
                      <a:pt x="116" y="395"/>
                      <a:pt x="117" y="395"/>
                      <a:pt x="118" y="396"/>
                    </a:cubicBezTo>
                    <a:cubicBezTo>
                      <a:pt x="120" y="396"/>
                      <a:pt x="122" y="396"/>
                      <a:pt x="123" y="394"/>
                    </a:cubicBezTo>
                    <a:close/>
                    <a:moveTo>
                      <a:pt x="184" y="38"/>
                    </a:moveTo>
                    <a:cubicBezTo>
                      <a:pt x="188" y="31"/>
                      <a:pt x="193" y="23"/>
                      <a:pt x="198" y="17"/>
                    </a:cubicBezTo>
                    <a:cubicBezTo>
                      <a:pt x="194" y="29"/>
                      <a:pt x="190" y="41"/>
                      <a:pt x="186" y="53"/>
                    </a:cubicBezTo>
                    <a:cubicBezTo>
                      <a:pt x="187" y="49"/>
                      <a:pt x="187" y="46"/>
                      <a:pt x="188" y="42"/>
                    </a:cubicBezTo>
                    <a:cubicBezTo>
                      <a:pt x="188" y="40"/>
                      <a:pt x="186" y="38"/>
                      <a:pt x="184" y="38"/>
                    </a:cubicBezTo>
                    <a:close/>
                    <a:moveTo>
                      <a:pt x="174" y="59"/>
                    </a:moveTo>
                    <a:cubicBezTo>
                      <a:pt x="175" y="57"/>
                      <a:pt x="176" y="54"/>
                      <a:pt x="177" y="52"/>
                    </a:cubicBezTo>
                    <a:cubicBezTo>
                      <a:pt x="178" y="51"/>
                      <a:pt x="179" y="50"/>
                      <a:pt x="180" y="50"/>
                    </a:cubicBezTo>
                    <a:cubicBezTo>
                      <a:pt x="178" y="63"/>
                      <a:pt x="176" y="77"/>
                      <a:pt x="174" y="90"/>
                    </a:cubicBezTo>
                    <a:cubicBezTo>
                      <a:pt x="174" y="89"/>
                      <a:pt x="174" y="88"/>
                      <a:pt x="173" y="88"/>
                    </a:cubicBezTo>
                    <a:cubicBezTo>
                      <a:pt x="174" y="83"/>
                      <a:pt x="175" y="78"/>
                      <a:pt x="176" y="73"/>
                    </a:cubicBezTo>
                    <a:cubicBezTo>
                      <a:pt x="176" y="72"/>
                      <a:pt x="176" y="71"/>
                      <a:pt x="175" y="71"/>
                    </a:cubicBezTo>
                    <a:cubicBezTo>
                      <a:pt x="176" y="70"/>
                      <a:pt x="176" y="70"/>
                      <a:pt x="176" y="69"/>
                    </a:cubicBezTo>
                    <a:cubicBezTo>
                      <a:pt x="177" y="67"/>
                      <a:pt x="177" y="65"/>
                      <a:pt x="177" y="64"/>
                    </a:cubicBezTo>
                    <a:cubicBezTo>
                      <a:pt x="177" y="61"/>
                      <a:pt x="176" y="59"/>
                      <a:pt x="174" y="59"/>
                    </a:cubicBezTo>
                    <a:close/>
                    <a:moveTo>
                      <a:pt x="162" y="99"/>
                    </a:moveTo>
                    <a:cubicBezTo>
                      <a:pt x="161" y="96"/>
                      <a:pt x="158" y="96"/>
                      <a:pt x="156" y="97"/>
                    </a:cubicBezTo>
                    <a:cubicBezTo>
                      <a:pt x="154" y="99"/>
                      <a:pt x="152" y="101"/>
                      <a:pt x="151" y="103"/>
                    </a:cubicBezTo>
                    <a:cubicBezTo>
                      <a:pt x="156" y="93"/>
                      <a:pt x="162" y="84"/>
                      <a:pt x="168" y="75"/>
                    </a:cubicBezTo>
                    <a:cubicBezTo>
                      <a:pt x="166" y="86"/>
                      <a:pt x="164" y="96"/>
                      <a:pt x="162" y="107"/>
                    </a:cubicBezTo>
                    <a:cubicBezTo>
                      <a:pt x="163" y="104"/>
                      <a:pt x="162" y="102"/>
                      <a:pt x="162" y="99"/>
                    </a:cubicBezTo>
                    <a:close/>
                    <a:moveTo>
                      <a:pt x="112" y="220"/>
                    </a:moveTo>
                    <a:cubicBezTo>
                      <a:pt x="111" y="219"/>
                      <a:pt x="110" y="218"/>
                      <a:pt x="109" y="218"/>
                    </a:cubicBezTo>
                    <a:cubicBezTo>
                      <a:pt x="108" y="217"/>
                      <a:pt x="107" y="217"/>
                      <a:pt x="106" y="218"/>
                    </a:cubicBezTo>
                    <a:cubicBezTo>
                      <a:pt x="104" y="217"/>
                      <a:pt x="102" y="216"/>
                      <a:pt x="100" y="216"/>
                    </a:cubicBezTo>
                    <a:cubicBezTo>
                      <a:pt x="102" y="213"/>
                      <a:pt x="103" y="210"/>
                      <a:pt x="105" y="207"/>
                    </a:cubicBezTo>
                    <a:cubicBezTo>
                      <a:pt x="110" y="209"/>
                      <a:pt x="114" y="210"/>
                      <a:pt x="119" y="212"/>
                    </a:cubicBezTo>
                    <a:cubicBezTo>
                      <a:pt x="119" y="212"/>
                      <a:pt x="118" y="212"/>
                      <a:pt x="118" y="212"/>
                    </a:cubicBezTo>
                    <a:cubicBezTo>
                      <a:pt x="114" y="212"/>
                      <a:pt x="113" y="216"/>
                      <a:pt x="114" y="218"/>
                    </a:cubicBezTo>
                    <a:cubicBezTo>
                      <a:pt x="113" y="218"/>
                      <a:pt x="113" y="219"/>
                      <a:pt x="112" y="220"/>
                    </a:cubicBezTo>
                    <a:close/>
                    <a:moveTo>
                      <a:pt x="108" y="201"/>
                    </a:moveTo>
                    <a:cubicBezTo>
                      <a:pt x="118" y="183"/>
                      <a:pt x="128" y="165"/>
                      <a:pt x="137" y="148"/>
                    </a:cubicBezTo>
                    <a:cubicBezTo>
                      <a:pt x="138" y="147"/>
                      <a:pt x="138" y="146"/>
                      <a:pt x="139" y="145"/>
                    </a:cubicBezTo>
                    <a:cubicBezTo>
                      <a:pt x="139" y="145"/>
                      <a:pt x="139" y="144"/>
                      <a:pt x="139" y="144"/>
                    </a:cubicBezTo>
                    <a:cubicBezTo>
                      <a:pt x="139" y="144"/>
                      <a:pt x="140" y="143"/>
                      <a:pt x="140" y="142"/>
                    </a:cubicBezTo>
                    <a:cubicBezTo>
                      <a:pt x="140" y="142"/>
                      <a:pt x="141" y="141"/>
                      <a:pt x="140" y="140"/>
                    </a:cubicBezTo>
                    <a:cubicBezTo>
                      <a:pt x="145" y="134"/>
                      <a:pt x="148" y="127"/>
                      <a:pt x="149" y="120"/>
                    </a:cubicBezTo>
                    <a:cubicBezTo>
                      <a:pt x="150" y="119"/>
                      <a:pt x="150" y="118"/>
                      <a:pt x="150" y="117"/>
                    </a:cubicBezTo>
                    <a:cubicBezTo>
                      <a:pt x="151" y="116"/>
                      <a:pt x="151" y="115"/>
                      <a:pt x="150" y="114"/>
                    </a:cubicBezTo>
                    <a:cubicBezTo>
                      <a:pt x="152" y="112"/>
                      <a:pt x="153" y="110"/>
                      <a:pt x="155" y="109"/>
                    </a:cubicBezTo>
                    <a:cubicBezTo>
                      <a:pt x="155" y="109"/>
                      <a:pt x="155" y="110"/>
                      <a:pt x="155" y="111"/>
                    </a:cubicBezTo>
                    <a:cubicBezTo>
                      <a:pt x="154" y="115"/>
                      <a:pt x="160" y="117"/>
                      <a:pt x="161" y="113"/>
                    </a:cubicBezTo>
                    <a:cubicBezTo>
                      <a:pt x="158" y="133"/>
                      <a:pt x="155" y="152"/>
                      <a:pt x="150" y="172"/>
                    </a:cubicBezTo>
                    <a:cubicBezTo>
                      <a:pt x="149" y="175"/>
                      <a:pt x="145" y="195"/>
                      <a:pt x="140" y="213"/>
                    </a:cubicBezTo>
                    <a:cubicBezTo>
                      <a:pt x="138" y="212"/>
                      <a:pt x="136" y="212"/>
                      <a:pt x="135" y="211"/>
                    </a:cubicBezTo>
                    <a:cubicBezTo>
                      <a:pt x="126" y="207"/>
                      <a:pt x="117" y="204"/>
                      <a:pt x="108" y="201"/>
                    </a:cubicBezTo>
                    <a:close/>
                    <a:moveTo>
                      <a:pt x="148" y="214"/>
                    </a:moveTo>
                    <a:cubicBezTo>
                      <a:pt x="148" y="214"/>
                      <a:pt x="148" y="214"/>
                      <a:pt x="148" y="214"/>
                    </a:cubicBezTo>
                    <a:cubicBezTo>
                      <a:pt x="150" y="205"/>
                      <a:pt x="151" y="197"/>
                      <a:pt x="152" y="194"/>
                    </a:cubicBezTo>
                    <a:cubicBezTo>
                      <a:pt x="152" y="194"/>
                      <a:pt x="152" y="193"/>
                      <a:pt x="152" y="193"/>
                    </a:cubicBezTo>
                    <a:cubicBezTo>
                      <a:pt x="153" y="193"/>
                      <a:pt x="153" y="193"/>
                      <a:pt x="153" y="193"/>
                    </a:cubicBezTo>
                    <a:cubicBezTo>
                      <a:pt x="152" y="200"/>
                      <a:pt x="151" y="207"/>
                      <a:pt x="150" y="214"/>
                    </a:cubicBezTo>
                    <a:cubicBezTo>
                      <a:pt x="149" y="214"/>
                      <a:pt x="149" y="214"/>
                      <a:pt x="148" y="214"/>
                    </a:cubicBezTo>
                    <a:close/>
                    <a:moveTo>
                      <a:pt x="141" y="244"/>
                    </a:moveTo>
                    <a:cubicBezTo>
                      <a:pt x="143" y="243"/>
                      <a:pt x="143" y="241"/>
                      <a:pt x="141" y="239"/>
                    </a:cubicBezTo>
                    <a:cubicBezTo>
                      <a:pt x="141" y="239"/>
                      <a:pt x="141" y="239"/>
                      <a:pt x="141" y="239"/>
                    </a:cubicBezTo>
                    <a:cubicBezTo>
                      <a:pt x="141" y="239"/>
                      <a:pt x="141" y="239"/>
                      <a:pt x="141" y="239"/>
                    </a:cubicBezTo>
                    <a:cubicBezTo>
                      <a:pt x="142" y="240"/>
                      <a:pt x="144" y="240"/>
                      <a:pt x="145" y="241"/>
                    </a:cubicBezTo>
                    <a:cubicBezTo>
                      <a:pt x="145" y="243"/>
                      <a:pt x="145" y="245"/>
                      <a:pt x="144" y="248"/>
                    </a:cubicBezTo>
                    <a:cubicBezTo>
                      <a:pt x="143" y="246"/>
                      <a:pt x="142" y="245"/>
                      <a:pt x="141" y="244"/>
                    </a:cubicBezTo>
                    <a:close/>
                    <a:moveTo>
                      <a:pt x="146" y="300"/>
                    </a:moveTo>
                    <a:cubicBezTo>
                      <a:pt x="148" y="300"/>
                      <a:pt x="149" y="300"/>
                      <a:pt x="150" y="298"/>
                    </a:cubicBezTo>
                    <a:cubicBezTo>
                      <a:pt x="149" y="299"/>
                      <a:pt x="149" y="301"/>
                      <a:pt x="149" y="303"/>
                    </a:cubicBezTo>
                    <a:cubicBezTo>
                      <a:pt x="146" y="315"/>
                      <a:pt x="143" y="327"/>
                      <a:pt x="140" y="338"/>
                    </a:cubicBezTo>
                    <a:cubicBezTo>
                      <a:pt x="142" y="325"/>
                      <a:pt x="144" y="313"/>
                      <a:pt x="146" y="30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</p:grpSp>
        <p:grpSp>
          <p:nvGrpSpPr>
            <p:cNvPr id="59" name="Group 4"/>
            <p:cNvGrpSpPr>
              <a:grpSpLocks noChangeAspect="1"/>
            </p:cNvGrpSpPr>
            <p:nvPr/>
          </p:nvGrpSpPr>
          <p:grpSpPr bwMode="auto">
            <a:xfrm>
              <a:off x="4974047" y="1777893"/>
              <a:ext cx="2243907" cy="2955540"/>
              <a:chOff x="721" y="397"/>
              <a:chExt cx="2182" cy="2874"/>
            </a:xfrm>
            <a:grpFill/>
          </p:grpSpPr>
          <p:sp>
            <p:nvSpPr>
              <p:cNvPr id="60" name="Freeform 5"/>
              <p:cNvSpPr>
                <a:spLocks/>
              </p:cNvSpPr>
              <p:nvPr/>
            </p:nvSpPr>
            <p:spPr bwMode="auto">
              <a:xfrm>
                <a:off x="2416" y="1121"/>
                <a:ext cx="4" cy="8"/>
              </a:xfrm>
              <a:custGeom>
                <a:avLst/>
                <a:gdLst>
                  <a:gd name="T0" fmla="*/ 0 w 2"/>
                  <a:gd name="T1" fmla="*/ 3 h 4"/>
                  <a:gd name="T2" fmla="*/ 0 w 2"/>
                  <a:gd name="T3" fmla="*/ 4 h 4"/>
                  <a:gd name="T4" fmla="*/ 2 w 2"/>
                  <a:gd name="T5" fmla="*/ 0 h 4"/>
                  <a:gd name="T6" fmla="*/ 0 w 2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0" y="4"/>
                      <a:pt x="0" y="4"/>
                    </a:cubicBezTo>
                    <a:cubicBezTo>
                      <a:pt x="1" y="3"/>
                      <a:pt x="1" y="1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61" name="Freeform 6"/>
              <p:cNvSpPr>
                <a:spLocks/>
              </p:cNvSpPr>
              <p:nvPr/>
            </p:nvSpPr>
            <p:spPr bwMode="auto">
              <a:xfrm>
                <a:off x="1079" y="1583"/>
                <a:ext cx="4" cy="7"/>
              </a:xfrm>
              <a:custGeom>
                <a:avLst/>
                <a:gdLst>
                  <a:gd name="T0" fmla="*/ 0 w 2"/>
                  <a:gd name="T1" fmla="*/ 2 h 3"/>
                  <a:gd name="T2" fmla="*/ 0 w 2"/>
                  <a:gd name="T3" fmla="*/ 3 h 3"/>
                  <a:gd name="T4" fmla="*/ 2 w 2"/>
                  <a:gd name="T5" fmla="*/ 0 h 3"/>
                  <a:gd name="T6" fmla="*/ 0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2"/>
                    </a:moveTo>
                    <a:cubicBezTo>
                      <a:pt x="0" y="2"/>
                      <a:pt x="0" y="3"/>
                      <a:pt x="0" y="3"/>
                    </a:cubicBezTo>
                    <a:cubicBezTo>
                      <a:pt x="0" y="2"/>
                      <a:pt x="1" y="1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62" name="Freeform 7"/>
              <p:cNvSpPr>
                <a:spLocks/>
              </p:cNvSpPr>
              <p:nvPr/>
            </p:nvSpPr>
            <p:spPr bwMode="auto">
              <a:xfrm>
                <a:off x="1083" y="1577"/>
                <a:ext cx="2" cy="6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63" name="Freeform 8"/>
              <p:cNvSpPr>
                <a:spLocks noEditPoints="1"/>
              </p:cNvSpPr>
              <p:nvPr/>
            </p:nvSpPr>
            <p:spPr bwMode="auto">
              <a:xfrm>
                <a:off x="1001" y="745"/>
                <a:ext cx="1546" cy="2526"/>
              </a:xfrm>
              <a:custGeom>
                <a:avLst/>
                <a:gdLst>
                  <a:gd name="T0" fmla="*/ 299 w 756"/>
                  <a:gd name="T1" fmla="*/ 1199 h 1235"/>
                  <a:gd name="T2" fmla="*/ 734 w 756"/>
                  <a:gd name="T3" fmla="*/ 276 h 1235"/>
                  <a:gd name="T4" fmla="*/ 655 w 756"/>
                  <a:gd name="T5" fmla="*/ 152 h 1235"/>
                  <a:gd name="T6" fmla="*/ 339 w 756"/>
                  <a:gd name="T7" fmla="*/ 1204 h 1235"/>
                  <a:gd name="T8" fmla="*/ 321 w 756"/>
                  <a:gd name="T9" fmla="*/ 1212 h 1235"/>
                  <a:gd name="T10" fmla="*/ 341 w 756"/>
                  <a:gd name="T11" fmla="*/ 1218 h 1235"/>
                  <a:gd name="T12" fmla="*/ 354 w 756"/>
                  <a:gd name="T13" fmla="*/ 1207 h 1235"/>
                  <a:gd name="T14" fmla="*/ 366 w 756"/>
                  <a:gd name="T15" fmla="*/ 1225 h 1235"/>
                  <a:gd name="T16" fmla="*/ 381 w 756"/>
                  <a:gd name="T17" fmla="*/ 1221 h 1235"/>
                  <a:gd name="T18" fmla="*/ 419 w 756"/>
                  <a:gd name="T19" fmla="*/ 1204 h 1235"/>
                  <a:gd name="T20" fmla="*/ 404 w 756"/>
                  <a:gd name="T21" fmla="*/ 1221 h 1235"/>
                  <a:gd name="T22" fmla="*/ 512 w 756"/>
                  <a:gd name="T23" fmla="*/ 1018 h 1235"/>
                  <a:gd name="T24" fmla="*/ 510 w 756"/>
                  <a:gd name="T25" fmla="*/ 1095 h 1235"/>
                  <a:gd name="T26" fmla="*/ 231 w 756"/>
                  <a:gd name="T27" fmla="*/ 1125 h 1235"/>
                  <a:gd name="T28" fmla="*/ 373 w 756"/>
                  <a:gd name="T29" fmla="*/ 1131 h 1235"/>
                  <a:gd name="T30" fmla="*/ 302 w 756"/>
                  <a:gd name="T31" fmla="*/ 1125 h 1235"/>
                  <a:gd name="T32" fmla="*/ 416 w 756"/>
                  <a:gd name="T33" fmla="*/ 1083 h 1235"/>
                  <a:gd name="T34" fmla="*/ 366 w 756"/>
                  <a:gd name="T35" fmla="*/ 1083 h 1235"/>
                  <a:gd name="T36" fmla="*/ 309 w 756"/>
                  <a:gd name="T37" fmla="*/ 1079 h 1235"/>
                  <a:gd name="T38" fmla="*/ 254 w 756"/>
                  <a:gd name="T39" fmla="*/ 1033 h 1235"/>
                  <a:gd name="T40" fmla="*/ 352 w 756"/>
                  <a:gd name="T41" fmla="*/ 1040 h 1235"/>
                  <a:gd name="T42" fmla="*/ 283 w 756"/>
                  <a:gd name="T43" fmla="*/ 1031 h 1235"/>
                  <a:gd name="T44" fmla="*/ 436 w 756"/>
                  <a:gd name="T45" fmla="*/ 995 h 1235"/>
                  <a:gd name="T46" fmla="*/ 374 w 756"/>
                  <a:gd name="T47" fmla="*/ 1000 h 1235"/>
                  <a:gd name="T48" fmla="*/ 318 w 756"/>
                  <a:gd name="T49" fmla="*/ 990 h 1235"/>
                  <a:gd name="T50" fmla="*/ 260 w 756"/>
                  <a:gd name="T51" fmla="*/ 980 h 1235"/>
                  <a:gd name="T52" fmla="*/ 243 w 756"/>
                  <a:gd name="T53" fmla="*/ 944 h 1235"/>
                  <a:gd name="T54" fmla="*/ 413 w 756"/>
                  <a:gd name="T55" fmla="*/ 962 h 1235"/>
                  <a:gd name="T56" fmla="*/ 236 w 756"/>
                  <a:gd name="T57" fmla="*/ 929 h 1235"/>
                  <a:gd name="T58" fmla="*/ 283 w 756"/>
                  <a:gd name="T59" fmla="*/ 885 h 1235"/>
                  <a:gd name="T60" fmla="*/ 283 w 756"/>
                  <a:gd name="T61" fmla="*/ 925 h 1235"/>
                  <a:gd name="T62" fmla="*/ 272 w 756"/>
                  <a:gd name="T63" fmla="*/ 878 h 1235"/>
                  <a:gd name="T64" fmla="*/ 341 w 756"/>
                  <a:gd name="T65" fmla="*/ 679 h 1235"/>
                  <a:gd name="T66" fmla="*/ 426 w 756"/>
                  <a:gd name="T67" fmla="*/ 404 h 1235"/>
                  <a:gd name="T68" fmla="*/ 473 w 756"/>
                  <a:gd name="T69" fmla="*/ 427 h 1235"/>
                  <a:gd name="T70" fmla="*/ 394 w 756"/>
                  <a:gd name="T71" fmla="*/ 927 h 1235"/>
                  <a:gd name="T72" fmla="*/ 351 w 756"/>
                  <a:gd name="T73" fmla="*/ 932 h 1235"/>
                  <a:gd name="T74" fmla="*/ 361 w 756"/>
                  <a:gd name="T75" fmla="*/ 876 h 1235"/>
                  <a:gd name="T76" fmla="*/ 331 w 756"/>
                  <a:gd name="T77" fmla="*/ 913 h 1235"/>
                  <a:gd name="T78" fmla="*/ 389 w 756"/>
                  <a:gd name="T79" fmla="*/ 949 h 1235"/>
                  <a:gd name="T80" fmla="*/ 389 w 756"/>
                  <a:gd name="T81" fmla="*/ 872 h 1235"/>
                  <a:gd name="T82" fmla="*/ 370 w 756"/>
                  <a:gd name="T83" fmla="*/ 445 h 1235"/>
                  <a:gd name="T84" fmla="*/ 383 w 756"/>
                  <a:gd name="T85" fmla="*/ 603 h 1235"/>
                  <a:gd name="T86" fmla="*/ 416 w 756"/>
                  <a:gd name="T87" fmla="*/ 905 h 1235"/>
                  <a:gd name="T88" fmla="*/ 423 w 756"/>
                  <a:gd name="T89" fmla="*/ 908 h 1235"/>
                  <a:gd name="T90" fmla="*/ 425 w 756"/>
                  <a:gd name="T91" fmla="*/ 953 h 1235"/>
                  <a:gd name="T92" fmla="*/ 417 w 756"/>
                  <a:gd name="T93" fmla="*/ 634 h 1235"/>
                  <a:gd name="T94" fmla="*/ 319 w 756"/>
                  <a:gd name="T95" fmla="*/ 918 h 1235"/>
                  <a:gd name="T96" fmla="*/ 310 w 756"/>
                  <a:gd name="T97" fmla="*/ 951 h 1235"/>
                  <a:gd name="T98" fmla="*/ 452 w 756"/>
                  <a:gd name="T99" fmla="*/ 900 h 1235"/>
                  <a:gd name="T100" fmla="*/ 471 w 756"/>
                  <a:gd name="T101" fmla="*/ 936 h 1235"/>
                  <a:gd name="T102" fmla="*/ 496 w 756"/>
                  <a:gd name="T103" fmla="*/ 913 h 1235"/>
                  <a:gd name="T104" fmla="*/ 475 w 756"/>
                  <a:gd name="T105" fmla="*/ 916 h 1235"/>
                  <a:gd name="T106" fmla="*/ 495 w 756"/>
                  <a:gd name="T107" fmla="*/ 928 h 1235"/>
                  <a:gd name="T108" fmla="*/ 524 w 756"/>
                  <a:gd name="T109" fmla="*/ 907 h 1235"/>
                  <a:gd name="T110" fmla="*/ 463 w 756"/>
                  <a:gd name="T111" fmla="*/ 872 h 1235"/>
                  <a:gd name="T112" fmla="*/ 683 w 756"/>
                  <a:gd name="T113" fmla="*/ 568 h 1235"/>
                  <a:gd name="T114" fmla="*/ 531 w 756"/>
                  <a:gd name="T115" fmla="*/ 363 h 1235"/>
                  <a:gd name="T116" fmla="*/ 292 w 756"/>
                  <a:gd name="T117" fmla="*/ 375 h 1235"/>
                  <a:gd name="T118" fmla="*/ 158 w 756"/>
                  <a:gd name="T119" fmla="*/ 704 h 1235"/>
                  <a:gd name="T120" fmla="*/ 55 w 756"/>
                  <a:gd name="T121" fmla="*/ 512 h 1235"/>
                  <a:gd name="T122" fmla="*/ 16 w 756"/>
                  <a:gd name="T123" fmla="*/ 293 h 1235"/>
                  <a:gd name="T124" fmla="*/ 662 w 756"/>
                  <a:gd name="T125" fmla="*/ 165 h 1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56" h="1235">
                    <a:moveTo>
                      <a:pt x="746" y="297"/>
                    </a:moveTo>
                    <a:cubicBezTo>
                      <a:pt x="740" y="261"/>
                      <a:pt x="729" y="227"/>
                      <a:pt x="711" y="195"/>
                    </a:cubicBezTo>
                    <a:cubicBezTo>
                      <a:pt x="702" y="180"/>
                      <a:pt x="691" y="166"/>
                      <a:pt x="680" y="153"/>
                    </a:cubicBezTo>
                    <a:cubicBezTo>
                      <a:pt x="667" y="139"/>
                      <a:pt x="659" y="122"/>
                      <a:pt x="647" y="108"/>
                    </a:cubicBezTo>
                    <a:cubicBezTo>
                      <a:pt x="643" y="102"/>
                      <a:pt x="638" y="97"/>
                      <a:pt x="632" y="92"/>
                    </a:cubicBezTo>
                    <a:cubicBezTo>
                      <a:pt x="632" y="92"/>
                      <a:pt x="632" y="92"/>
                      <a:pt x="632" y="92"/>
                    </a:cubicBezTo>
                    <a:cubicBezTo>
                      <a:pt x="632" y="91"/>
                      <a:pt x="631" y="91"/>
                      <a:pt x="630" y="90"/>
                    </a:cubicBezTo>
                    <a:cubicBezTo>
                      <a:pt x="630" y="90"/>
                      <a:pt x="629" y="89"/>
                      <a:pt x="628" y="88"/>
                    </a:cubicBezTo>
                    <a:cubicBezTo>
                      <a:pt x="627" y="87"/>
                      <a:pt x="626" y="87"/>
                      <a:pt x="625" y="87"/>
                    </a:cubicBezTo>
                    <a:cubicBezTo>
                      <a:pt x="612" y="79"/>
                      <a:pt x="599" y="71"/>
                      <a:pt x="585" y="64"/>
                    </a:cubicBezTo>
                    <a:cubicBezTo>
                      <a:pt x="569" y="55"/>
                      <a:pt x="553" y="47"/>
                      <a:pt x="536" y="40"/>
                    </a:cubicBezTo>
                    <a:cubicBezTo>
                      <a:pt x="519" y="33"/>
                      <a:pt x="501" y="28"/>
                      <a:pt x="483" y="21"/>
                    </a:cubicBezTo>
                    <a:cubicBezTo>
                      <a:pt x="466" y="15"/>
                      <a:pt x="450" y="6"/>
                      <a:pt x="432" y="4"/>
                    </a:cubicBezTo>
                    <a:cubicBezTo>
                      <a:pt x="413" y="1"/>
                      <a:pt x="394" y="0"/>
                      <a:pt x="375" y="0"/>
                    </a:cubicBezTo>
                    <a:cubicBezTo>
                      <a:pt x="338" y="1"/>
                      <a:pt x="302" y="11"/>
                      <a:pt x="267" y="22"/>
                    </a:cubicBezTo>
                    <a:cubicBezTo>
                      <a:pt x="236" y="32"/>
                      <a:pt x="207" y="46"/>
                      <a:pt x="179" y="64"/>
                    </a:cubicBezTo>
                    <a:cubicBezTo>
                      <a:pt x="124" y="99"/>
                      <a:pt x="79" y="148"/>
                      <a:pt x="44" y="203"/>
                    </a:cubicBezTo>
                    <a:cubicBezTo>
                      <a:pt x="15" y="250"/>
                      <a:pt x="1" y="306"/>
                      <a:pt x="1" y="362"/>
                    </a:cubicBezTo>
                    <a:cubicBezTo>
                      <a:pt x="0" y="362"/>
                      <a:pt x="0" y="362"/>
                      <a:pt x="1" y="363"/>
                    </a:cubicBezTo>
                    <a:cubicBezTo>
                      <a:pt x="1" y="373"/>
                      <a:pt x="1" y="383"/>
                      <a:pt x="2" y="392"/>
                    </a:cubicBezTo>
                    <a:cubicBezTo>
                      <a:pt x="4" y="425"/>
                      <a:pt x="12" y="457"/>
                      <a:pt x="24" y="488"/>
                    </a:cubicBezTo>
                    <a:cubicBezTo>
                      <a:pt x="37" y="521"/>
                      <a:pt x="50" y="554"/>
                      <a:pt x="69" y="584"/>
                    </a:cubicBezTo>
                    <a:cubicBezTo>
                      <a:pt x="86" y="613"/>
                      <a:pt x="111" y="635"/>
                      <a:pt x="127" y="665"/>
                    </a:cubicBezTo>
                    <a:cubicBezTo>
                      <a:pt x="135" y="681"/>
                      <a:pt x="142" y="698"/>
                      <a:pt x="150" y="715"/>
                    </a:cubicBezTo>
                    <a:cubicBezTo>
                      <a:pt x="156" y="729"/>
                      <a:pt x="161" y="743"/>
                      <a:pt x="164" y="758"/>
                    </a:cubicBezTo>
                    <a:cubicBezTo>
                      <a:pt x="173" y="808"/>
                      <a:pt x="164" y="866"/>
                      <a:pt x="199" y="907"/>
                    </a:cubicBezTo>
                    <a:cubicBezTo>
                      <a:pt x="203" y="913"/>
                      <a:pt x="208" y="918"/>
                      <a:pt x="214" y="923"/>
                    </a:cubicBezTo>
                    <a:cubicBezTo>
                      <a:pt x="212" y="930"/>
                      <a:pt x="212" y="938"/>
                      <a:pt x="213" y="946"/>
                    </a:cubicBezTo>
                    <a:cubicBezTo>
                      <a:pt x="213" y="951"/>
                      <a:pt x="215" y="956"/>
                      <a:pt x="217" y="960"/>
                    </a:cubicBezTo>
                    <a:cubicBezTo>
                      <a:pt x="218" y="963"/>
                      <a:pt x="220" y="965"/>
                      <a:pt x="221" y="967"/>
                    </a:cubicBezTo>
                    <a:cubicBezTo>
                      <a:pt x="222" y="969"/>
                      <a:pt x="222" y="970"/>
                      <a:pt x="222" y="971"/>
                    </a:cubicBezTo>
                    <a:cubicBezTo>
                      <a:pt x="216" y="975"/>
                      <a:pt x="213" y="983"/>
                      <a:pt x="212" y="990"/>
                    </a:cubicBezTo>
                    <a:cubicBezTo>
                      <a:pt x="212" y="994"/>
                      <a:pt x="213" y="999"/>
                      <a:pt x="216" y="1002"/>
                    </a:cubicBezTo>
                    <a:cubicBezTo>
                      <a:pt x="218" y="1006"/>
                      <a:pt x="226" y="1010"/>
                      <a:pt x="224" y="1015"/>
                    </a:cubicBezTo>
                    <a:cubicBezTo>
                      <a:pt x="218" y="1019"/>
                      <a:pt x="215" y="1027"/>
                      <a:pt x="215" y="1032"/>
                    </a:cubicBezTo>
                    <a:cubicBezTo>
                      <a:pt x="215" y="1037"/>
                      <a:pt x="217" y="1040"/>
                      <a:pt x="220" y="1043"/>
                    </a:cubicBezTo>
                    <a:cubicBezTo>
                      <a:pt x="222" y="1045"/>
                      <a:pt x="224" y="1046"/>
                      <a:pt x="225" y="1048"/>
                    </a:cubicBezTo>
                    <a:cubicBezTo>
                      <a:pt x="227" y="1049"/>
                      <a:pt x="228" y="1052"/>
                      <a:pt x="229" y="1054"/>
                    </a:cubicBezTo>
                    <a:cubicBezTo>
                      <a:pt x="228" y="1054"/>
                      <a:pt x="227" y="1055"/>
                      <a:pt x="227" y="1056"/>
                    </a:cubicBezTo>
                    <a:cubicBezTo>
                      <a:pt x="219" y="1060"/>
                      <a:pt x="215" y="1070"/>
                      <a:pt x="215" y="1079"/>
                    </a:cubicBezTo>
                    <a:cubicBezTo>
                      <a:pt x="215" y="1086"/>
                      <a:pt x="218" y="1092"/>
                      <a:pt x="222" y="1097"/>
                    </a:cubicBezTo>
                    <a:cubicBezTo>
                      <a:pt x="223" y="1098"/>
                      <a:pt x="224" y="1099"/>
                      <a:pt x="225" y="1100"/>
                    </a:cubicBezTo>
                    <a:cubicBezTo>
                      <a:pt x="218" y="1107"/>
                      <a:pt x="222" y="1122"/>
                      <a:pt x="224" y="1129"/>
                    </a:cubicBezTo>
                    <a:cubicBezTo>
                      <a:pt x="228" y="1136"/>
                      <a:pt x="234" y="1142"/>
                      <a:pt x="239" y="1147"/>
                    </a:cubicBezTo>
                    <a:cubicBezTo>
                      <a:pt x="245" y="1154"/>
                      <a:pt x="252" y="1162"/>
                      <a:pt x="258" y="1168"/>
                    </a:cubicBezTo>
                    <a:cubicBezTo>
                      <a:pt x="270" y="1180"/>
                      <a:pt x="283" y="1193"/>
                      <a:pt x="298" y="1198"/>
                    </a:cubicBezTo>
                    <a:cubicBezTo>
                      <a:pt x="298" y="1199"/>
                      <a:pt x="299" y="1199"/>
                      <a:pt x="299" y="1199"/>
                    </a:cubicBezTo>
                    <a:cubicBezTo>
                      <a:pt x="304" y="1206"/>
                      <a:pt x="309" y="1212"/>
                      <a:pt x="312" y="1220"/>
                    </a:cubicBezTo>
                    <a:cubicBezTo>
                      <a:pt x="314" y="1227"/>
                      <a:pt x="317" y="1231"/>
                      <a:pt x="324" y="1233"/>
                    </a:cubicBezTo>
                    <a:cubicBezTo>
                      <a:pt x="330" y="1235"/>
                      <a:pt x="339" y="1234"/>
                      <a:pt x="346" y="1234"/>
                    </a:cubicBezTo>
                    <a:cubicBezTo>
                      <a:pt x="356" y="1234"/>
                      <a:pt x="366" y="1234"/>
                      <a:pt x="375" y="1234"/>
                    </a:cubicBezTo>
                    <a:cubicBezTo>
                      <a:pt x="384" y="1233"/>
                      <a:pt x="392" y="1231"/>
                      <a:pt x="401" y="1230"/>
                    </a:cubicBezTo>
                    <a:cubicBezTo>
                      <a:pt x="409" y="1230"/>
                      <a:pt x="416" y="1229"/>
                      <a:pt x="423" y="1226"/>
                    </a:cubicBezTo>
                    <a:cubicBezTo>
                      <a:pt x="430" y="1223"/>
                      <a:pt x="433" y="1216"/>
                      <a:pt x="437" y="1210"/>
                    </a:cubicBezTo>
                    <a:cubicBezTo>
                      <a:pt x="440" y="1207"/>
                      <a:pt x="443" y="1204"/>
                      <a:pt x="445" y="1201"/>
                    </a:cubicBezTo>
                    <a:cubicBezTo>
                      <a:pt x="448" y="1198"/>
                      <a:pt x="450" y="1195"/>
                      <a:pt x="454" y="1192"/>
                    </a:cubicBezTo>
                    <a:cubicBezTo>
                      <a:pt x="454" y="1192"/>
                      <a:pt x="455" y="1191"/>
                      <a:pt x="455" y="1191"/>
                    </a:cubicBezTo>
                    <a:cubicBezTo>
                      <a:pt x="456" y="1190"/>
                      <a:pt x="457" y="1189"/>
                      <a:pt x="458" y="1188"/>
                    </a:cubicBezTo>
                    <a:cubicBezTo>
                      <a:pt x="473" y="1177"/>
                      <a:pt x="488" y="1167"/>
                      <a:pt x="502" y="1154"/>
                    </a:cubicBezTo>
                    <a:cubicBezTo>
                      <a:pt x="507" y="1150"/>
                      <a:pt x="512" y="1146"/>
                      <a:pt x="514" y="1140"/>
                    </a:cubicBezTo>
                    <a:cubicBezTo>
                      <a:pt x="516" y="1136"/>
                      <a:pt x="516" y="1129"/>
                      <a:pt x="513" y="1125"/>
                    </a:cubicBezTo>
                    <a:cubicBezTo>
                      <a:pt x="514" y="1125"/>
                      <a:pt x="514" y="1124"/>
                      <a:pt x="515" y="1124"/>
                    </a:cubicBezTo>
                    <a:cubicBezTo>
                      <a:pt x="518" y="1121"/>
                      <a:pt x="521" y="1119"/>
                      <a:pt x="524" y="1116"/>
                    </a:cubicBezTo>
                    <a:cubicBezTo>
                      <a:pt x="532" y="1109"/>
                      <a:pt x="531" y="1095"/>
                      <a:pt x="526" y="1087"/>
                    </a:cubicBezTo>
                    <a:cubicBezTo>
                      <a:pt x="527" y="1084"/>
                      <a:pt x="527" y="1082"/>
                      <a:pt x="527" y="1080"/>
                    </a:cubicBezTo>
                    <a:cubicBezTo>
                      <a:pt x="526" y="1074"/>
                      <a:pt x="526" y="1070"/>
                      <a:pt x="530" y="1064"/>
                    </a:cubicBezTo>
                    <a:cubicBezTo>
                      <a:pt x="534" y="1058"/>
                      <a:pt x="537" y="1050"/>
                      <a:pt x="531" y="1045"/>
                    </a:cubicBezTo>
                    <a:cubicBezTo>
                      <a:pt x="530" y="1044"/>
                      <a:pt x="530" y="1044"/>
                      <a:pt x="529" y="1044"/>
                    </a:cubicBezTo>
                    <a:cubicBezTo>
                      <a:pt x="526" y="1037"/>
                      <a:pt x="526" y="1030"/>
                      <a:pt x="529" y="1023"/>
                    </a:cubicBezTo>
                    <a:cubicBezTo>
                      <a:pt x="532" y="1017"/>
                      <a:pt x="535" y="1013"/>
                      <a:pt x="534" y="1007"/>
                    </a:cubicBezTo>
                    <a:cubicBezTo>
                      <a:pt x="534" y="1006"/>
                      <a:pt x="533" y="1004"/>
                      <a:pt x="533" y="1003"/>
                    </a:cubicBezTo>
                    <a:cubicBezTo>
                      <a:pt x="530" y="999"/>
                      <a:pt x="529" y="996"/>
                      <a:pt x="529" y="991"/>
                    </a:cubicBezTo>
                    <a:cubicBezTo>
                      <a:pt x="529" y="987"/>
                      <a:pt x="532" y="984"/>
                      <a:pt x="534" y="981"/>
                    </a:cubicBezTo>
                    <a:cubicBezTo>
                      <a:pt x="537" y="976"/>
                      <a:pt x="538" y="970"/>
                      <a:pt x="536" y="965"/>
                    </a:cubicBezTo>
                    <a:cubicBezTo>
                      <a:pt x="535" y="964"/>
                      <a:pt x="534" y="963"/>
                      <a:pt x="532" y="963"/>
                    </a:cubicBezTo>
                    <a:cubicBezTo>
                      <a:pt x="532" y="961"/>
                      <a:pt x="531" y="959"/>
                      <a:pt x="531" y="958"/>
                    </a:cubicBezTo>
                    <a:cubicBezTo>
                      <a:pt x="530" y="954"/>
                      <a:pt x="530" y="950"/>
                      <a:pt x="530" y="947"/>
                    </a:cubicBezTo>
                    <a:cubicBezTo>
                      <a:pt x="531" y="940"/>
                      <a:pt x="534" y="933"/>
                      <a:pt x="535" y="926"/>
                    </a:cubicBezTo>
                    <a:cubicBezTo>
                      <a:pt x="535" y="925"/>
                      <a:pt x="535" y="925"/>
                      <a:pt x="535" y="925"/>
                    </a:cubicBezTo>
                    <a:cubicBezTo>
                      <a:pt x="537" y="923"/>
                      <a:pt x="538" y="922"/>
                      <a:pt x="539" y="921"/>
                    </a:cubicBezTo>
                    <a:cubicBezTo>
                      <a:pt x="545" y="916"/>
                      <a:pt x="550" y="910"/>
                      <a:pt x="554" y="903"/>
                    </a:cubicBezTo>
                    <a:cubicBezTo>
                      <a:pt x="559" y="895"/>
                      <a:pt x="561" y="886"/>
                      <a:pt x="565" y="877"/>
                    </a:cubicBezTo>
                    <a:cubicBezTo>
                      <a:pt x="568" y="870"/>
                      <a:pt x="573" y="861"/>
                      <a:pt x="574" y="853"/>
                    </a:cubicBezTo>
                    <a:cubicBezTo>
                      <a:pt x="579" y="840"/>
                      <a:pt x="584" y="828"/>
                      <a:pt x="587" y="815"/>
                    </a:cubicBezTo>
                    <a:cubicBezTo>
                      <a:pt x="593" y="796"/>
                      <a:pt x="598" y="777"/>
                      <a:pt x="602" y="758"/>
                    </a:cubicBezTo>
                    <a:cubicBezTo>
                      <a:pt x="605" y="739"/>
                      <a:pt x="607" y="720"/>
                      <a:pt x="615" y="703"/>
                    </a:cubicBezTo>
                    <a:cubicBezTo>
                      <a:pt x="623" y="687"/>
                      <a:pt x="636" y="674"/>
                      <a:pt x="646" y="659"/>
                    </a:cubicBezTo>
                    <a:cubicBezTo>
                      <a:pt x="655" y="644"/>
                      <a:pt x="662" y="628"/>
                      <a:pt x="671" y="613"/>
                    </a:cubicBezTo>
                    <a:cubicBezTo>
                      <a:pt x="680" y="598"/>
                      <a:pt x="693" y="585"/>
                      <a:pt x="702" y="570"/>
                    </a:cubicBezTo>
                    <a:cubicBezTo>
                      <a:pt x="712" y="554"/>
                      <a:pt x="720" y="538"/>
                      <a:pt x="728" y="521"/>
                    </a:cubicBezTo>
                    <a:cubicBezTo>
                      <a:pt x="735" y="504"/>
                      <a:pt x="742" y="487"/>
                      <a:pt x="746" y="469"/>
                    </a:cubicBezTo>
                    <a:cubicBezTo>
                      <a:pt x="751" y="450"/>
                      <a:pt x="753" y="431"/>
                      <a:pt x="754" y="413"/>
                    </a:cubicBezTo>
                    <a:cubicBezTo>
                      <a:pt x="756" y="374"/>
                      <a:pt x="753" y="335"/>
                      <a:pt x="746" y="297"/>
                    </a:cubicBezTo>
                    <a:close/>
                    <a:moveTo>
                      <a:pt x="734" y="276"/>
                    </a:moveTo>
                    <a:cubicBezTo>
                      <a:pt x="739" y="295"/>
                      <a:pt x="742" y="314"/>
                      <a:pt x="744" y="333"/>
                    </a:cubicBezTo>
                    <a:cubicBezTo>
                      <a:pt x="741" y="327"/>
                      <a:pt x="739" y="321"/>
                      <a:pt x="737" y="316"/>
                    </a:cubicBezTo>
                    <a:cubicBezTo>
                      <a:pt x="733" y="307"/>
                      <a:pt x="726" y="299"/>
                      <a:pt x="721" y="290"/>
                    </a:cubicBezTo>
                    <a:cubicBezTo>
                      <a:pt x="718" y="286"/>
                      <a:pt x="715" y="282"/>
                      <a:pt x="711" y="278"/>
                    </a:cubicBezTo>
                    <a:cubicBezTo>
                      <a:pt x="713" y="273"/>
                      <a:pt x="715" y="268"/>
                      <a:pt x="717" y="263"/>
                    </a:cubicBezTo>
                    <a:cubicBezTo>
                      <a:pt x="718" y="259"/>
                      <a:pt x="719" y="255"/>
                      <a:pt x="719" y="251"/>
                    </a:cubicBezTo>
                    <a:cubicBezTo>
                      <a:pt x="723" y="255"/>
                      <a:pt x="727" y="259"/>
                      <a:pt x="731" y="263"/>
                    </a:cubicBezTo>
                    <a:cubicBezTo>
                      <a:pt x="732" y="268"/>
                      <a:pt x="733" y="272"/>
                      <a:pt x="734" y="276"/>
                    </a:cubicBezTo>
                    <a:close/>
                    <a:moveTo>
                      <a:pt x="721" y="233"/>
                    </a:moveTo>
                    <a:cubicBezTo>
                      <a:pt x="725" y="242"/>
                      <a:pt x="728" y="251"/>
                      <a:pt x="730" y="261"/>
                    </a:cubicBezTo>
                    <a:cubicBezTo>
                      <a:pt x="727" y="257"/>
                      <a:pt x="723" y="253"/>
                      <a:pt x="719" y="249"/>
                    </a:cubicBezTo>
                    <a:cubicBezTo>
                      <a:pt x="720" y="246"/>
                      <a:pt x="720" y="244"/>
                      <a:pt x="721" y="241"/>
                    </a:cubicBezTo>
                    <a:cubicBezTo>
                      <a:pt x="721" y="238"/>
                      <a:pt x="721" y="236"/>
                      <a:pt x="721" y="233"/>
                    </a:cubicBezTo>
                    <a:close/>
                    <a:moveTo>
                      <a:pt x="695" y="187"/>
                    </a:moveTo>
                    <a:cubicBezTo>
                      <a:pt x="693" y="186"/>
                      <a:pt x="691" y="185"/>
                      <a:pt x="688" y="183"/>
                    </a:cubicBezTo>
                    <a:cubicBezTo>
                      <a:pt x="686" y="182"/>
                      <a:pt x="684" y="181"/>
                      <a:pt x="683" y="180"/>
                    </a:cubicBezTo>
                    <a:cubicBezTo>
                      <a:pt x="683" y="176"/>
                      <a:pt x="683" y="173"/>
                      <a:pt x="684" y="169"/>
                    </a:cubicBezTo>
                    <a:cubicBezTo>
                      <a:pt x="686" y="172"/>
                      <a:pt x="688" y="175"/>
                      <a:pt x="690" y="177"/>
                    </a:cubicBezTo>
                    <a:cubicBezTo>
                      <a:pt x="702" y="193"/>
                      <a:pt x="712" y="211"/>
                      <a:pt x="719" y="229"/>
                    </a:cubicBezTo>
                    <a:cubicBezTo>
                      <a:pt x="720" y="232"/>
                      <a:pt x="720" y="235"/>
                      <a:pt x="720" y="238"/>
                    </a:cubicBezTo>
                    <a:cubicBezTo>
                      <a:pt x="719" y="242"/>
                      <a:pt x="719" y="245"/>
                      <a:pt x="718" y="248"/>
                    </a:cubicBezTo>
                    <a:cubicBezTo>
                      <a:pt x="715" y="245"/>
                      <a:pt x="712" y="241"/>
                      <a:pt x="709" y="238"/>
                    </a:cubicBezTo>
                    <a:cubicBezTo>
                      <a:pt x="703" y="231"/>
                      <a:pt x="696" y="224"/>
                      <a:pt x="690" y="218"/>
                    </a:cubicBezTo>
                    <a:cubicBezTo>
                      <a:pt x="687" y="215"/>
                      <a:pt x="684" y="213"/>
                      <a:pt x="681" y="210"/>
                    </a:cubicBezTo>
                    <a:cubicBezTo>
                      <a:pt x="682" y="206"/>
                      <a:pt x="682" y="202"/>
                      <a:pt x="682" y="198"/>
                    </a:cubicBezTo>
                    <a:cubicBezTo>
                      <a:pt x="682" y="192"/>
                      <a:pt x="682" y="187"/>
                      <a:pt x="683" y="181"/>
                    </a:cubicBezTo>
                    <a:cubicBezTo>
                      <a:pt x="683" y="181"/>
                      <a:pt x="683" y="181"/>
                      <a:pt x="683" y="181"/>
                    </a:cubicBezTo>
                    <a:cubicBezTo>
                      <a:pt x="686" y="183"/>
                      <a:pt x="688" y="185"/>
                      <a:pt x="691" y="186"/>
                    </a:cubicBezTo>
                    <a:cubicBezTo>
                      <a:pt x="692" y="187"/>
                      <a:pt x="697" y="189"/>
                      <a:pt x="697" y="191"/>
                    </a:cubicBezTo>
                    <a:cubicBezTo>
                      <a:pt x="697" y="191"/>
                      <a:pt x="699" y="191"/>
                      <a:pt x="699" y="191"/>
                    </a:cubicBezTo>
                    <a:cubicBezTo>
                      <a:pt x="698" y="189"/>
                      <a:pt x="697" y="188"/>
                      <a:pt x="695" y="187"/>
                    </a:cubicBezTo>
                    <a:close/>
                    <a:moveTo>
                      <a:pt x="656" y="134"/>
                    </a:moveTo>
                    <a:cubicBezTo>
                      <a:pt x="664" y="146"/>
                      <a:pt x="673" y="157"/>
                      <a:pt x="682" y="168"/>
                    </a:cubicBezTo>
                    <a:cubicBezTo>
                      <a:pt x="682" y="171"/>
                      <a:pt x="682" y="175"/>
                      <a:pt x="682" y="178"/>
                    </a:cubicBezTo>
                    <a:cubicBezTo>
                      <a:pt x="682" y="179"/>
                      <a:pt x="682" y="179"/>
                      <a:pt x="681" y="179"/>
                    </a:cubicBezTo>
                    <a:cubicBezTo>
                      <a:pt x="676" y="175"/>
                      <a:pt x="671" y="170"/>
                      <a:pt x="666" y="167"/>
                    </a:cubicBezTo>
                    <a:cubicBezTo>
                      <a:pt x="663" y="165"/>
                      <a:pt x="660" y="163"/>
                      <a:pt x="657" y="161"/>
                    </a:cubicBezTo>
                    <a:cubicBezTo>
                      <a:pt x="657" y="158"/>
                      <a:pt x="657" y="156"/>
                      <a:pt x="656" y="153"/>
                    </a:cubicBezTo>
                    <a:cubicBezTo>
                      <a:pt x="656" y="148"/>
                      <a:pt x="656" y="142"/>
                      <a:pt x="656" y="137"/>
                    </a:cubicBezTo>
                    <a:cubicBezTo>
                      <a:pt x="656" y="136"/>
                      <a:pt x="655" y="134"/>
                      <a:pt x="655" y="133"/>
                    </a:cubicBezTo>
                    <a:cubicBezTo>
                      <a:pt x="655" y="133"/>
                      <a:pt x="656" y="134"/>
                      <a:pt x="656" y="134"/>
                    </a:cubicBezTo>
                    <a:close/>
                    <a:moveTo>
                      <a:pt x="611" y="87"/>
                    </a:moveTo>
                    <a:cubicBezTo>
                      <a:pt x="616" y="90"/>
                      <a:pt x="621" y="93"/>
                      <a:pt x="626" y="96"/>
                    </a:cubicBezTo>
                    <a:cubicBezTo>
                      <a:pt x="631" y="101"/>
                      <a:pt x="635" y="105"/>
                      <a:pt x="639" y="110"/>
                    </a:cubicBezTo>
                    <a:cubicBezTo>
                      <a:pt x="645" y="116"/>
                      <a:pt x="649" y="123"/>
                      <a:pt x="654" y="130"/>
                    </a:cubicBezTo>
                    <a:cubicBezTo>
                      <a:pt x="654" y="132"/>
                      <a:pt x="654" y="134"/>
                      <a:pt x="654" y="136"/>
                    </a:cubicBezTo>
                    <a:cubicBezTo>
                      <a:pt x="655" y="141"/>
                      <a:pt x="655" y="146"/>
                      <a:pt x="655" y="152"/>
                    </a:cubicBezTo>
                    <a:cubicBezTo>
                      <a:pt x="655" y="154"/>
                      <a:pt x="655" y="157"/>
                      <a:pt x="656" y="160"/>
                    </a:cubicBezTo>
                    <a:cubicBezTo>
                      <a:pt x="651" y="157"/>
                      <a:pt x="646" y="154"/>
                      <a:pt x="641" y="150"/>
                    </a:cubicBezTo>
                    <a:cubicBezTo>
                      <a:pt x="633" y="145"/>
                      <a:pt x="626" y="140"/>
                      <a:pt x="618" y="135"/>
                    </a:cubicBezTo>
                    <a:cubicBezTo>
                      <a:pt x="617" y="131"/>
                      <a:pt x="617" y="127"/>
                      <a:pt x="616" y="123"/>
                    </a:cubicBezTo>
                    <a:cubicBezTo>
                      <a:pt x="616" y="116"/>
                      <a:pt x="614" y="109"/>
                      <a:pt x="613" y="103"/>
                    </a:cubicBezTo>
                    <a:cubicBezTo>
                      <a:pt x="613" y="100"/>
                      <a:pt x="613" y="97"/>
                      <a:pt x="612" y="94"/>
                    </a:cubicBezTo>
                    <a:cubicBezTo>
                      <a:pt x="611" y="91"/>
                      <a:pt x="611" y="89"/>
                      <a:pt x="610" y="87"/>
                    </a:cubicBezTo>
                    <a:cubicBezTo>
                      <a:pt x="610" y="87"/>
                      <a:pt x="611" y="87"/>
                      <a:pt x="611" y="87"/>
                    </a:cubicBezTo>
                    <a:close/>
                    <a:moveTo>
                      <a:pt x="26" y="258"/>
                    </a:moveTo>
                    <a:cubicBezTo>
                      <a:pt x="27" y="259"/>
                      <a:pt x="27" y="261"/>
                      <a:pt x="28" y="262"/>
                    </a:cubicBezTo>
                    <a:cubicBezTo>
                      <a:pt x="29" y="266"/>
                      <a:pt x="30" y="269"/>
                      <a:pt x="32" y="272"/>
                    </a:cubicBezTo>
                    <a:cubicBezTo>
                      <a:pt x="33" y="275"/>
                      <a:pt x="35" y="278"/>
                      <a:pt x="36" y="281"/>
                    </a:cubicBezTo>
                    <a:cubicBezTo>
                      <a:pt x="36" y="281"/>
                      <a:pt x="36" y="281"/>
                      <a:pt x="36" y="282"/>
                    </a:cubicBezTo>
                    <a:cubicBezTo>
                      <a:pt x="33" y="283"/>
                      <a:pt x="31" y="285"/>
                      <a:pt x="28" y="286"/>
                    </a:cubicBezTo>
                    <a:cubicBezTo>
                      <a:pt x="25" y="287"/>
                      <a:pt x="23" y="288"/>
                      <a:pt x="20" y="289"/>
                    </a:cubicBezTo>
                    <a:cubicBezTo>
                      <a:pt x="19" y="290"/>
                      <a:pt x="18" y="291"/>
                      <a:pt x="16" y="292"/>
                    </a:cubicBezTo>
                    <a:cubicBezTo>
                      <a:pt x="19" y="280"/>
                      <a:pt x="22" y="269"/>
                      <a:pt x="26" y="258"/>
                    </a:cubicBezTo>
                    <a:close/>
                    <a:moveTo>
                      <a:pt x="48" y="526"/>
                    </a:moveTo>
                    <a:cubicBezTo>
                      <a:pt x="48" y="525"/>
                      <a:pt x="47" y="525"/>
                      <a:pt x="47" y="524"/>
                    </a:cubicBezTo>
                    <a:cubicBezTo>
                      <a:pt x="47" y="524"/>
                      <a:pt x="48" y="524"/>
                      <a:pt x="48" y="525"/>
                    </a:cubicBezTo>
                    <a:cubicBezTo>
                      <a:pt x="48" y="525"/>
                      <a:pt x="48" y="525"/>
                      <a:pt x="48" y="526"/>
                    </a:cubicBezTo>
                    <a:close/>
                    <a:moveTo>
                      <a:pt x="78" y="585"/>
                    </a:moveTo>
                    <a:cubicBezTo>
                      <a:pt x="71" y="574"/>
                      <a:pt x="65" y="562"/>
                      <a:pt x="59" y="550"/>
                    </a:cubicBezTo>
                    <a:cubicBezTo>
                      <a:pt x="56" y="543"/>
                      <a:pt x="52" y="536"/>
                      <a:pt x="49" y="529"/>
                    </a:cubicBezTo>
                    <a:cubicBezTo>
                      <a:pt x="50" y="528"/>
                      <a:pt x="50" y="527"/>
                      <a:pt x="50" y="526"/>
                    </a:cubicBezTo>
                    <a:cubicBezTo>
                      <a:pt x="54" y="529"/>
                      <a:pt x="57" y="532"/>
                      <a:pt x="60" y="535"/>
                    </a:cubicBezTo>
                    <a:cubicBezTo>
                      <a:pt x="61" y="537"/>
                      <a:pt x="64" y="538"/>
                      <a:pt x="66" y="539"/>
                    </a:cubicBezTo>
                    <a:cubicBezTo>
                      <a:pt x="68" y="541"/>
                      <a:pt x="70" y="543"/>
                      <a:pt x="73" y="544"/>
                    </a:cubicBezTo>
                    <a:cubicBezTo>
                      <a:pt x="75" y="546"/>
                      <a:pt x="76" y="548"/>
                      <a:pt x="79" y="549"/>
                    </a:cubicBezTo>
                    <a:cubicBezTo>
                      <a:pt x="80" y="550"/>
                      <a:pt x="81" y="550"/>
                      <a:pt x="82" y="551"/>
                    </a:cubicBezTo>
                    <a:cubicBezTo>
                      <a:pt x="83" y="551"/>
                      <a:pt x="84" y="552"/>
                      <a:pt x="85" y="553"/>
                    </a:cubicBezTo>
                    <a:cubicBezTo>
                      <a:pt x="84" y="556"/>
                      <a:pt x="84" y="559"/>
                      <a:pt x="83" y="562"/>
                    </a:cubicBezTo>
                    <a:cubicBezTo>
                      <a:pt x="82" y="567"/>
                      <a:pt x="81" y="572"/>
                      <a:pt x="80" y="577"/>
                    </a:cubicBezTo>
                    <a:cubicBezTo>
                      <a:pt x="79" y="579"/>
                      <a:pt x="79" y="582"/>
                      <a:pt x="78" y="584"/>
                    </a:cubicBezTo>
                    <a:cubicBezTo>
                      <a:pt x="78" y="584"/>
                      <a:pt x="78" y="585"/>
                      <a:pt x="78" y="585"/>
                    </a:cubicBezTo>
                    <a:close/>
                    <a:moveTo>
                      <a:pt x="311" y="1201"/>
                    </a:moveTo>
                    <a:cubicBezTo>
                      <a:pt x="313" y="1201"/>
                      <a:pt x="315" y="1201"/>
                      <a:pt x="316" y="1201"/>
                    </a:cubicBezTo>
                    <a:cubicBezTo>
                      <a:pt x="317" y="1204"/>
                      <a:pt x="319" y="1206"/>
                      <a:pt x="319" y="1208"/>
                    </a:cubicBezTo>
                    <a:cubicBezTo>
                      <a:pt x="320" y="1209"/>
                      <a:pt x="320" y="1210"/>
                      <a:pt x="320" y="1211"/>
                    </a:cubicBezTo>
                    <a:cubicBezTo>
                      <a:pt x="320" y="1211"/>
                      <a:pt x="319" y="1211"/>
                      <a:pt x="318" y="1211"/>
                    </a:cubicBezTo>
                    <a:cubicBezTo>
                      <a:pt x="316" y="1207"/>
                      <a:pt x="314" y="1204"/>
                      <a:pt x="311" y="1201"/>
                    </a:cubicBezTo>
                    <a:close/>
                    <a:moveTo>
                      <a:pt x="339" y="1205"/>
                    </a:moveTo>
                    <a:cubicBezTo>
                      <a:pt x="338" y="1205"/>
                      <a:pt x="338" y="1205"/>
                      <a:pt x="338" y="1206"/>
                    </a:cubicBezTo>
                    <a:cubicBezTo>
                      <a:pt x="337" y="1206"/>
                      <a:pt x="337" y="1206"/>
                      <a:pt x="337" y="1206"/>
                    </a:cubicBezTo>
                    <a:cubicBezTo>
                      <a:pt x="337" y="1205"/>
                      <a:pt x="337" y="1205"/>
                      <a:pt x="337" y="1204"/>
                    </a:cubicBezTo>
                    <a:cubicBezTo>
                      <a:pt x="337" y="1204"/>
                      <a:pt x="338" y="1204"/>
                      <a:pt x="339" y="1204"/>
                    </a:cubicBezTo>
                    <a:cubicBezTo>
                      <a:pt x="339" y="1204"/>
                      <a:pt x="339" y="1204"/>
                      <a:pt x="339" y="1204"/>
                    </a:cubicBezTo>
                    <a:cubicBezTo>
                      <a:pt x="339" y="1205"/>
                      <a:pt x="339" y="1205"/>
                      <a:pt x="339" y="1205"/>
                    </a:cubicBezTo>
                    <a:close/>
                    <a:moveTo>
                      <a:pt x="339" y="1206"/>
                    </a:moveTo>
                    <a:cubicBezTo>
                      <a:pt x="339" y="1208"/>
                      <a:pt x="339" y="1209"/>
                      <a:pt x="340" y="1211"/>
                    </a:cubicBezTo>
                    <a:cubicBezTo>
                      <a:pt x="339" y="1211"/>
                      <a:pt x="338" y="1211"/>
                      <a:pt x="338" y="1211"/>
                    </a:cubicBezTo>
                    <a:cubicBezTo>
                      <a:pt x="338" y="1210"/>
                      <a:pt x="337" y="1209"/>
                      <a:pt x="337" y="1207"/>
                    </a:cubicBezTo>
                    <a:cubicBezTo>
                      <a:pt x="338" y="1207"/>
                      <a:pt x="338" y="1207"/>
                      <a:pt x="338" y="1207"/>
                    </a:cubicBezTo>
                    <a:cubicBezTo>
                      <a:pt x="339" y="1207"/>
                      <a:pt x="339" y="1206"/>
                      <a:pt x="339" y="1206"/>
                    </a:cubicBezTo>
                    <a:close/>
                    <a:moveTo>
                      <a:pt x="337" y="1212"/>
                    </a:moveTo>
                    <a:cubicBezTo>
                      <a:pt x="336" y="1212"/>
                      <a:pt x="335" y="1212"/>
                      <a:pt x="334" y="1213"/>
                    </a:cubicBezTo>
                    <a:cubicBezTo>
                      <a:pt x="333" y="1212"/>
                      <a:pt x="333" y="1210"/>
                      <a:pt x="332" y="1209"/>
                    </a:cubicBezTo>
                    <a:cubicBezTo>
                      <a:pt x="334" y="1209"/>
                      <a:pt x="335" y="1208"/>
                      <a:pt x="336" y="1208"/>
                    </a:cubicBezTo>
                    <a:cubicBezTo>
                      <a:pt x="336" y="1209"/>
                      <a:pt x="336" y="1210"/>
                      <a:pt x="337" y="1212"/>
                    </a:cubicBezTo>
                    <a:close/>
                    <a:moveTo>
                      <a:pt x="332" y="1208"/>
                    </a:moveTo>
                    <a:cubicBezTo>
                      <a:pt x="332" y="1208"/>
                      <a:pt x="332" y="1208"/>
                      <a:pt x="332" y="1208"/>
                    </a:cubicBezTo>
                    <a:cubicBezTo>
                      <a:pt x="332" y="1207"/>
                      <a:pt x="331" y="1205"/>
                      <a:pt x="331" y="1203"/>
                    </a:cubicBezTo>
                    <a:cubicBezTo>
                      <a:pt x="332" y="1203"/>
                      <a:pt x="334" y="1204"/>
                      <a:pt x="335" y="1204"/>
                    </a:cubicBezTo>
                    <a:cubicBezTo>
                      <a:pt x="335" y="1205"/>
                      <a:pt x="336" y="1206"/>
                      <a:pt x="336" y="1206"/>
                    </a:cubicBezTo>
                    <a:cubicBezTo>
                      <a:pt x="335" y="1207"/>
                      <a:pt x="333" y="1208"/>
                      <a:pt x="332" y="1208"/>
                    </a:cubicBezTo>
                    <a:close/>
                    <a:moveTo>
                      <a:pt x="328" y="1211"/>
                    </a:moveTo>
                    <a:cubicBezTo>
                      <a:pt x="329" y="1210"/>
                      <a:pt x="330" y="1210"/>
                      <a:pt x="331" y="1210"/>
                    </a:cubicBezTo>
                    <a:cubicBezTo>
                      <a:pt x="332" y="1211"/>
                      <a:pt x="332" y="1212"/>
                      <a:pt x="332" y="1213"/>
                    </a:cubicBezTo>
                    <a:cubicBezTo>
                      <a:pt x="332" y="1213"/>
                      <a:pt x="332" y="1213"/>
                      <a:pt x="332" y="1213"/>
                    </a:cubicBezTo>
                    <a:cubicBezTo>
                      <a:pt x="331" y="1213"/>
                      <a:pt x="330" y="1214"/>
                      <a:pt x="329" y="1214"/>
                    </a:cubicBezTo>
                    <a:cubicBezTo>
                      <a:pt x="329" y="1213"/>
                      <a:pt x="328" y="1212"/>
                      <a:pt x="328" y="1211"/>
                    </a:cubicBezTo>
                    <a:close/>
                    <a:moveTo>
                      <a:pt x="328" y="1214"/>
                    </a:moveTo>
                    <a:cubicBezTo>
                      <a:pt x="327" y="1215"/>
                      <a:pt x="325" y="1215"/>
                      <a:pt x="324" y="1216"/>
                    </a:cubicBezTo>
                    <a:cubicBezTo>
                      <a:pt x="324" y="1215"/>
                      <a:pt x="324" y="1215"/>
                      <a:pt x="324" y="1215"/>
                    </a:cubicBezTo>
                    <a:cubicBezTo>
                      <a:pt x="323" y="1214"/>
                      <a:pt x="323" y="1213"/>
                      <a:pt x="322" y="1212"/>
                    </a:cubicBezTo>
                    <a:cubicBezTo>
                      <a:pt x="324" y="1212"/>
                      <a:pt x="325" y="1211"/>
                      <a:pt x="327" y="1211"/>
                    </a:cubicBezTo>
                    <a:cubicBezTo>
                      <a:pt x="327" y="1212"/>
                      <a:pt x="327" y="1213"/>
                      <a:pt x="328" y="1214"/>
                    </a:cubicBezTo>
                    <a:close/>
                    <a:moveTo>
                      <a:pt x="331" y="1208"/>
                    </a:moveTo>
                    <a:cubicBezTo>
                      <a:pt x="331" y="1208"/>
                      <a:pt x="331" y="1209"/>
                      <a:pt x="331" y="1209"/>
                    </a:cubicBezTo>
                    <a:cubicBezTo>
                      <a:pt x="330" y="1209"/>
                      <a:pt x="329" y="1209"/>
                      <a:pt x="327" y="1210"/>
                    </a:cubicBezTo>
                    <a:cubicBezTo>
                      <a:pt x="327" y="1207"/>
                      <a:pt x="326" y="1205"/>
                      <a:pt x="325" y="1203"/>
                    </a:cubicBezTo>
                    <a:cubicBezTo>
                      <a:pt x="327" y="1203"/>
                      <a:pt x="328" y="1203"/>
                      <a:pt x="329" y="1203"/>
                    </a:cubicBezTo>
                    <a:cubicBezTo>
                      <a:pt x="329" y="1203"/>
                      <a:pt x="330" y="1204"/>
                      <a:pt x="330" y="1204"/>
                    </a:cubicBezTo>
                    <a:cubicBezTo>
                      <a:pt x="330" y="1206"/>
                      <a:pt x="330" y="1207"/>
                      <a:pt x="331" y="1208"/>
                    </a:cubicBezTo>
                    <a:close/>
                    <a:moveTo>
                      <a:pt x="326" y="1210"/>
                    </a:moveTo>
                    <a:cubicBezTo>
                      <a:pt x="325" y="1210"/>
                      <a:pt x="323" y="1210"/>
                      <a:pt x="322" y="1211"/>
                    </a:cubicBezTo>
                    <a:cubicBezTo>
                      <a:pt x="321" y="1210"/>
                      <a:pt x="321" y="1209"/>
                      <a:pt x="321" y="1208"/>
                    </a:cubicBezTo>
                    <a:cubicBezTo>
                      <a:pt x="320" y="1206"/>
                      <a:pt x="319" y="1204"/>
                      <a:pt x="318" y="1202"/>
                    </a:cubicBezTo>
                    <a:cubicBezTo>
                      <a:pt x="319" y="1202"/>
                      <a:pt x="321" y="1202"/>
                      <a:pt x="322" y="1202"/>
                    </a:cubicBezTo>
                    <a:cubicBezTo>
                      <a:pt x="323" y="1202"/>
                      <a:pt x="323" y="1202"/>
                      <a:pt x="324" y="1202"/>
                    </a:cubicBezTo>
                    <a:cubicBezTo>
                      <a:pt x="324" y="1205"/>
                      <a:pt x="325" y="1207"/>
                      <a:pt x="326" y="1210"/>
                    </a:cubicBezTo>
                    <a:close/>
                    <a:moveTo>
                      <a:pt x="318" y="1213"/>
                    </a:moveTo>
                    <a:cubicBezTo>
                      <a:pt x="318" y="1213"/>
                      <a:pt x="318" y="1212"/>
                      <a:pt x="318" y="1212"/>
                    </a:cubicBezTo>
                    <a:cubicBezTo>
                      <a:pt x="319" y="1212"/>
                      <a:pt x="320" y="1212"/>
                      <a:pt x="321" y="1212"/>
                    </a:cubicBezTo>
                    <a:cubicBezTo>
                      <a:pt x="321" y="1213"/>
                      <a:pt x="322" y="1214"/>
                      <a:pt x="322" y="1216"/>
                    </a:cubicBezTo>
                    <a:cubicBezTo>
                      <a:pt x="322" y="1216"/>
                      <a:pt x="323" y="1216"/>
                      <a:pt x="323" y="1216"/>
                    </a:cubicBezTo>
                    <a:cubicBezTo>
                      <a:pt x="322" y="1216"/>
                      <a:pt x="321" y="1216"/>
                      <a:pt x="320" y="1217"/>
                    </a:cubicBezTo>
                    <a:cubicBezTo>
                      <a:pt x="319" y="1215"/>
                      <a:pt x="319" y="1214"/>
                      <a:pt x="318" y="1213"/>
                    </a:cubicBezTo>
                    <a:close/>
                    <a:moveTo>
                      <a:pt x="324" y="1223"/>
                    </a:moveTo>
                    <a:cubicBezTo>
                      <a:pt x="322" y="1222"/>
                      <a:pt x="321" y="1220"/>
                      <a:pt x="320" y="1218"/>
                    </a:cubicBezTo>
                    <a:cubicBezTo>
                      <a:pt x="321" y="1218"/>
                      <a:pt x="322" y="1217"/>
                      <a:pt x="323" y="1217"/>
                    </a:cubicBezTo>
                    <a:cubicBezTo>
                      <a:pt x="324" y="1219"/>
                      <a:pt x="326" y="1222"/>
                      <a:pt x="327" y="1224"/>
                    </a:cubicBezTo>
                    <a:cubicBezTo>
                      <a:pt x="327" y="1224"/>
                      <a:pt x="327" y="1224"/>
                      <a:pt x="327" y="1224"/>
                    </a:cubicBezTo>
                    <a:cubicBezTo>
                      <a:pt x="326" y="1224"/>
                      <a:pt x="325" y="1224"/>
                      <a:pt x="324" y="1223"/>
                    </a:cubicBezTo>
                    <a:close/>
                    <a:moveTo>
                      <a:pt x="328" y="1225"/>
                    </a:moveTo>
                    <a:cubicBezTo>
                      <a:pt x="328" y="1224"/>
                      <a:pt x="327" y="1222"/>
                      <a:pt x="327" y="1222"/>
                    </a:cubicBezTo>
                    <a:cubicBezTo>
                      <a:pt x="326" y="1220"/>
                      <a:pt x="325" y="1218"/>
                      <a:pt x="324" y="1217"/>
                    </a:cubicBezTo>
                    <a:cubicBezTo>
                      <a:pt x="326" y="1216"/>
                      <a:pt x="327" y="1216"/>
                      <a:pt x="328" y="1216"/>
                    </a:cubicBezTo>
                    <a:cubicBezTo>
                      <a:pt x="329" y="1216"/>
                      <a:pt x="329" y="1217"/>
                      <a:pt x="329" y="1218"/>
                    </a:cubicBezTo>
                    <a:cubicBezTo>
                      <a:pt x="330" y="1220"/>
                      <a:pt x="330" y="1221"/>
                      <a:pt x="331" y="1223"/>
                    </a:cubicBezTo>
                    <a:cubicBezTo>
                      <a:pt x="330" y="1224"/>
                      <a:pt x="329" y="1224"/>
                      <a:pt x="328" y="1225"/>
                    </a:cubicBezTo>
                    <a:close/>
                    <a:moveTo>
                      <a:pt x="332" y="1222"/>
                    </a:moveTo>
                    <a:cubicBezTo>
                      <a:pt x="331" y="1220"/>
                      <a:pt x="330" y="1217"/>
                      <a:pt x="330" y="1215"/>
                    </a:cubicBezTo>
                    <a:cubicBezTo>
                      <a:pt x="331" y="1215"/>
                      <a:pt x="332" y="1215"/>
                      <a:pt x="333" y="1214"/>
                    </a:cubicBezTo>
                    <a:cubicBezTo>
                      <a:pt x="334" y="1216"/>
                      <a:pt x="335" y="1219"/>
                      <a:pt x="335" y="1221"/>
                    </a:cubicBezTo>
                    <a:cubicBezTo>
                      <a:pt x="335" y="1221"/>
                      <a:pt x="336" y="1222"/>
                      <a:pt x="336" y="1222"/>
                    </a:cubicBezTo>
                    <a:cubicBezTo>
                      <a:pt x="335" y="1223"/>
                      <a:pt x="333" y="1223"/>
                      <a:pt x="332" y="1223"/>
                    </a:cubicBezTo>
                    <a:cubicBezTo>
                      <a:pt x="332" y="1223"/>
                      <a:pt x="332" y="1222"/>
                      <a:pt x="332" y="1222"/>
                    </a:cubicBezTo>
                    <a:close/>
                    <a:moveTo>
                      <a:pt x="333" y="1225"/>
                    </a:moveTo>
                    <a:cubicBezTo>
                      <a:pt x="333" y="1225"/>
                      <a:pt x="333" y="1225"/>
                      <a:pt x="333" y="1225"/>
                    </a:cubicBezTo>
                    <a:cubicBezTo>
                      <a:pt x="333" y="1225"/>
                      <a:pt x="333" y="1225"/>
                      <a:pt x="333" y="1224"/>
                    </a:cubicBezTo>
                    <a:cubicBezTo>
                      <a:pt x="334" y="1224"/>
                      <a:pt x="335" y="1224"/>
                      <a:pt x="336" y="1223"/>
                    </a:cubicBezTo>
                    <a:cubicBezTo>
                      <a:pt x="336" y="1224"/>
                      <a:pt x="336" y="1225"/>
                      <a:pt x="337" y="1225"/>
                    </a:cubicBezTo>
                    <a:cubicBezTo>
                      <a:pt x="336" y="1225"/>
                      <a:pt x="335" y="1225"/>
                      <a:pt x="333" y="1225"/>
                    </a:cubicBezTo>
                    <a:close/>
                    <a:moveTo>
                      <a:pt x="334" y="1215"/>
                    </a:moveTo>
                    <a:cubicBezTo>
                      <a:pt x="334" y="1214"/>
                      <a:pt x="334" y="1214"/>
                      <a:pt x="334" y="1214"/>
                    </a:cubicBezTo>
                    <a:cubicBezTo>
                      <a:pt x="335" y="1214"/>
                      <a:pt x="336" y="1213"/>
                      <a:pt x="337" y="1213"/>
                    </a:cubicBezTo>
                    <a:cubicBezTo>
                      <a:pt x="337" y="1214"/>
                      <a:pt x="337" y="1215"/>
                      <a:pt x="338" y="1216"/>
                    </a:cubicBezTo>
                    <a:cubicBezTo>
                      <a:pt x="338" y="1218"/>
                      <a:pt x="338" y="1220"/>
                      <a:pt x="338" y="1221"/>
                    </a:cubicBezTo>
                    <a:cubicBezTo>
                      <a:pt x="338" y="1222"/>
                      <a:pt x="338" y="1222"/>
                      <a:pt x="337" y="1222"/>
                    </a:cubicBezTo>
                    <a:cubicBezTo>
                      <a:pt x="337" y="1222"/>
                      <a:pt x="337" y="1222"/>
                      <a:pt x="337" y="1222"/>
                    </a:cubicBezTo>
                    <a:cubicBezTo>
                      <a:pt x="336" y="1219"/>
                      <a:pt x="335" y="1217"/>
                      <a:pt x="334" y="1215"/>
                    </a:cubicBezTo>
                    <a:close/>
                    <a:moveTo>
                      <a:pt x="338" y="1225"/>
                    </a:moveTo>
                    <a:cubicBezTo>
                      <a:pt x="338" y="1225"/>
                      <a:pt x="337" y="1224"/>
                      <a:pt x="337" y="1223"/>
                    </a:cubicBezTo>
                    <a:cubicBezTo>
                      <a:pt x="338" y="1223"/>
                      <a:pt x="338" y="1223"/>
                      <a:pt x="338" y="1223"/>
                    </a:cubicBezTo>
                    <a:cubicBezTo>
                      <a:pt x="339" y="1224"/>
                      <a:pt x="339" y="1224"/>
                      <a:pt x="339" y="1225"/>
                    </a:cubicBezTo>
                    <a:cubicBezTo>
                      <a:pt x="339" y="1225"/>
                      <a:pt x="338" y="1225"/>
                      <a:pt x="338" y="1225"/>
                    </a:cubicBezTo>
                    <a:close/>
                    <a:moveTo>
                      <a:pt x="339" y="1216"/>
                    </a:moveTo>
                    <a:cubicBezTo>
                      <a:pt x="338" y="1215"/>
                      <a:pt x="338" y="1214"/>
                      <a:pt x="338" y="1212"/>
                    </a:cubicBezTo>
                    <a:cubicBezTo>
                      <a:pt x="339" y="1212"/>
                      <a:pt x="339" y="1212"/>
                      <a:pt x="340" y="1212"/>
                    </a:cubicBezTo>
                    <a:cubicBezTo>
                      <a:pt x="340" y="1214"/>
                      <a:pt x="340" y="1216"/>
                      <a:pt x="341" y="1218"/>
                    </a:cubicBezTo>
                    <a:cubicBezTo>
                      <a:pt x="341" y="1219"/>
                      <a:pt x="341" y="1219"/>
                      <a:pt x="341" y="1220"/>
                    </a:cubicBezTo>
                    <a:cubicBezTo>
                      <a:pt x="340" y="1220"/>
                      <a:pt x="340" y="1221"/>
                      <a:pt x="339" y="1221"/>
                    </a:cubicBezTo>
                    <a:cubicBezTo>
                      <a:pt x="339" y="1219"/>
                      <a:pt x="339" y="1218"/>
                      <a:pt x="339" y="1216"/>
                    </a:cubicBezTo>
                    <a:close/>
                    <a:moveTo>
                      <a:pt x="346" y="1208"/>
                    </a:moveTo>
                    <a:cubicBezTo>
                      <a:pt x="346" y="1208"/>
                      <a:pt x="346" y="1208"/>
                      <a:pt x="346" y="1208"/>
                    </a:cubicBezTo>
                    <a:cubicBezTo>
                      <a:pt x="346" y="1208"/>
                      <a:pt x="346" y="1208"/>
                      <a:pt x="346" y="1208"/>
                    </a:cubicBezTo>
                    <a:cubicBezTo>
                      <a:pt x="345" y="1209"/>
                      <a:pt x="343" y="1209"/>
                      <a:pt x="341" y="1210"/>
                    </a:cubicBezTo>
                    <a:cubicBezTo>
                      <a:pt x="341" y="1209"/>
                      <a:pt x="340" y="1207"/>
                      <a:pt x="340" y="1206"/>
                    </a:cubicBezTo>
                    <a:cubicBezTo>
                      <a:pt x="341" y="1205"/>
                      <a:pt x="342" y="1205"/>
                      <a:pt x="342" y="1204"/>
                    </a:cubicBezTo>
                    <a:cubicBezTo>
                      <a:pt x="344" y="1205"/>
                      <a:pt x="345" y="1205"/>
                      <a:pt x="346" y="1205"/>
                    </a:cubicBezTo>
                    <a:cubicBezTo>
                      <a:pt x="346" y="1206"/>
                      <a:pt x="346" y="1207"/>
                      <a:pt x="346" y="1208"/>
                    </a:cubicBezTo>
                    <a:close/>
                    <a:moveTo>
                      <a:pt x="340" y="1225"/>
                    </a:moveTo>
                    <a:cubicBezTo>
                      <a:pt x="340" y="1224"/>
                      <a:pt x="340" y="1223"/>
                      <a:pt x="340" y="1222"/>
                    </a:cubicBezTo>
                    <a:cubicBezTo>
                      <a:pt x="340" y="1222"/>
                      <a:pt x="340" y="1222"/>
                      <a:pt x="340" y="1222"/>
                    </a:cubicBezTo>
                    <a:cubicBezTo>
                      <a:pt x="340" y="1222"/>
                      <a:pt x="341" y="1222"/>
                      <a:pt x="341" y="1222"/>
                    </a:cubicBezTo>
                    <a:cubicBezTo>
                      <a:pt x="342" y="1223"/>
                      <a:pt x="342" y="1224"/>
                      <a:pt x="342" y="1225"/>
                    </a:cubicBezTo>
                    <a:cubicBezTo>
                      <a:pt x="342" y="1225"/>
                      <a:pt x="342" y="1225"/>
                      <a:pt x="342" y="1225"/>
                    </a:cubicBezTo>
                    <a:cubicBezTo>
                      <a:pt x="341" y="1225"/>
                      <a:pt x="341" y="1225"/>
                      <a:pt x="340" y="1225"/>
                    </a:cubicBezTo>
                    <a:close/>
                    <a:moveTo>
                      <a:pt x="342" y="1219"/>
                    </a:moveTo>
                    <a:cubicBezTo>
                      <a:pt x="342" y="1216"/>
                      <a:pt x="341" y="1214"/>
                      <a:pt x="341" y="1211"/>
                    </a:cubicBezTo>
                    <a:cubicBezTo>
                      <a:pt x="343" y="1211"/>
                      <a:pt x="345" y="1210"/>
                      <a:pt x="347" y="1209"/>
                    </a:cubicBezTo>
                    <a:cubicBezTo>
                      <a:pt x="347" y="1210"/>
                      <a:pt x="347" y="1210"/>
                      <a:pt x="347" y="1210"/>
                    </a:cubicBezTo>
                    <a:cubicBezTo>
                      <a:pt x="347" y="1212"/>
                      <a:pt x="347" y="1214"/>
                      <a:pt x="347" y="1216"/>
                    </a:cubicBezTo>
                    <a:cubicBezTo>
                      <a:pt x="347" y="1217"/>
                      <a:pt x="347" y="1217"/>
                      <a:pt x="347" y="1217"/>
                    </a:cubicBezTo>
                    <a:cubicBezTo>
                      <a:pt x="346" y="1218"/>
                      <a:pt x="344" y="1219"/>
                      <a:pt x="342" y="1220"/>
                    </a:cubicBezTo>
                    <a:cubicBezTo>
                      <a:pt x="342" y="1219"/>
                      <a:pt x="342" y="1219"/>
                      <a:pt x="342" y="1219"/>
                    </a:cubicBezTo>
                    <a:close/>
                    <a:moveTo>
                      <a:pt x="343" y="1225"/>
                    </a:moveTo>
                    <a:cubicBezTo>
                      <a:pt x="343" y="1225"/>
                      <a:pt x="343" y="1225"/>
                      <a:pt x="343" y="1225"/>
                    </a:cubicBezTo>
                    <a:cubicBezTo>
                      <a:pt x="343" y="1224"/>
                      <a:pt x="343" y="1222"/>
                      <a:pt x="342" y="1221"/>
                    </a:cubicBezTo>
                    <a:cubicBezTo>
                      <a:pt x="344" y="1220"/>
                      <a:pt x="346" y="1220"/>
                      <a:pt x="347" y="1219"/>
                    </a:cubicBezTo>
                    <a:cubicBezTo>
                      <a:pt x="347" y="1219"/>
                      <a:pt x="347" y="1220"/>
                      <a:pt x="348" y="1221"/>
                    </a:cubicBezTo>
                    <a:cubicBezTo>
                      <a:pt x="348" y="1221"/>
                      <a:pt x="348" y="1224"/>
                      <a:pt x="348" y="1225"/>
                    </a:cubicBezTo>
                    <a:cubicBezTo>
                      <a:pt x="346" y="1225"/>
                      <a:pt x="345" y="1225"/>
                      <a:pt x="343" y="1225"/>
                    </a:cubicBezTo>
                    <a:close/>
                    <a:moveTo>
                      <a:pt x="347" y="1205"/>
                    </a:moveTo>
                    <a:cubicBezTo>
                      <a:pt x="347" y="1205"/>
                      <a:pt x="347" y="1205"/>
                      <a:pt x="347" y="1205"/>
                    </a:cubicBezTo>
                    <a:cubicBezTo>
                      <a:pt x="347" y="1205"/>
                      <a:pt x="347" y="1205"/>
                      <a:pt x="347" y="1205"/>
                    </a:cubicBezTo>
                    <a:cubicBezTo>
                      <a:pt x="349" y="1205"/>
                      <a:pt x="350" y="1205"/>
                      <a:pt x="352" y="1205"/>
                    </a:cubicBezTo>
                    <a:cubicBezTo>
                      <a:pt x="353" y="1205"/>
                      <a:pt x="354" y="1205"/>
                      <a:pt x="355" y="1205"/>
                    </a:cubicBezTo>
                    <a:cubicBezTo>
                      <a:pt x="355" y="1205"/>
                      <a:pt x="355" y="1205"/>
                      <a:pt x="355" y="1205"/>
                    </a:cubicBezTo>
                    <a:cubicBezTo>
                      <a:pt x="354" y="1206"/>
                      <a:pt x="353" y="1206"/>
                      <a:pt x="352" y="1206"/>
                    </a:cubicBezTo>
                    <a:cubicBezTo>
                      <a:pt x="351" y="1207"/>
                      <a:pt x="349" y="1207"/>
                      <a:pt x="348" y="1208"/>
                    </a:cubicBezTo>
                    <a:cubicBezTo>
                      <a:pt x="348" y="1207"/>
                      <a:pt x="348" y="1206"/>
                      <a:pt x="348" y="1206"/>
                    </a:cubicBezTo>
                    <a:cubicBezTo>
                      <a:pt x="348" y="1205"/>
                      <a:pt x="347" y="1205"/>
                      <a:pt x="347" y="1205"/>
                    </a:cubicBezTo>
                    <a:close/>
                    <a:moveTo>
                      <a:pt x="348" y="1214"/>
                    </a:moveTo>
                    <a:cubicBezTo>
                      <a:pt x="348" y="1212"/>
                      <a:pt x="348" y="1211"/>
                      <a:pt x="348" y="1209"/>
                    </a:cubicBezTo>
                    <a:cubicBezTo>
                      <a:pt x="349" y="1208"/>
                      <a:pt x="351" y="1208"/>
                      <a:pt x="352" y="1207"/>
                    </a:cubicBezTo>
                    <a:cubicBezTo>
                      <a:pt x="353" y="1207"/>
                      <a:pt x="353" y="1207"/>
                      <a:pt x="354" y="1207"/>
                    </a:cubicBezTo>
                    <a:cubicBezTo>
                      <a:pt x="354" y="1207"/>
                      <a:pt x="354" y="1208"/>
                      <a:pt x="354" y="1208"/>
                    </a:cubicBezTo>
                    <a:cubicBezTo>
                      <a:pt x="354" y="1210"/>
                      <a:pt x="355" y="1212"/>
                      <a:pt x="355" y="1214"/>
                    </a:cubicBezTo>
                    <a:cubicBezTo>
                      <a:pt x="355" y="1214"/>
                      <a:pt x="355" y="1214"/>
                      <a:pt x="354" y="1214"/>
                    </a:cubicBezTo>
                    <a:cubicBezTo>
                      <a:pt x="352" y="1215"/>
                      <a:pt x="350" y="1216"/>
                      <a:pt x="349" y="1217"/>
                    </a:cubicBezTo>
                    <a:cubicBezTo>
                      <a:pt x="348" y="1216"/>
                      <a:pt x="348" y="1215"/>
                      <a:pt x="348" y="1214"/>
                    </a:cubicBezTo>
                    <a:close/>
                    <a:moveTo>
                      <a:pt x="354" y="1225"/>
                    </a:moveTo>
                    <a:cubicBezTo>
                      <a:pt x="352" y="1225"/>
                      <a:pt x="351" y="1225"/>
                      <a:pt x="349" y="1225"/>
                    </a:cubicBezTo>
                    <a:cubicBezTo>
                      <a:pt x="349" y="1223"/>
                      <a:pt x="349" y="1219"/>
                      <a:pt x="349" y="1218"/>
                    </a:cubicBezTo>
                    <a:cubicBezTo>
                      <a:pt x="349" y="1218"/>
                      <a:pt x="349" y="1218"/>
                      <a:pt x="349" y="1218"/>
                    </a:cubicBezTo>
                    <a:cubicBezTo>
                      <a:pt x="351" y="1217"/>
                      <a:pt x="353" y="1216"/>
                      <a:pt x="355" y="1216"/>
                    </a:cubicBezTo>
                    <a:cubicBezTo>
                      <a:pt x="355" y="1218"/>
                      <a:pt x="355" y="1221"/>
                      <a:pt x="356" y="1224"/>
                    </a:cubicBezTo>
                    <a:cubicBezTo>
                      <a:pt x="355" y="1224"/>
                      <a:pt x="354" y="1225"/>
                      <a:pt x="354" y="1225"/>
                    </a:cubicBezTo>
                    <a:close/>
                    <a:moveTo>
                      <a:pt x="356" y="1212"/>
                    </a:moveTo>
                    <a:cubicBezTo>
                      <a:pt x="356" y="1210"/>
                      <a:pt x="355" y="1208"/>
                      <a:pt x="355" y="1207"/>
                    </a:cubicBezTo>
                    <a:cubicBezTo>
                      <a:pt x="357" y="1206"/>
                      <a:pt x="358" y="1206"/>
                      <a:pt x="359" y="1206"/>
                    </a:cubicBezTo>
                    <a:cubicBezTo>
                      <a:pt x="360" y="1206"/>
                      <a:pt x="361" y="1206"/>
                      <a:pt x="363" y="1206"/>
                    </a:cubicBezTo>
                    <a:cubicBezTo>
                      <a:pt x="362" y="1208"/>
                      <a:pt x="363" y="1210"/>
                      <a:pt x="363" y="1212"/>
                    </a:cubicBezTo>
                    <a:cubicBezTo>
                      <a:pt x="361" y="1213"/>
                      <a:pt x="358" y="1213"/>
                      <a:pt x="356" y="1214"/>
                    </a:cubicBezTo>
                    <a:cubicBezTo>
                      <a:pt x="356" y="1213"/>
                      <a:pt x="356" y="1212"/>
                      <a:pt x="356" y="1212"/>
                    </a:cubicBezTo>
                    <a:close/>
                    <a:moveTo>
                      <a:pt x="356" y="1218"/>
                    </a:moveTo>
                    <a:cubicBezTo>
                      <a:pt x="356" y="1217"/>
                      <a:pt x="356" y="1216"/>
                      <a:pt x="356" y="1215"/>
                    </a:cubicBezTo>
                    <a:cubicBezTo>
                      <a:pt x="356" y="1215"/>
                      <a:pt x="357" y="1215"/>
                      <a:pt x="357" y="1215"/>
                    </a:cubicBezTo>
                    <a:cubicBezTo>
                      <a:pt x="359" y="1214"/>
                      <a:pt x="361" y="1214"/>
                      <a:pt x="363" y="1213"/>
                    </a:cubicBezTo>
                    <a:cubicBezTo>
                      <a:pt x="363" y="1213"/>
                      <a:pt x="363" y="1214"/>
                      <a:pt x="363" y="1214"/>
                    </a:cubicBezTo>
                    <a:cubicBezTo>
                      <a:pt x="363" y="1216"/>
                      <a:pt x="363" y="1217"/>
                      <a:pt x="363" y="1219"/>
                    </a:cubicBezTo>
                    <a:cubicBezTo>
                      <a:pt x="361" y="1220"/>
                      <a:pt x="359" y="1222"/>
                      <a:pt x="357" y="1223"/>
                    </a:cubicBezTo>
                    <a:cubicBezTo>
                      <a:pt x="357" y="1221"/>
                      <a:pt x="357" y="1219"/>
                      <a:pt x="356" y="1218"/>
                    </a:cubicBezTo>
                    <a:close/>
                    <a:moveTo>
                      <a:pt x="357" y="1225"/>
                    </a:moveTo>
                    <a:cubicBezTo>
                      <a:pt x="357" y="1225"/>
                      <a:pt x="357" y="1225"/>
                      <a:pt x="357" y="1225"/>
                    </a:cubicBezTo>
                    <a:cubicBezTo>
                      <a:pt x="357" y="1225"/>
                      <a:pt x="357" y="1225"/>
                      <a:pt x="357" y="1224"/>
                    </a:cubicBezTo>
                    <a:cubicBezTo>
                      <a:pt x="359" y="1223"/>
                      <a:pt x="361" y="1222"/>
                      <a:pt x="364" y="1221"/>
                    </a:cubicBezTo>
                    <a:cubicBezTo>
                      <a:pt x="364" y="1222"/>
                      <a:pt x="364" y="1224"/>
                      <a:pt x="365" y="1225"/>
                    </a:cubicBezTo>
                    <a:cubicBezTo>
                      <a:pt x="362" y="1225"/>
                      <a:pt x="360" y="1225"/>
                      <a:pt x="357" y="1225"/>
                    </a:cubicBezTo>
                    <a:close/>
                    <a:moveTo>
                      <a:pt x="371" y="1210"/>
                    </a:moveTo>
                    <a:cubicBezTo>
                      <a:pt x="369" y="1210"/>
                      <a:pt x="366" y="1211"/>
                      <a:pt x="364" y="1212"/>
                    </a:cubicBezTo>
                    <a:cubicBezTo>
                      <a:pt x="364" y="1210"/>
                      <a:pt x="363" y="1208"/>
                      <a:pt x="364" y="1206"/>
                    </a:cubicBezTo>
                    <a:cubicBezTo>
                      <a:pt x="366" y="1206"/>
                      <a:pt x="369" y="1206"/>
                      <a:pt x="371" y="1206"/>
                    </a:cubicBezTo>
                    <a:cubicBezTo>
                      <a:pt x="371" y="1207"/>
                      <a:pt x="371" y="1208"/>
                      <a:pt x="371" y="1210"/>
                    </a:cubicBezTo>
                    <a:close/>
                    <a:moveTo>
                      <a:pt x="371" y="1215"/>
                    </a:moveTo>
                    <a:cubicBezTo>
                      <a:pt x="369" y="1216"/>
                      <a:pt x="367" y="1217"/>
                      <a:pt x="365" y="1219"/>
                    </a:cubicBezTo>
                    <a:cubicBezTo>
                      <a:pt x="365" y="1217"/>
                      <a:pt x="364" y="1216"/>
                      <a:pt x="364" y="1215"/>
                    </a:cubicBezTo>
                    <a:cubicBezTo>
                      <a:pt x="364" y="1214"/>
                      <a:pt x="364" y="1214"/>
                      <a:pt x="364" y="1213"/>
                    </a:cubicBezTo>
                    <a:cubicBezTo>
                      <a:pt x="366" y="1212"/>
                      <a:pt x="369" y="1212"/>
                      <a:pt x="371" y="1211"/>
                    </a:cubicBezTo>
                    <a:cubicBezTo>
                      <a:pt x="371" y="1212"/>
                      <a:pt x="371" y="1214"/>
                      <a:pt x="371" y="1215"/>
                    </a:cubicBezTo>
                    <a:close/>
                    <a:moveTo>
                      <a:pt x="372" y="1224"/>
                    </a:moveTo>
                    <a:cubicBezTo>
                      <a:pt x="372" y="1224"/>
                      <a:pt x="372" y="1225"/>
                      <a:pt x="371" y="1225"/>
                    </a:cubicBezTo>
                    <a:cubicBezTo>
                      <a:pt x="370" y="1225"/>
                      <a:pt x="368" y="1225"/>
                      <a:pt x="366" y="1225"/>
                    </a:cubicBezTo>
                    <a:cubicBezTo>
                      <a:pt x="366" y="1225"/>
                      <a:pt x="366" y="1225"/>
                      <a:pt x="366" y="1225"/>
                    </a:cubicBezTo>
                    <a:cubicBezTo>
                      <a:pt x="365" y="1223"/>
                      <a:pt x="365" y="1222"/>
                      <a:pt x="365" y="1220"/>
                    </a:cubicBezTo>
                    <a:cubicBezTo>
                      <a:pt x="367" y="1219"/>
                      <a:pt x="369" y="1218"/>
                      <a:pt x="372" y="1216"/>
                    </a:cubicBezTo>
                    <a:cubicBezTo>
                      <a:pt x="372" y="1219"/>
                      <a:pt x="372" y="1222"/>
                      <a:pt x="373" y="1224"/>
                    </a:cubicBezTo>
                    <a:cubicBezTo>
                      <a:pt x="373" y="1224"/>
                      <a:pt x="373" y="1224"/>
                      <a:pt x="372" y="1224"/>
                    </a:cubicBezTo>
                    <a:close/>
                    <a:moveTo>
                      <a:pt x="373" y="1211"/>
                    </a:moveTo>
                    <a:cubicBezTo>
                      <a:pt x="373" y="1211"/>
                      <a:pt x="374" y="1211"/>
                      <a:pt x="374" y="1210"/>
                    </a:cubicBezTo>
                    <a:cubicBezTo>
                      <a:pt x="375" y="1210"/>
                      <a:pt x="377" y="1210"/>
                      <a:pt x="378" y="1209"/>
                    </a:cubicBezTo>
                    <a:cubicBezTo>
                      <a:pt x="378" y="1210"/>
                      <a:pt x="378" y="1211"/>
                      <a:pt x="378" y="1212"/>
                    </a:cubicBezTo>
                    <a:cubicBezTo>
                      <a:pt x="376" y="1213"/>
                      <a:pt x="375" y="1214"/>
                      <a:pt x="373" y="1215"/>
                    </a:cubicBezTo>
                    <a:cubicBezTo>
                      <a:pt x="373" y="1213"/>
                      <a:pt x="373" y="1212"/>
                      <a:pt x="373" y="1211"/>
                    </a:cubicBezTo>
                    <a:close/>
                    <a:moveTo>
                      <a:pt x="378" y="1208"/>
                    </a:moveTo>
                    <a:cubicBezTo>
                      <a:pt x="376" y="1209"/>
                      <a:pt x="374" y="1209"/>
                      <a:pt x="373" y="1210"/>
                    </a:cubicBezTo>
                    <a:cubicBezTo>
                      <a:pt x="373" y="1208"/>
                      <a:pt x="373" y="1207"/>
                      <a:pt x="373" y="1206"/>
                    </a:cubicBezTo>
                    <a:cubicBezTo>
                      <a:pt x="374" y="1206"/>
                      <a:pt x="376" y="1206"/>
                      <a:pt x="378" y="1206"/>
                    </a:cubicBezTo>
                    <a:cubicBezTo>
                      <a:pt x="377" y="1206"/>
                      <a:pt x="377" y="1207"/>
                      <a:pt x="378" y="1208"/>
                    </a:cubicBezTo>
                    <a:close/>
                    <a:moveTo>
                      <a:pt x="373" y="1216"/>
                    </a:moveTo>
                    <a:cubicBezTo>
                      <a:pt x="375" y="1215"/>
                      <a:pt x="377" y="1214"/>
                      <a:pt x="379" y="1213"/>
                    </a:cubicBezTo>
                    <a:cubicBezTo>
                      <a:pt x="379" y="1214"/>
                      <a:pt x="379" y="1215"/>
                      <a:pt x="379" y="1216"/>
                    </a:cubicBezTo>
                    <a:cubicBezTo>
                      <a:pt x="379" y="1218"/>
                      <a:pt x="379" y="1220"/>
                      <a:pt x="380" y="1221"/>
                    </a:cubicBezTo>
                    <a:cubicBezTo>
                      <a:pt x="379" y="1222"/>
                      <a:pt x="378" y="1222"/>
                      <a:pt x="377" y="1223"/>
                    </a:cubicBezTo>
                    <a:cubicBezTo>
                      <a:pt x="376" y="1223"/>
                      <a:pt x="375" y="1223"/>
                      <a:pt x="374" y="1224"/>
                    </a:cubicBezTo>
                    <a:cubicBezTo>
                      <a:pt x="373" y="1221"/>
                      <a:pt x="373" y="1219"/>
                      <a:pt x="373" y="1216"/>
                    </a:cubicBezTo>
                    <a:close/>
                    <a:moveTo>
                      <a:pt x="381" y="1206"/>
                    </a:moveTo>
                    <a:cubicBezTo>
                      <a:pt x="380" y="1207"/>
                      <a:pt x="379" y="1207"/>
                      <a:pt x="379" y="1207"/>
                    </a:cubicBezTo>
                    <a:cubicBezTo>
                      <a:pt x="379" y="1207"/>
                      <a:pt x="379" y="1206"/>
                      <a:pt x="379" y="1206"/>
                    </a:cubicBezTo>
                    <a:cubicBezTo>
                      <a:pt x="379" y="1206"/>
                      <a:pt x="379" y="1206"/>
                      <a:pt x="380" y="1205"/>
                    </a:cubicBezTo>
                    <a:cubicBezTo>
                      <a:pt x="381" y="1205"/>
                      <a:pt x="381" y="1205"/>
                      <a:pt x="382" y="1205"/>
                    </a:cubicBezTo>
                    <a:cubicBezTo>
                      <a:pt x="382" y="1206"/>
                      <a:pt x="381" y="1206"/>
                      <a:pt x="381" y="1206"/>
                    </a:cubicBezTo>
                    <a:close/>
                    <a:moveTo>
                      <a:pt x="383" y="1206"/>
                    </a:moveTo>
                    <a:cubicBezTo>
                      <a:pt x="383" y="1207"/>
                      <a:pt x="383" y="1208"/>
                      <a:pt x="384" y="1209"/>
                    </a:cubicBezTo>
                    <a:cubicBezTo>
                      <a:pt x="382" y="1210"/>
                      <a:pt x="381" y="1210"/>
                      <a:pt x="380" y="1211"/>
                    </a:cubicBezTo>
                    <a:cubicBezTo>
                      <a:pt x="380" y="1211"/>
                      <a:pt x="380" y="1211"/>
                      <a:pt x="380" y="1211"/>
                    </a:cubicBezTo>
                    <a:cubicBezTo>
                      <a:pt x="379" y="1210"/>
                      <a:pt x="379" y="1209"/>
                      <a:pt x="379" y="1209"/>
                    </a:cubicBezTo>
                    <a:cubicBezTo>
                      <a:pt x="380" y="1208"/>
                      <a:pt x="380" y="1208"/>
                      <a:pt x="381" y="1207"/>
                    </a:cubicBezTo>
                    <a:cubicBezTo>
                      <a:pt x="382" y="1207"/>
                      <a:pt x="382" y="1207"/>
                      <a:pt x="383" y="1206"/>
                    </a:cubicBezTo>
                    <a:close/>
                    <a:moveTo>
                      <a:pt x="375" y="1225"/>
                    </a:moveTo>
                    <a:cubicBezTo>
                      <a:pt x="377" y="1224"/>
                      <a:pt x="378" y="1223"/>
                      <a:pt x="380" y="1222"/>
                    </a:cubicBezTo>
                    <a:cubicBezTo>
                      <a:pt x="380" y="1223"/>
                      <a:pt x="380" y="1223"/>
                      <a:pt x="381" y="1224"/>
                    </a:cubicBezTo>
                    <a:cubicBezTo>
                      <a:pt x="379" y="1224"/>
                      <a:pt x="377" y="1224"/>
                      <a:pt x="375" y="1225"/>
                    </a:cubicBezTo>
                    <a:close/>
                    <a:moveTo>
                      <a:pt x="380" y="1214"/>
                    </a:moveTo>
                    <a:cubicBezTo>
                      <a:pt x="380" y="1214"/>
                      <a:pt x="380" y="1213"/>
                      <a:pt x="380" y="1212"/>
                    </a:cubicBezTo>
                    <a:cubicBezTo>
                      <a:pt x="380" y="1212"/>
                      <a:pt x="381" y="1212"/>
                      <a:pt x="382" y="1212"/>
                    </a:cubicBezTo>
                    <a:cubicBezTo>
                      <a:pt x="382" y="1211"/>
                      <a:pt x="383" y="1211"/>
                      <a:pt x="384" y="1211"/>
                    </a:cubicBezTo>
                    <a:cubicBezTo>
                      <a:pt x="384" y="1211"/>
                      <a:pt x="385" y="1212"/>
                      <a:pt x="385" y="1213"/>
                    </a:cubicBezTo>
                    <a:cubicBezTo>
                      <a:pt x="385" y="1214"/>
                      <a:pt x="386" y="1216"/>
                      <a:pt x="386" y="1218"/>
                    </a:cubicBezTo>
                    <a:cubicBezTo>
                      <a:pt x="384" y="1219"/>
                      <a:pt x="383" y="1220"/>
                      <a:pt x="381" y="1221"/>
                    </a:cubicBezTo>
                    <a:cubicBezTo>
                      <a:pt x="380" y="1219"/>
                      <a:pt x="380" y="1216"/>
                      <a:pt x="380" y="1214"/>
                    </a:cubicBezTo>
                    <a:close/>
                    <a:moveTo>
                      <a:pt x="384" y="1205"/>
                    </a:moveTo>
                    <a:cubicBezTo>
                      <a:pt x="384" y="1205"/>
                      <a:pt x="384" y="1205"/>
                      <a:pt x="384" y="1205"/>
                    </a:cubicBezTo>
                    <a:cubicBezTo>
                      <a:pt x="386" y="1205"/>
                      <a:pt x="388" y="1205"/>
                      <a:pt x="390" y="1204"/>
                    </a:cubicBezTo>
                    <a:cubicBezTo>
                      <a:pt x="390" y="1205"/>
                      <a:pt x="391" y="1206"/>
                      <a:pt x="391" y="1207"/>
                    </a:cubicBezTo>
                    <a:cubicBezTo>
                      <a:pt x="389" y="1208"/>
                      <a:pt x="387" y="1208"/>
                      <a:pt x="385" y="1209"/>
                    </a:cubicBezTo>
                    <a:cubicBezTo>
                      <a:pt x="385" y="1208"/>
                      <a:pt x="384" y="1207"/>
                      <a:pt x="384" y="1205"/>
                    </a:cubicBezTo>
                    <a:close/>
                    <a:moveTo>
                      <a:pt x="383" y="1224"/>
                    </a:moveTo>
                    <a:cubicBezTo>
                      <a:pt x="382" y="1224"/>
                      <a:pt x="382" y="1224"/>
                      <a:pt x="382" y="1224"/>
                    </a:cubicBezTo>
                    <a:cubicBezTo>
                      <a:pt x="382" y="1223"/>
                      <a:pt x="381" y="1223"/>
                      <a:pt x="381" y="1222"/>
                    </a:cubicBezTo>
                    <a:cubicBezTo>
                      <a:pt x="383" y="1221"/>
                      <a:pt x="385" y="1220"/>
                      <a:pt x="386" y="1220"/>
                    </a:cubicBezTo>
                    <a:cubicBezTo>
                      <a:pt x="386" y="1221"/>
                      <a:pt x="387" y="1222"/>
                      <a:pt x="387" y="1223"/>
                    </a:cubicBezTo>
                    <a:cubicBezTo>
                      <a:pt x="385" y="1223"/>
                      <a:pt x="384" y="1223"/>
                      <a:pt x="383" y="1224"/>
                    </a:cubicBezTo>
                    <a:close/>
                    <a:moveTo>
                      <a:pt x="387" y="1214"/>
                    </a:moveTo>
                    <a:cubicBezTo>
                      <a:pt x="386" y="1213"/>
                      <a:pt x="386" y="1211"/>
                      <a:pt x="385" y="1210"/>
                    </a:cubicBezTo>
                    <a:cubicBezTo>
                      <a:pt x="387" y="1209"/>
                      <a:pt x="389" y="1209"/>
                      <a:pt x="391" y="1208"/>
                    </a:cubicBezTo>
                    <a:cubicBezTo>
                      <a:pt x="391" y="1211"/>
                      <a:pt x="391" y="1213"/>
                      <a:pt x="392" y="1216"/>
                    </a:cubicBezTo>
                    <a:cubicBezTo>
                      <a:pt x="390" y="1217"/>
                      <a:pt x="389" y="1217"/>
                      <a:pt x="387" y="1218"/>
                    </a:cubicBezTo>
                    <a:cubicBezTo>
                      <a:pt x="387" y="1217"/>
                      <a:pt x="387" y="1215"/>
                      <a:pt x="387" y="1214"/>
                    </a:cubicBezTo>
                    <a:close/>
                    <a:moveTo>
                      <a:pt x="400" y="1204"/>
                    </a:moveTo>
                    <a:cubicBezTo>
                      <a:pt x="400" y="1204"/>
                      <a:pt x="400" y="1205"/>
                      <a:pt x="400" y="1205"/>
                    </a:cubicBezTo>
                    <a:cubicBezTo>
                      <a:pt x="397" y="1206"/>
                      <a:pt x="395" y="1206"/>
                      <a:pt x="392" y="1207"/>
                    </a:cubicBezTo>
                    <a:cubicBezTo>
                      <a:pt x="392" y="1206"/>
                      <a:pt x="392" y="1205"/>
                      <a:pt x="392" y="1204"/>
                    </a:cubicBezTo>
                    <a:cubicBezTo>
                      <a:pt x="394" y="1204"/>
                      <a:pt x="397" y="1204"/>
                      <a:pt x="400" y="1203"/>
                    </a:cubicBezTo>
                    <a:cubicBezTo>
                      <a:pt x="399" y="1203"/>
                      <a:pt x="399" y="1203"/>
                      <a:pt x="399" y="1204"/>
                    </a:cubicBezTo>
                    <a:cubicBezTo>
                      <a:pt x="399" y="1204"/>
                      <a:pt x="400" y="1204"/>
                      <a:pt x="400" y="1204"/>
                    </a:cubicBezTo>
                    <a:close/>
                    <a:moveTo>
                      <a:pt x="388" y="1223"/>
                    </a:moveTo>
                    <a:cubicBezTo>
                      <a:pt x="388" y="1222"/>
                      <a:pt x="388" y="1220"/>
                      <a:pt x="387" y="1219"/>
                    </a:cubicBezTo>
                    <a:cubicBezTo>
                      <a:pt x="389" y="1218"/>
                      <a:pt x="390" y="1218"/>
                      <a:pt x="392" y="1217"/>
                    </a:cubicBezTo>
                    <a:cubicBezTo>
                      <a:pt x="392" y="1217"/>
                      <a:pt x="392" y="1218"/>
                      <a:pt x="392" y="1218"/>
                    </a:cubicBezTo>
                    <a:cubicBezTo>
                      <a:pt x="392" y="1219"/>
                      <a:pt x="392" y="1221"/>
                      <a:pt x="392" y="1222"/>
                    </a:cubicBezTo>
                    <a:cubicBezTo>
                      <a:pt x="391" y="1222"/>
                      <a:pt x="389" y="1223"/>
                      <a:pt x="388" y="1223"/>
                    </a:cubicBezTo>
                    <a:close/>
                    <a:moveTo>
                      <a:pt x="400" y="1206"/>
                    </a:moveTo>
                    <a:cubicBezTo>
                      <a:pt x="400" y="1208"/>
                      <a:pt x="400" y="1210"/>
                      <a:pt x="401" y="1212"/>
                    </a:cubicBezTo>
                    <a:cubicBezTo>
                      <a:pt x="399" y="1213"/>
                      <a:pt x="397" y="1214"/>
                      <a:pt x="394" y="1215"/>
                    </a:cubicBezTo>
                    <a:cubicBezTo>
                      <a:pt x="394" y="1215"/>
                      <a:pt x="393" y="1215"/>
                      <a:pt x="393" y="1215"/>
                    </a:cubicBezTo>
                    <a:cubicBezTo>
                      <a:pt x="393" y="1213"/>
                      <a:pt x="393" y="1210"/>
                      <a:pt x="392" y="1208"/>
                    </a:cubicBezTo>
                    <a:cubicBezTo>
                      <a:pt x="395" y="1207"/>
                      <a:pt x="397" y="1207"/>
                      <a:pt x="400" y="1206"/>
                    </a:cubicBezTo>
                    <a:close/>
                    <a:moveTo>
                      <a:pt x="400" y="1222"/>
                    </a:moveTo>
                    <a:cubicBezTo>
                      <a:pt x="398" y="1222"/>
                      <a:pt x="395" y="1222"/>
                      <a:pt x="393" y="1222"/>
                    </a:cubicBezTo>
                    <a:cubicBezTo>
                      <a:pt x="393" y="1221"/>
                      <a:pt x="393" y="1218"/>
                      <a:pt x="393" y="1217"/>
                    </a:cubicBezTo>
                    <a:cubicBezTo>
                      <a:pt x="396" y="1215"/>
                      <a:pt x="398" y="1214"/>
                      <a:pt x="401" y="1213"/>
                    </a:cubicBezTo>
                    <a:cubicBezTo>
                      <a:pt x="401" y="1213"/>
                      <a:pt x="401" y="1213"/>
                      <a:pt x="401" y="1213"/>
                    </a:cubicBezTo>
                    <a:cubicBezTo>
                      <a:pt x="401" y="1215"/>
                      <a:pt x="402" y="1217"/>
                      <a:pt x="402" y="1219"/>
                    </a:cubicBezTo>
                    <a:cubicBezTo>
                      <a:pt x="402" y="1219"/>
                      <a:pt x="402" y="1220"/>
                      <a:pt x="402" y="1220"/>
                    </a:cubicBezTo>
                    <a:cubicBezTo>
                      <a:pt x="401" y="1221"/>
                      <a:pt x="401" y="1221"/>
                      <a:pt x="400" y="1222"/>
                    </a:cubicBezTo>
                    <a:close/>
                    <a:moveTo>
                      <a:pt x="419" y="1204"/>
                    </a:moveTo>
                    <a:cubicBezTo>
                      <a:pt x="418" y="1204"/>
                      <a:pt x="416" y="1205"/>
                      <a:pt x="415" y="1205"/>
                    </a:cubicBezTo>
                    <a:cubicBezTo>
                      <a:pt x="415" y="1204"/>
                      <a:pt x="414" y="1203"/>
                      <a:pt x="414" y="1202"/>
                    </a:cubicBezTo>
                    <a:cubicBezTo>
                      <a:pt x="417" y="1202"/>
                      <a:pt x="419" y="1202"/>
                      <a:pt x="421" y="1202"/>
                    </a:cubicBezTo>
                    <a:cubicBezTo>
                      <a:pt x="420" y="1202"/>
                      <a:pt x="420" y="1203"/>
                      <a:pt x="419" y="1204"/>
                    </a:cubicBezTo>
                    <a:close/>
                    <a:moveTo>
                      <a:pt x="424" y="1202"/>
                    </a:moveTo>
                    <a:cubicBezTo>
                      <a:pt x="427" y="1201"/>
                      <a:pt x="430" y="1201"/>
                      <a:pt x="433" y="1201"/>
                    </a:cubicBezTo>
                    <a:cubicBezTo>
                      <a:pt x="428" y="1204"/>
                      <a:pt x="422" y="1208"/>
                      <a:pt x="417" y="1211"/>
                    </a:cubicBezTo>
                    <a:cubicBezTo>
                      <a:pt x="417" y="1211"/>
                      <a:pt x="417" y="1211"/>
                      <a:pt x="417" y="1210"/>
                    </a:cubicBezTo>
                    <a:cubicBezTo>
                      <a:pt x="417" y="1209"/>
                      <a:pt x="416" y="1208"/>
                      <a:pt x="416" y="1207"/>
                    </a:cubicBezTo>
                    <a:cubicBezTo>
                      <a:pt x="417" y="1206"/>
                      <a:pt x="417" y="1206"/>
                      <a:pt x="418" y="1205"/>
                    </a:cubicBezTo>
                    <a:cubicBezTo>
                      <a:pt x="420" y="1204"/>
                      <a:pt x="422" y="1203"/>
                      <a:pt x="424" y="1202"/>
                    </a:cubicBezTo>
                    <a:close/>
                    <a:moveTo>
                      <a:pt x="415" y="1207"/>
                    </a:moveTo>
                    <a:cubicBezTo>
                      <a:pt x="415" y="1208"/>
                      <a:pt x="415" y="1209"/>
                      <a:pt x="415" y="1209"/>
                    </a:cubicBezTo>
                    <a:cubicBezTo>
                      <a:pt x="416" y="1210"/>
                      <a:pt x="416" y="1211"/>
                      <a:pt x="416" y="1212"/>
                    </a:cubicBezTo>
                    <a:cubicBezTo>
                      <a:pt x="415" y="1213"/>
                      <a:pt x="414" y="1214"/>
                      <a:pt x="412" y="1214"/>
                    </a:cubicBezTo>
                    <a:cubicBezTo>
                      <a:pt x="412" y="1213"/>
                      <a:pt x="412" y="1213"/>
                      <a:pt x="411" y="1212"/>
                    </a:cubicBezTo>
                    <a:cubicBezTo>
                      <a:pt x="411" y="1211"/>
                      <a:pt x="411" y="1210"/>
                      <a:pt x="410" y="1209"/>
                    </a:cubicBezTo>
                    <a:cubicBezTo>
                      <a:pt x="410" y="1209"/>
                      <a:pt x="410" y="1209"/>
                      <a:pt x="411" y="1209"/>
                    </a:cubicBezTo>
                    <a:cubicBezTo>
                      <a:pt x="412" y="1208"/>
                      <a:pt x="413" y="1208"/>
                      <a:pt x="415" y="1207"/>
                    </a:cubicBezTo>
                    <a:close/>
                    <a:moveTo>
                      <a:pt x="410" y="1208"/>
                    </a:moveTo>
                    <a:cubicBezTo>
                      <a:pt x="410" y="1208"/>
                      <a:pt x="410" y="1208"/>
                      <a:pt x="410" y="1208"/>
                    </a:cubicBezTo>
                    <a:cubicBezTo>
                      <a:pt x="409" y="1206"/>
                      <a:pt x="409" y="1204"/>
                      <a:pt x="408" y="1203"/>
                    </a:cubicBezTo>
                    <a:cubicBezTo>
                      <a:pt x="408" y="1202"/>
                      <a:pt x="408" y="1202"/>
                      <a:pt x="409" y="1202"/>
                    </a:cubicBezTo>
                    <a:cubicBezTo>
                      <a:pt x="409" y="1202"/>
                      <a:pt x="409" y="1202"/>
                      <a:pt x="409" y="1202"/>
                    </a:cubicBezTo>
                    <a:cubicBezTo>
                      <a:pt x="410" y="1202"/>
                      <a:pt x="412" y="1202"/>
                      <a:pt x="413" y="1202"/>
                    </a:cubicBezTo>
                    <a:cubicBezTo>
                      <a:pt x="413" y="1203"/>
                      <a:pt x="414" y="1205"/>
                      <a:pt x="414" y="1206"/>
                    </a:cubicBezTo>
                    <a:cubicBezTo>
                      <a:pt x="413" y="1207"/>
                      <a:pt x="412" y="1207"/>
                      <a:pt x="410" y="1208"/>
                    </a:cubicBezTo>
                    <a:close/>
                    <a:moveTo>
                      <a:pt x="409" y="1208"/>
                    </a:moveTo>
                    <a:cubicBezTo>
                      <a:pt x="406" y="1209"/>
                      <a:pt x="404" y="1210"/>
                      <a:pt x="402" y="1211"/>
                    </a:cubicBezTo>
                    <a:cubicBezTo>
                      <a:pt x="402" y="1209"/>
                      <a:pt x="401" y="1207"/>
                      <a:pt x="401" y="1206"/>
                    </a:cubicBezTo>
                    <a:cubicBezTo>
                      <a:pt x="403" y="1205"/>
                      <a:pt x="405" y="1204"/>
                      <a:pt x="407" y="1203"/>
                    </a:cubicBezTo>
                    <a:cubicBezTo>
                      <a:pt x="408" y="1205"/>
                      <a:pt x="408" y="1207"/>
                      <a:pt x="409" y="1208"/>
                    </a:cubicBezTo>
                    <a:close/>
                    <a:moveTo>
                      <a:pt x="401" y="1204"/>
                    </a:moveTo>
                    <a:cubicBezTo>
                      <a:pt x="401" y="1204"/>
                      <a:pt x="401" y="1204"/>
                      <a:pt x="401" y="1203"/>
                    </a:cubicBezTo>
                    <a:cubicBezTo>
                      <a:pt x="402" y="1203"/>
                      <a:pt x="404" y="1203"/>
                      <a:pt x="406" y="1203"/>
                    </a:cubicBezTo>
                    <a:cubicBezTo>
                      <a:pt x="404" y="1203"/>
                      <a:pt x="403" y="1204"/>
                      <a:pt x="401" y="1204"/>
                    </a:cubicBezTo>
                    <a:close/>
                    <a:moveTo>
                      <a:pt x="403" y="1216"/>
                    </a:moveTo>
                    <a:cubicBezTo>
                      <a:pt x="403" y="1215"/>
                      <a:pt x="402" y="1214"/>
                      <a:pt x="402" y="1212"/>
                    </a:cubicBezTo>
                    <a:cubicBezTo>
                      <a:pt x="404" y="1211"/>
                      <a:pt x="407" y="1210"/>
                      <a:pt x="409" y="1209"/>
                    </a:cubicBezTo>
                    <a:cubicBezTo>
                      <a:pt x="410" y="1210"/>
                      <a:pt x="410" y="1211"/>
                      <a:pt x="410" y="1212"/>
                    </a:cubicBezTo>
                    <a:cubicBezTo>
                      <a:pt x="410" y="1213"/>
                      <a:pt x="411" y="1214"/>
                      <a:pt x="411" y="1215"/>
                    </a:cubicBezTo>
                    <a:cubicBezTo>
                      <a:pt x="410" y="1216"/>
                      <a:pt x="408" y="1217"/>
                      <a:pt x="407" y="1217"/>
                    </a:cubicBezTo>
                    <a:cubicBezTo>
                      <a:pt x="406" y="1218"/>
                      <a:pt x="405" y="1219"/>
                      <a:pt x="404" y="1219"/>
                    </a:cubicBezTo>
                    <a:cubicBezTo>
                      <a:pt x="403" y="1218"/>
                      <a:pt x="403" y="1217"/>
                      <a:pt x="403" y="1216"/>
                    </a:cubicBezTo>
                    <a:close/>
                    <a:moveTo>
                      <a:pt x="406" y="1221"/>
                    </a:moveTo>
                    <a:cubicBezTo>
                      <a:pt x="405" y="1221"/>
                      <a:pt x="405" y="1221"/>
                      <a:pt x="404" y="1221"/>
                    </a:cubicBezTo>
                    <a:cubicBezTo>
                      <a:pt x="404" y="1221"/>
                      <a:pt x="404" y="1221"/>
                      <a:pt x="404" y="1221"/>
                    </a:cubicBezTo>
                    <a:cubicBezTo>
                      <a:pt x="405" y="1220"/>
                      <a:pt x="406" y="1219"/>
                      <a:pt x="408" y="1219"/>
                    </a:cubicBezTo>
                    <a:cubicBezTo>
                      <a:pt x="409" y="1218"/>
                      <a:pt x="410" y="1217"/>
                      <a:pt x="412" y="1216"/>
                    </a:cubicBezTo>
                    <a:cubicBezTo>
                      <a:pt x="412" y="1218"/>
                      <a:pt x="412" y="1219"/>
                      <a:pt x="413" y="1220"/>
                    </a:cubicBezTo>
                    <a:cubicBezTo>
                      <a:pt x="410" y="1221"/>
                      <a:pt x="408" y="1221"/>
                      <a:pt x="406" y="1221"/>
                    </a:cubicBezTo>
                    <a:close/>
                    <a:moveTo>
                      <a:pt x="414" y="1220"/>
                    </a:moveTo>
                    <a:cubicBezTo>
                      <a:pt x="413" y="1218"/>
                      <a:pt x="413" y="1217"/>
                      <a:pt x="413" y="1216"/>
                    </a:cubicBezTo>
                    <a:cubicBezTo>
                      <a:pt x="414" y="1215"/>
                      <a:pt x="415" y="1214"/>
                      <a:pt x="416" y="1213"/>
                    </a:cubicBezTo>
                    <a:cubicBezTo>
                      <a:pt x="417" y="1215"/>
                      <a:pt x="417" y="1217"/>
                      <a:pt x="418" y="1219"/>
                    </a:cubicBezTo>
                    <a:cubicBezTo>
                      <a:pt x="417" y="1219"/>
                      <a:pt x="415" y="1220"/>
                      <a:pt x="414" y="1220"/>
                    </a:cubicBezTo>
                    <a:close/>
                    <a:moveTo>
                      <a:pt x="425" y="1213"/>
                    </a:moveTo>
                    <a:cubicBezTo>
                      <a:pt x="423" y="1216"/>
                      <a:pt x="421" y="1217"/>
                      <a:pt x="419" y="1218"/>
                    </a:cubicBezTo>
                    <a:cubicBezTo>
                      <a:pt x="419" y="1216"/>
                      <a:pt x="418" y="1214"/>
                      <a:pt x="418" y="1212"/>
                    </a:cubicBezTo>
                    <a:cubicBezTo>
                      <a:pt x="419" y="1211"/>
                      <a:pt x="420" y="1211"/>
                      <a:pt x="421" y="1210"/>
                    </a:cubicBezTo>
                    <a:cubicBezTo>
                      <a:pt x="425" y="1207"/>
                      <a:pt x="429" y="1205"/>
                      <a:pt x="433" y="1202"/>
                    </a:cubicBezTo>
                    <a:cubicBezTo>
                      <a:pt x="430" y="1205"/>
                      <a:pt x="427" y="1209"/>
                      <a:pt x="425" y="1213"/>
                    </a:cubicBezTo>
                    <a:close/>
                    <a:moveTo>
                      <a:pt x="530" y="973"/>
                    </a:moveTo>
                    <a:cubicBezTo>
                      <a:pt x="530" y="975"/>
                      <a:pt x="529" y="977"/>
                      <a:pt x="528" y="979"/>
                    </a:cubicBezTo>
                    <a:cubicBezTo>
                      <a:pt x="525" y="983"/>
                      <a:pt x="523" y="986"/>
                      <a:pt x="523" y="991"/>
                    </a:cubicBezTo>
                    <a:cubicBezTo>
                      <a:pt x="522" y="995"/>
                      <a:pt x="523" y="998"/>
                      <a:pt x="525" y="1002"/>
                    </a:cubicBezTo>
                    <a:cubicBezTo>
                      <a:pt x="524" y="1002"/>
                      <a:pt x="524" y="1002"/>
                      <a:pt x="523" y="1003"/>
                    </a:cubicBezTo>
                    <a:cubicBezTo>
                      <a:pt x="523" y="1002"/>
                      <a:pt x="522" y="1001"/>
                      <a:pt x="522" y="1001"/>
                    </a:cubicBezTo>
                    <a:cubicBezTo>
                      <a:pt x="522" y="1000"/>
                      <a:pt x="521" y="1001"/>
                      <a:pt x="521" y="1002"/>
                    </a:cubicBezTo>
                    <a:cubicBezTo>
                      <a:pt x="521" y="1002"/>
                      <a:pt x="522" y="1003"/>
                      <a:pt x="522" y="1003"/>
                    </a:cubicBezTo>
                    <a:cubicBezTo>
                      <a:pt x="521" y="1004"/>
                      <a:pt x="521" y="1004"/>
                      <a:pt x="520" y="1005"/>
                    </a:cubicBezTo>
                    <a:cubicBezTo>
                      <a:pt x="520" y="1005"/>
                      <a:pt x="520" y="1005"/>
                      <a:pt x="520" y="1005"/>
                    </a:cubicBezTo>
                    <a:cubicBezTo>
                      <a:pt x="520" y="1004"/>
                      <a:pt x="519" y="1004"/>
                      <a:pt x="519" y="1003"/>
                    </a:cubicBezTo>
                    <a:cubicBezTo>
                      <a:pt x="519" y="1002"/>
                      <a:pt x="518" y="1002"/>
                      <a:pt x="518" y="1003"/>
                    </a:cubicBezTo>
                    <a:cubicBezTo>
                      <a:pt x="518" y="1004"/>
                      <a:pt x="519" y="1005"/>
                      <a:pt x="519" y="1006"/>
                    </a:cubicBezTo>
                    <a:cubicBezTo>
                      <a:pt x="518" y="1006"/>
                      <a:pt x="517" y="1007"/>
                      <a:pt x="517" y="1008"/>
                    </a:cubicBezTo>
                    <a:cubicBezTo>
                      <a:pt x="517" y="1008"/>
                      <a:pt x="517" y="1007"/>
                      <a:pt x="516" y="1007"/>
                    </a:cubicBezTo>
                    <a:cubicBezTo>
                      <a:pt x="516" y="1006"/>
                      <a:pt x="516" y="1006"/>
                      <a:pt x="516" y="1005"/>
                    </a:cubicBezTo>
                    <a:cubicBezTo>
                      <a:pt x="516" y="1004"/>
                      <a:pt x="515" y="1004"/>
                      <a:pt x="515" y="1005"/>
                    </a:cubicBezTo>
                    <a:cubicBezTo>
                      <a:pt x="515" y="1005"/>
                      <a:pt x="515" y="1006"/>
                      <a:pt x="515" y="1007"/>
                    </a:cubicBezTo>
                    <a:cubicBezTo>
                      <a:pt x="515" y="1008"/>
                      <a:pt x="516" y="1008"/>
                      <a:pt x="516" y="1009"/>
                    </a:cubicBezTo>
                    <a:cubicBezTo>
                      <a:pt x="515" y="1010"/>
                      <a:pt x="514" y="1011"/>
                      <a:pt x="514" y="1011"/>
                    </a:cubicBezTo>
                    <a:cubicBezTo>
                      <a:pt x="514" y="1011"/>
                      <a:pt x="514" y="1011"/>
                      <a:pt x="514" y="1011"/>
                    </a:cubicBezTo>
                    <a:cubicBezTo>
                      <a:pt x="514" y="1011"/>
                      <a:pt x="514" y="1011"/>
                      <a:pt x="514" y="1010"/>
                    </a:cubicBezTo>
                    <a:cubicBezTo>
                      <a:pt x="513" y="1009"/>
                      <a:pt x="513" y="1008"/>
                      <a:pt x="513" y="1007"/>
                    </a:cubicBezTo>
                    <a:cubicBezTo>
                      <a:pt x="512" y="1007"/>
                      <a:pt x="512" y="1006"/>
                      <a:pt x="511" y="1007"/>
                    </a:cubicBezTo>
                    <a:cubicBezTo>
                      <a:pt x="511" y="1007"/>
                      <a:pt x="511" y="1007"/>
                      <a:pt x="511" y="1007"/>
                    </a:cubicBezTo>
                    <a:cubicBezTo>
                      <a:pt x="511" y="1008"/>
                      <a:pt x="511" y="1008"/>
                      <a:pt x="512" y="1008"/>
                    </a:cubicBezTo>
                    <a:cubicBezTo>
                      <a:pt x="512" y="1009"/>
                      <a:pt x="512" y="1010"/>
                      <a:pt x="512" y="1011"/>
                    </a:cubicBezTo>
                    <a:cubicBezTo>
                      <a:pt x="511" y="1011"/>
                      <a:pt x="510" y="1012"/>
                      <a:pt x="510" y="1013"/>
                    </a:cubicBezTo>
                    <a:cubicBezTo>
                      <a:pt x="510" y="1012"/>
                      <a:pt x="509" y="1011"/>
                      <a:pt x="508" y="1010"/>
                    </a:cubicBezTo>
                    <a:cubicBezTo>
                      <a:pt x="508" y="1009"/>
                      <a:pt x="507" y="1010"/>
                      <a:pt x="507" y="1011"/>
                    </a:cubicBezTo>
                    <a:cubicBezTo>
                      <a:pt x="508" y="1012"/>
                      <a:pt x="509" y="1014"/>
                      <a:pt x="510" y="1016"/>
                    </a:cubicBezTo>
                    <a:cubicBezTo>
                      <a:pt x="511" y="1017"/>
                      <a:pt x="511" y="1018"/>
                      <a:pt x="512" y="1018"/>
                    </a:cubicBezTo>
                    <a:cubicBezTo>
                      <a:pt x="513" y="1018"/>
                      <a:pt x="513" y="1017"/>
                      <a:pt x="513" y="1017"/>
                    </a:cubicBezTo>
                    <a:cubicBezTo>
                      <a:pt x="516" y="1018"/>
                      <a:pt x="519" y="1015"/>
                      <a:pt x="521" y="1012"/>
                    </a:cubicBezTo>
                    <a:cubicBezTo>
                      <a:pt x="522" y="1011"/>
                      <a:pt x="528" y="1005"/>
                      <a:pt x="528" y="1009"/>
                    </a:cubicBezTo>
                    <a:cubicBezTo>
                      <a:pt x="528" y="1012"/>
                      <a:pt x="526" y="1015"/>
                      <a:pt x="525" y="1018"/>
                    </a:cubicBezTo>
                    <a:cubicBezTo>
                      <a:pt x="520" y="1027"/>
                      <a:pt x="519" y="1035"/>
                      <a:pt x="522" y="1043"/>
                    </a:cubicBezTo>
                    <a:cubicBezTo>
                      <a:pt x="522" y="1044"/>
                      <a:pt x="522" y="1044"/>
                      <a:pt x="522" y="1044"/>
                    </a:cubicBezTo>
                    <a:cubicBezTo>
                      <a:pt x="521" y="1043"/>
                      <a:pt x="521" y="1043"/>
                      <a:pt x="521" y="1043"/>
                    </a:cubicBezTo>
                    <a:cubicBezTo>
                      <a:pt x="521" y="1042"/>
                      <a:pt x="520" y="1043"/>
                      <a:pt x="520" y="1043"/>
                    </a:cubicBezTo>
                    <a:cubicBezTo>
                      <a:pt x="521" y="1044"/>
                      <a:pt x="521" y="1044"/>
                      <a:pt x="521" y="1044"/>
                    </a:cubicBezTo>
                    <a:cubicBezTo>
                      <a:pt x="520" y="1044"/>
                      <a:pt x="519" y="1045"/>
                      <a:pt x="519" y="1045"/>
                    </a:cubicBezTo>
                    <a:cubicBezTo>
                      <a:pt x="518" y="1045"/>
                      <a:pt x="518" y="1044"/>
                      <a:pt x="518" y="1044"/>
                    </a:cubicBezTo>
                    <a:cubicBezTo>
                      <a:pt x="517" y="1043"/>
                      <a:pt x="516" y="1044"/>
                      <a:pt x="517" y="1044"/>
                    </a:cubicBezTo>
                    <a:cubicBezTo>
                      <a:pt x="517" y="1045"/>
                      <a:pt x="517" y="1045"/>
                      <a:pt x="518" y="1046"/>
                    </a:cubicBezTo>
                    <a:cubicBezTo>
                      <a:pt x="517" y="1046"/>
                      <a:pt x="517" y="1046"/>
                      <a:pt x="517" y="1046"/>
                    </a:cubicBezTo>
                    <a:cubicBezTo>
                      <a:pt x="516" y="1045"/>
                      <a:pt x="516" y="1045"/>
                      <a:pt x="516" y="1044"/>
                    </a:cubicBezTo>
                    <a:cubicBezTo>
                      <a:pt x="515" y="1043"/>
                      <a:pt x="514" y="1044"/>
                      <a:pt x="515" y="1044"/>
                    </a:cubicBezTo>
                    <a:cubicBezTo>
                      <a:pt x="515" y="1045"/>
                      <a:pt x="515" y="1046"/>
                      <a:pt x="516" y="1047"/>
                    </a:cubicBezTo>
                    <a:cubicBezTo>
                      <a:pt x="515" y="1048"/>
                      <a:pt x="514" y="1048"/>
                      <a:pt x="513" y="1049"/>
                    </a:cubicBezTo>
                    <a:cubicBezTo>
                      <a:pt x="513" y="1048"/>
                      <a:pt x="512" y="1048"/>
                      <a:pt x="512" y="1047"/>
                    </a:cubicBezTo>
                    <a:cubicBezTo>
                      <a:pt x="512" y="1046"/>
                      <a:pt x="511" y="1047"/>
                      <a:pt x="511" y="1048"/>
                    </a:cubicBezTo>
                    <a:cubicBezTo>
                      <a:pt x="511" y="1048"/>
                      <a:pt x="512" y="1049"/>
                      <a:pt x="512" y="1050"/>
                    </a:cubicBezTo>
                    <a:cubicBezTo>
                      <a:pt x="512" y="1050"/>
                      <a:pt x="511" y="1050"/>
                      <a:pt x="511" y="1051"/>
                    </a:cubicBezTo>
                    <a:cubicBezTo>
                      <a:pt x="511" y="1050"/>
                      <a:pt x="510" y="1050"/>
                      <a:pt x="510" y="1050"/>
                    </a:cubicBezTo>
                    <a:cubicBezTo>
                      <a:pt x="510" y="1049"/>
                      <a:pt x="509" y="1050"/>
                      <a:pt x="509" y="1051"/>
                    </a:cubicBezTo>
                    <a:cubicBezTo>
                      <a:pt x="510" y="1051"/>
                      <a:pt x="510" y="1051"/>
                      <a:pt x="510" y="1051"/>
                    </a:cubicBezTo>
                    <a:cubicBezTo>
                      <a:pt x="510" y="1052"/>
                      <a:pt x="509" y="1052"/>
                      <a:pt x="509" y="1052"/>
                    </a:cubicBezTo>
                    <a:cubicBezTo>
                      <a:pt x="509" y="1052"/>
                      <a:pt x="509" y="1052"/>
                      <a:pt x="509" y="1052"/>
                    </a:cubicBezTo>
                    <a:cubicBezTo>
                      <a:pt x="509" y="1052"/>
                      <a:pt x="509" y="1052"/>
                      <a:pt x="509" y="1052"/>
                    </a:cubicBezTo>
                    <a:cubicBezTo>
                      <a:pt x="508" y="1051"/>
                      <a:pt x="506" y="1050"/>
                      <a:pt x="506" y="1048"/>
                    </a:cubicBezTo>
                    <a:cubicBezTo>
                      <a:pt x="505" y="1048"/>
                      <a:pt x="504" y="1048"/>
                      <a:pt x="505" y="1049"/>
                    </a:cubicBezTo>
                    <a:cubicBezTo>
                      <a:pt x="505" y="1050"/>
                      <a:pt x="506" y="1051"/>
                      <a:pt x="507" y="1052"/>
                    </a:cubicBezTo>
                    <a:cubicBezTo>
                      <a:pt x="507" y="1052"/>
                      <a:pt x="508" y="1053"/>
                      <a:pt x="508" y="1053"/>
                    </a:cubicBezTo>
                    <a:cubicBezTo>
                      <a:pt x="507" y="1056"/>
                      <a:pt x="511" y="1059"/>
                      <a:pt x="513" y="1057"/>
                    </a:cubicBezTo>
                    <a:cubicBezTo>
                      <a:pt x="516" y="1054"/>
                      <a:pt x="519" y="1052"/>
                      <a:pt x="522" y="1051"/>
                    </a:cubicBezTo>
                    <a:cubicBezTo>
                      <a:pt x="523" y="1050"/>
                      <a:pt x="524" y="1050"/>
                      <a:pt x="525" y="1050"/>
                    </a:cubicBezTo>
                    <a:cubicBezTo>
                      <a:pt x="525" y="1050"/>
                      <a:pt x="525" y="1050"/>
                      <a:pt x="526" y="1050"/>
                    </a:cubicBezTo>
                    <a:cubicBezTo>
                      <a:pt x="526" y="1051"/>
                      <a:pt x="527" y="1052"/>
                      <a:pt x="527" y="1052"/>
                    </a:cubicBezTo>
                    <a:cubicBezTo>
                      <a:pt x="528" y="1054"/>
                      <a:pt x="527" y="1056"/>
                      <a:pt x="527" y="1058"/>
                    </a:cubicBezTo>
                    <a:cubicBezTo>
                      <a:pt x="524" y="1062"/>
                      <a:pt x="521" y="1065"/>
                      <a:pt x="520" y="1070"/>
                    </a:cubicBezTo>
                    <a:cubicBezTo>
                      <a:pt x="519" y="1075"/>
                      <a:pt x="521" y="1080"/>
                      <a:pt x="520" y="1084"/>
                    </a:cubicBezTo>
                    <a:cubicBezTo>
                      <a:pt x="520" y="1084"/>
                      <a:pt x="520" y="1085"/>
                      <a:pt x="520" y="1085"/>
                    </a:cubicBezTo>
                    <a:cubicBezTo>
                      <a:pt x="519" y="1086"/>
                      <a:pt x="519" y="1087"/>
                      <a:pt x="519" y="1087"/>
                    </a:cubicBezTo>
                    <a:cubicBezTo>
                      <a:pt x="517" y="1089"/>
                      <a:pt x="515" y="1092"/>
                      <a:pt x="513" y="1093"/>
                    </a:cubicBezTo>
                    <a:cubicBezTo>
                      <a:pt x="513" y="1093"/>
                      <a:pt x="513" y="1093"/>
                      <a:pt x="513" y="1093"/>
                    </a:cubicBezTo>
                    <a:cubicBezTo>
                      <a:pt x="512" y="1093"/>
                      <a:pt x="512" y="1094"/>
                      <a:pt x="512" y="1094"/>
                    </a:cubicBezTo>
                    <a:cubicBezTo>
                      <a:pt x="511" y="1094"/>
                      <a:pt x="511" y="1095"/>
                      <a:pt x="510" y="1095"/>
                    </a:cubicBezTo>
                    <a:cubicBezTo>
                      <a:pt x="510" y="1095"/>
                      <a:pt x="510" y="1095"/>
                      <a:pt x="510" y="1095"/>
                    </a:cubicBezTo>
                    <a:cubicBezTo>
                      <a:pt x="510" y="1094"/>
                      <a:pt x="509" y="1093"/>
                      <a:pt x="509" y="1093"/>
                    </a:cubicBezTo>
                    <a:cubicBezTo>
                      <a:pt x="508" y="1092"/>
                      <a:pt x="507" y="1093"/>
                      <a:pt x="508" y="1094"/>
                    </a:cubicBezTo>
                    <a:cubicBezTo>
                      <a:pt x="509" y="1094"/>
                      <a:pt x="509" y="1095"/>
                      <a:pt x="509" y="1096"/>
                    </a:cubicBezTo>
                    <a:cubicBezTo>
                      <a:pt x="508" y="1096"/>
                      <a:pt x="507" y="1097"/>
                      <a:pt x="506" y="1097"/>
                    </a:cubicBezTo>
                    <a:cubicBezTo>
                      <a:pt x="506" y="1096"/>
                      <a:pt x="506" y="1095"/>
                      <a:pt x="505" y="1095"/>
                    </a:cubicBezTo>
                    <a:cubicBezTo>
                      <a:pt x="505" y="1094"/>
                      <a:pt x="504" y="1094"/>
                      <a:pt x="504" y="1095"/>
                    </a:cubicBezTo>
                    <a:cubicBezTo>
                      <a:pt x="504" y="1096"/>
                      <a:pt x="504" y="1097"/>
                      <a:pt x="505" y="1097"/>
                    </a:cubicBezTo>
                    <a:cubicBezTo>
                      <a:pt x="504" y="1097"/>
                      <a:pt x="504" y="1097"/>
                      <a:pt x="504" y="1097"/>
                    </a:cubicBezTo>
                    <a:cubicBezTo>
                      <a:pt x="503" y="1096"/>
                      <a:pt x="503" y="1095"/>
                      <a:pt x="501" y="1095"/>
                    </a:cubicBezTo>
                    <a:cubicBezTo>
                      <a:pt x="500" y="1095"/>
                      <a:pt x="500" y="1097"/>
                      <a:pt x="501" y="1097"/>
                    </a:cubicBezTo>
                    <a:cubicBezTo>
                      <a:pt x="502" y="1097"/>
                      <a:pt x="502" y="1097"/>
                      <a:pt x="503" y="1098"/>
                    </a:cubicBezTo>
                    <a:cubicBezTo>
                      <a:pt x="501" y="1098"/>
                      <a:pt x="500" y="1100"/>
                      <a:pt x="501" y="1102"/>
                    </a:cubicBezTo>
                    <a:cubicBezTo>
                      <a:pt x="500" y="1101"/>
                      <a:pt x="500" y="1099"/>
                      <a:pt x="499" y="1098"/>
                    </a:cubicBezTo>
                    <a:cubicBezTo>
                      <a:pt x="498" y="1098"/>
                      <a:pt x="497" y="1099"/>
                      <a:pt x="498" y="1099"/>
                    </a:cubicBezTo>
                    <a:cubicBezTo>
                      <a:pt x="499" y="1101"/>
                      <a:pt x="499" y="1103"/>
                      <a:pt x="501" y="1104"/>
                    </a:cubicBezTo>
                    <a:cubicBezTo>
                      <a:pt x="501" y="1104"/>
                      <a:pt x="502" y="1104"/>
                      <a:pt x="502" y="1103"/>
                    </a:cubicBezTo>
                    <a:cubicBezTo>
                      <a:pt x="502" y="1104"/>
                      <a:pt x="503" y="1104"/>
                      <a:pt x="503" y="1104"/>
                    </a:cubicBezTo>
                    <a:cubicBezTo>
                      <a:pt x="510" y="1104"/>
                      <a:pt x="518" y="1098"/>
                      <a:pt x="522" y="1093"/>
                    </a:cubicBezTo>
                    <a:cubicBezTo>
                      <a:pt x="525" y="1100"/>
                      <a:pt x="524" y="1108"/>
                      <a:pt x="518" y="1113"/>
                    </a:cubicBezTo>
                    <a:cubicBezTo>
                      <a:pt x="515" y="1116"/>
                      <a:pt x="512" y="1118"/>
                      <a:pt x="509" y="1121"/>
                    </a:cubicBezTo>
                    <a:cubicBezTo>
                      <a:pt x="507" y="1122"/>
                      <a:pt x="506" y="1124"/>
                      <a:pt x="504" y="1125"/>
                    </a:cubicBezTo>
                    <a:cubicBezTo>
                      <a:pt x="504" y="1126"/>
                      <a:pt x="498" y="1131"/>
                      <a:pt x="497" y="1132"/>
                    </a:cubicBezTo>
                    <a:cubicBezTo>
                      <a:pt x="496" y="1131"/>
                      <a:pt x="494" y="1131"/>
                      <a:pt x="493" y="1133"/>
                    </a:cubicBezTo>
                    <a:cubicBezTo>
                      <a:pt x="493" y="1133"/>
                      <a:pt x="493" y="1133"/>
                      <a:pt x="493" y="1133"/>
                    </a:cubicBezTo>
                    <a:cubicBezTo>
                      <a:pt x="492" y="1134"/>
                      <a:pt x="493" y="1137"/>
                      <a:pt x="494" y="1137"/>
                    </a:cubicBezTo>
                    <a:cubicBezTo>
                      <a:pt x="498" y="1139"/>
                      <a:pt x="504" y="1134"/>
                      <a:pt x="507" y="1131"/>
                    </a:cubicBezTo>
                    <a:cubicBezTo>
                      <a:pt x="507" y="1131"/>
                      <a:pt x="507" y="1131"/>
                      <a:pt x="508" y="1131"/>
                    </a:cubicBezTo>
                    <a:cubicBezTo>
                      <a:pt x="508" y="1132"/>
                      <a:pt x="507" y="1135"/>
                      <a:pt x="507" y="1136"/>
                    </a:cubicBezTo>
                    <a:cubicBezTo>
                      <a:pt x="507" y="1139"/>
                      <a:pt x="505" y="1141"/>
                      <a:pt x="503" y="1143"/>
                    </a:cubicBezTo>
                    <a:cubicBezTo>
                      <a:pt x="498" y="1148"/>
                      <a:pt x="493" y="1152"/>
                      <a:pt x="487" y="1156"/>
                    </a:cubicBezTo>
                    <a:cubicBezTo>
                      <a:pt x="476" y="1165"/>
                      <a:pt x="464" y="1174"/>
                      <a:pt x="452" y="1183"/>
                    </a:cubicBezTo>
                    <a:cubicBezTo>
                      <a:pt x="451" y="1184"/>
                      <a:pt x="450" y="1185"/>
                      <a:pt x="449" y="1186"/>
                    </a:cubicBezTo>
                    <a:cubicBezTo>
                      <a:pt x="448" y="1186"/>
                      <a:pt x="447" y="1187"/>
                      <a:pt x="446" y="1187"/>
                    </a:cubicBezTo>
                    <a:cubicBezTo>
                      <a:pt x="446" y="1188"/>
                      <a:pt x="445" y="1188"/>
                      <a:pt x="445" y="1188"/>
                    </a:cubicBezTo>
                    <a:cubicBezTo>
                      <a:pt x="441" y="1191"/>
                      <a:pt x="436" y="1193"/>
                      <a:pt x="430" y="1194"/>
                    </a:cubicBezTo>
                    <a:cubicBezTo>
                      <a:pt x="423" y="1195"/>
                      <a:pt x="415" y="1194"/>
                      <a:pt x="407" y="1195"/>
                    </a:cubicBezTo>
                    <a:cubicBezTo>
                      <a:pt x="399" y="1195"/>
                      <a:pt x="392" y="1197"/>
                      <a:pt x="384" y="1198"/>
                    </a:cubicBezTo>
                    <a:cubicBezTo>
                      <a:pt x="376" y="1198"/>
                      <a:pt x="367" y="1198"/>
                      <a:pt x="359" y="1198"/>
                    </a:cubicBezTo>
                    <a:cubicBezTo>
                      <a:pt x="344" y="1198"/>
                      <a:pt x="329" y="1195"/>
                      <a:pt x="314" y="1194"/>
                    </a:cubicBezTo>
                    <a:cubicBezTo>
                      <a:pt x="307" y="1193"/>
                      <a:pt x="300" y="1191"/>
                      <a:pt x="294" y="1188"/>
                    </a:cubicBezTo>
                    <a:cubicBezTo>
                      <a:pt x="287" y="1185"/>
                      <a:pt x="281" y="1179"/>
                      <a:pt x="276" y="1174"/>
                    </a:cubicBezTo>
                    <a:cubicBezTo>
                      <a:pt x="266" y="1166"/>
                      <a:pt x="258" y="1157"/>
                      <a:pt x="250" y="1148"/>
                    </a:cubicBezTo>
                    <a:cubicBezTo>
                      <a:pt x="249" y="1147"/>
                      <a:pt x="250" y="1145"/>
                      <a:pt x="250" y="1143"/>
                    </a:cubicBezTo>
                    <a:cubicBezTo>
                      <a:pt x="250" y="1142"/>
                      <a:pt x="248" y="1142"/>
                      <a:pt x="248" y="1143"/>
                    </a:cubicBezTo>
                    <a:cubicBezTo>
                      <a:pt x="248" y="1144"/>
                      <a:pt x="248" y="1145"/>
                      <a:pt x="248" y="1147"/>
                    </a:cubicBezTo>
                    <a:cubicBezTo>
                      <a:pt x="247" y="1145"/>
                      <a:pt x="246" y="1144"/>
                      <a:pt x="244" y="1142"/>
                    </a:cubicBezTo>
                    <a:cubicBezTo>
                      <a:pt x="239" y="1137"/>
                      <a:pt x="234" y="1131"/>
                      <a:pt x="231" y="1125"/>
                    </a:cubicBezTo>
                    <a:cubicBezTo>
                      <a:pt x="229" y="1121"/>
                      <a:pt x="229" y="1117"/>
                      <a:pt x="229" y="1113"/>
                    </a:cubicBezTo>
                    <a:cubicBezTo>
                      <a:pt x="229" y="1112"/>
                      <a:pt x="229" y="1106"/>
                      <a:pt x="231" y="1105"/>
                    </a:cubicBezTo>
                    <a:cubicBezTo>
                      <a:pt x="235" y="1109"/>
                      <a:pt x="241" y="1111"/>
                      <a:pt x="246" y="1113"/>
                    </a:cubicBezTo>
                    <a:cubicBezTo>
                      <a:pt x="254" y="1116"/>
                      <a:pt x="262" y="1120"/>
                      <a:pt x="270" y="1123"/>
                    </a:cubicBezTo>
                    <a:cubicBezTo>
                      <a:pt x="278" y="1125"/>
                      <a:pt x="286" y="1130"/>
                      <a:pt x="294" y="1132"/>
                    </a:cubicBezTo>
                    <a:cubicBezTo>
                      <a:pt x="304" y="1135"/>
                      <a:pt x="314" y="1135"/>
                      <a:pt x="324" y="1137"/>
                    </a:cubicBezTo>
                    <a:cubicBezTo>
                      <a:pt x="342" y="1139"/>
                      <a:pt x="361" y="1140"/>
                      <a:pt x="380" y="1140"/>
                    </a:cubicBezTo>
                    <a:cubicBezTo>
                      <a:pt x="389" y="1139"/>
                      <a:pt x="398" y="1139"/>
                      <a:pt x="407" y="1137"/>
                    </a:cubicBezTo>
                    <a:cubicBezTo>
                      <a:pt x="412" y="1137"/>
                      <a:pt x="416" y="1136"/>
                      <a:pt x="420" y="1135"/>
                    </a:cubicBezTo>
                    <a:cubicBezTo>
                      <a:pt x="422" y="1134"/>
                      <a:pt x="425" y="1133"/>
                      <a:pt x="427" y="1133"/>
                    </a:cubicBezTo>
                    <a:cubicBezTo>
                      <a:pt x="428" y="1132"/>
                      <a:pt x="430" y="1131"/>
                      <a:pt x="431" y="1131"/>
                    </a:cubicBezTo>
                    <a:cubicBezTo>
                      <a:pt x="437" y="1131"/>
                      <a:pt x="437" y="1122"/>
                      <a:pt x="431" y="1122"/>
                    </a:cubicBezTo>
                    <a:cubicBezTo>
                      <a:pt x="429" y="1122"/>
                      <a:pt x="427" y="1123"/>
                      <a:pt x="424" y="1124"/>
                    </a:cubicBezTo>
                    <a:cubicBezTo>
                      <a:pt x="420" y="1126"/>
                      <a:pt x="416" y="1127"/>
                      <a:pt x="412" y="1128"/>
                    </a:cubicBezTo>
                    <a:cubicBezTo>
                      <a:pt x="411" y="1126"/>
                      <a:pt x="411" y="1125"/>
                      <a:pt x="411" y="1124"/>
                    </a:cubicBezTo>
                    <a:cubicBezTo>
                      <a:pt x="411" y="1123"/>
                      <a:pt x="409" y="1124"/>
                      <a:pt x="410" y="1125"/>
                    </a:cubicBezTo>
                    <a:cubicBezTo>
                      <a:pt x="410" y="1125"/>
                      <a:pt x="410" y="1126"/>
                      <a:pt x="410" y="1127"/>
                    </a:cubicBezTo>
                    <a:cubicBezTo>
                      <a:pt x="410" y="1127"/>
                      <a:pt x="410" y="1128"/>
                      <a:pt x="410" y="1128"/>
                    </a:cubicBezTo>
                    <a:cubicBezTo>
                      <a:pt x="408" y="1128"/>
                      <a:pt x="406" y="1129"/>
                      <a:pt x="404" y="1129"/>
                    </a:cubicBezTo>
                    <a:cubicBezTo>
                      <a:pt x="404" y="1129"/>
                      <a:pt x="404" y="1129"/>
                      <a:pt x="404" y="1128"/>
                    </a:cubicBezTo>
                    <a:cubicBezTo>
                      <a:pt x="404" y="1128"/>
                      <a:pt x="404" y="1127"/>
                      <a:pt x="404" y="1126"/>
                    </a:cubicBezTo>
                    <a:cubicBezTo>
                      <a:pt x="404" y="1125"/>
                      <a:pt x="403" y="1125"/>
                      <a:pt x="403" y="1126"/>
                    </a:cubicBezTo>
                    <a:cubicBezTo>
                      <a:pt x="403" y="1126"/>
                      <a:pt x="403" y="1128"/>
                      <a:pt x="403" y="1129"/>
                    </a:cubicBezTo>
                    <a:cubicBezTo>
                      <a:pt x="401" y="1129"/>
                      <a:pt x="400" y="1130"/>
                      <a:pt x="398" y="1130"/>
                    </a:cubicBezTo>
                    <a:cubicBezTo>
                      <a:pt x="398" y="1128"/>
                      <a:pt x="397" y="1126"/>
                      <a:pt x="397" y="1125"/>
                    </a:cubicBezTo>
                    <a:cubicBezTo>
                      <a:pt x="397" y="1124"/>
                      <a:pt x="396" y="1124"/>
                      <a:pt x="396" y="1125"/>
                    </a:cubicBezTo>
                    <a:cubicBezTo>
                      <a:pt x="396" y="1127"/>
                      <a:pt x="396" y="1128"/>
                      <a:pt x="397" y="1130"/>
                    </a:cubicBezTo>
                    <a:cubicBezTo>
                      <a:pt x="394" y="1130"/>
                      <a:pt x="392" y="1130"/>
                      <a:pt x="390" y="1130"/>
                    </a:cubicBezTo>
                    <a:cubicBezTo>
                      <a:pt x="390" y="1130"/>
                      <a:pt x="390" y="1130"/>
                      <a:pt x="390" y="1129"/>
                    </a:cubicBezTo>
                    <a:cubicBezTo>
                      <a:pt x="391" y="1129"/>
                      <a:pt x="389" y="1128"/>
                      <a:pt x="389" y="1129"/>
                    </a:cubicBezTo>
                    <a:cubicBezTo>
                      <a:pt x="389" y="1130"/>
                      <a:pt x="389" y="1130"/>
                      <a:pt x="388" y="1130"/>
                    </a:cubicBezTo>
                    <a:cubicBezTo>
                      <a:pt x="388" y="1129"/>
                      <a:pt x="388" y="1128"/>
                      <a:pt x="388" y="1126"/>
                    </a:cubicBezTo>
                    <a:cubicBezTo>
                      <a:pt x="387" y="1126"/>
                      <a:pt x="386" y="1126"/>
                      <a:pt x="386" y="1127"/>
                    </a:cubicBezTo>
                    <a:cubicBezTo>
                      <a:pt x="387" y="1128"/>
                      <a:pt x="387" y="1129"/>
                      <a:pt x="387" y="1131"/>
                    </a:cubicBezTo>
                    <a:cubicBezTo>
                      <a:pt x="386" y="1131"/>
                      <a:pt x="386" y="1131"/>
                      <a:pt x="385" y="1131"/>
                    </a:cubicBezTo>
                    <a:cubicBezTo>
                      <a:pt x="384" y="1131"/>
                      <a:pt x="384" y="1131"/>
                      <a:pt x="383" y="1131"/>
                    </a:cubicBezTo>
                    <a:cubicBezTo>
                      <a:pt x="383" y="1131"/>
                      <a:pt x="383" y="1130"/>
                      <a:pt x="383" y="1130"/>
                    </a:cubicBezTo>
                    <a:cubicBezTo>
                      <a:pt x="383" y="1130"/>
                      <a:pt x="383" y="1129"/>
                      <a:pt x="382" y="1129"/>
                    </a:cubicBezTo>
                    <a:cubicBezTo>
                      <a:pt x="382" y="1128"/>
                      <a:pt x="382" y="1127"/>
                      <a:pt x="382" y="1126"/>
                    </a:cubicBezTo>
                    <a:cubicBezTo>
                      <a:pt x="382" y="1125"/>
                      <a:pt x="380" y="1125"/>
                      <a:pt x="381" y="1126"/>
                    </a:cubicBezTo>
                    <a:cubicBezTo>
                      <a:pt x="381" y="1128"/>
                      <a:pt x="381" y="1129"/>
                      <a:pt x="381" y="1131"/>
                    </a:cubicBezTo>
                    <a:cubicBezTo>
                      <a:pt x="379" y="1131"/>
                      <a:pt x="377" y="1131"/>
                      <a:pt x="375" y="1131"/>
                    </a:cubicBezTo>
                    <a:cubicBezTo>
                      <a:pt x="375" y="1131"/>
                      <a:pt x="375" y="1131"/>
                      <a:pt x="375" y="1131"/>
                    </a:cubicBezTo>
                    <a:cubicBezTo>
                      <a:pt x="375" y="1130"/>
                      <a:pt x="375" y="1130"/>
                      <a:pt x="375" y="1130"/>
                    </a:cubicBezTo>
                    <a:cubicBezTo>
                      <a:pt x="374" y="1129"/>
                      <a:pt x="374" y="1128"/>
                      <a:pt x="374" y="1127"/>
                    </a:cubicBezTo>
                    <a:cubicBezTo>
                      <a:pt x="374" y="1126"/>
                      <a:pt x="373" y="1127"/>
                      <a:pt x="373" y="1127"/>
                    </a:cubicBezTo>
                    <a:cubicBezTo>
                      <a:pt x="373" y="1129"/>
                      <a:pt x="373" y="1130"/>
                      <a:pt x="373" y="1131"/>
                    </a:cubicBezTo>
                    <a:cubicBezTo>
                      <a:pt x="371" y="1131"/>
                      <a:pt x="369" y="1131"/>
                      <a:pt x="367" y="1131"/>
                    </a:cubicBezTo>
                    <a:cubicBezTo>
                      <a:pt x="366" y="1130"/>
                      <a:pt x="366" y="1130"/>
                      <a:pt x="366" y="1130"/>
                    </a:cubicBezTo>
                    <a:cubicBezTo>
                      <a:pt x="366" y="1129"/>
                      <a:pt x="366" y="1128"/>
                      <a:pt x="366" y="1127"/>
                    </a:cubicBezTo>
                    <a:cubicBezTo>
                      <a:pt x="366" y="1126"/>
                      <a:pt x="365" y="1126"/>
                      <a:pt x="365" y="1127"/>
                    </a:cubicBezTo>
                    <a:cubicBezTo>
                      <a:pt x="365" y="1128"/>
                      <a:pt x="365" y="1129"/>
                      <a:pt x="365" y="1131"/>
                    </a:cubicBezTo>
                    <a:cubicBezTo>
                      <a:pt x="363" y="1131"/>
                      <a:pt x="361" y="1131"/>
                      <a:pt x="359" y="1130"/>
                    </a:cubicBezTo>
                    <a:cubicBezTo>
                      <a:pt x="359" y="1129"/>
                      <a:pt x="359" y="1127"/>
                      <a:pt x="358" y="1126"/>
                    </a:cubicBezTo>
                    <a:cubicBezTo>
                      <a:pt x="358" y="1125"/>
                      <a:pt x="357" y="1126"/>
                      <a:pt x="357" y="1126"/>
                    </a:cubicBezTo>
                    <a:cubicBezTo>
                      <a:pt x="358" y="1128"/>
                      <a:pt x="358" y="1129"/>
                      <a:pt x="358" y="1130"/>
                    </a:cubicBezTo>
                    <a:cubicBezTo>
                      <a:pt x="356" y="1130"/>
                      <a:pt x="354" y="1130"/>
                      <a:pt x="353" y="1130"/>
                    </a:cubicBezTo>
                    <a:cubicBezTo>
                      <a:pt x="352" y="1129"/>
                      <a:pt x="352" y="1127"/>
                      <a:pt x="352" y="1126"/>
                    </a:cubicBezTo>
                    <a:cubicBezTo>
                      <a:pt x="352" y="1125"/>
                      <a:pt x="351" y="1125"/>
                      <a:pt x="351" y="1126"/>
                    </a:cubicBezTo>
                    <a:cubicBezTo>
                      <a:pt x="351" y="1127"/>
                      <a:pt x="351" y="1129"/>
                      <a:pt x="351" y="1130"/>
                    </a:cubicBezTo>
                    <a:cubicBezTo>
                      <a:pt x="350" y="1130"/>
                      <a:pt x="349" y="1130"/>
                      <a:pt x="347" y="1130"/>
                    </a:cubicBezTo>
                    <a:cubicBezTo>
                      <a:pt x="347" y="1128"/>
                      <a:pt x="347" y="1127"/>
                      <a:pt x="347" y="1125"/>
                    </a:cubicBezTo>
                    <a:cubicBezTo>
                      <a:pt x="346" y="1124"/>
                      <a:pt x="345" y="1125"/>
                      <a:pt x="345" y="1126"/>
                    </a:cubicBezTo>
                    <a:cubicBezTo>
                      <a:pt x="346" y="1127"/>
                      <a:pt x="346" y="1128"/>
                      <a:pt x="346" y="1130"/>
                    </a:cubicBezTo>
                    <a:cubicBezTo>
                      <a:pt x="345" y="1130"/>
                      <a:pt x="343" y="1130"/>
                      <a:pt x="342" y="1130"/>
                    </a:cubicBezTo>
                    <a:cubicBezTo>
                      <a:pt x="342" y="1129"/>
                      <a:pt x="342" y="1129"/>
                      <a:pt x="342" y="1129"/>
                    </a:cubicBezTo>
                    <a:cubicBezTo>
                      <a:pt x="341" y="1128"/>
                      <a:pt x="341" y="1127"/>
                      <a:pt x="341" y="1125"/>
                    </a:cubicBezTo>
                    <a:cubicBezTo>
                      <a:pt x="341" y="1124"/>
                      <a:pt x="340" y="1124"/>
                      <a:pt x="340" y="1125"/>
                    </a:cubicBezTo>
                    <a:cubicBezTo>
                      <a:pt x="340" y="1126"/>
                      <a:pt x="340" y="1128"/>
                      <a:pt x="340" y="1129"/>
                    </a:cubicBezTo>
                    <a:cubicBezTo>
                      <a:pt x="339" y="1129"/>
                      <a:pt x="337" y="1129"/>
                      <a:pt x="336" y="1129"/>
                    </a:cubicBezTo>
                    <a:cubicBezTo>
                      <a:pt x="336" y="1127"/>
                      <a:pt x="335" y="1125"/>
                      <a:pt x="335" y="1124"/>
                    </a:cubicBezTo>
                    <a:cubicBezTo>
                      <a:pt x="335" y="1123"/>
                      <a:pt x="334" y="1123"/>
                      <a:pt x="334" y="1124"/>
                    </a:cubicBezTo>
                    <a:cubicBezTo>
                      <a:pt x="334" y="1126"/>
                      <a:pt x="334" y="1127"/>
                      <a:pt x="335" y="1129"/>
                    </a:cubicBezTo>
                    <a:cubicBezTo>
                      <a:pt x="333" y="1129"/>
                      <a:pt x="332" y="1129"/>
                      <a:pt x="331" y="1129"/>
                    </a:cubicBezTo>
                    <a:cubicBezTo>
                      <a:pt x="330" y="1128"/>
                      <a:pt x="329" y="1128"/>
                      <a:pt x="329" y="1128"/>
                    </a:cubicBezTo>
                    <a:cubicBezTo>
                      <a:pt x="328" y="1127"/>
                      <a:pt x="328" y="1125"/>
                      <a:pt x="328" y="1123"/>
                    </a:cubicBezTo>
                    <a:cubicBezTo>
                      <a:pt x="328" y="1122"/>
                      <a:pt x="327" y="1122"/>
                      <a:pt x="327" y="1123"/>
                    </a:cubicBezTo>
                    <a:cubicBezTo>
                      <a:pt x="327" y="1125"/>
                      <a:pt x="327" y="1127"/>
                      <a:pt x="327" y="1128"/>
                    </a:cubicBezTo>
                    <a:cubicBezTo>
                      <a:pt x="326" y="1128"/>
                      <a:pt x="324" y="1128"/>
                      <a:pt x="322" y="1128"/>
                    </a:cubicBezTo>
                    <a:cubicBezTo>
                      <a:pt x="322" y="1126"/>
                      <a:pt x="322" y="1124"/>
                      <a:pt x="322" y="1123"/>
                    </a:cubicBezTo>
                    <a:cubicBezTo>
                      <a:pt x="323" y="1122"/>
                      <a:pt x="321" y="1122"/>
                      <a:pt x="321" y="1122"/>
                    </a:cubicBezTo>
                    <a:cubicBezTo>
                      <a:pt x="321" y="1124"/>
                      <a:pt x="321" y="1126"/>
                      <a:pt x="321" y="1127"/>
                    </a:cubicBezTo>
                    <a:cubicBezTo>
                      <a:pt x="319" y="1127"/>
                      <a:pt x="317" y="1127"/>
                      <a:pt x="315" y="1127"/>
                    </a:cubicBezTo>
                    <a:cubicBezTo>
                      <a:pt x="315" y="1125"/>
                      <a:pt x="315" y="1124"/>
                      <a:pt x="315" y="1123"/>
                    </a:cubicBezTo>
                    <a:cubicBezTo>
                      <a:pt x="315" y="1122"/>
                      <a:pt x="314" y="1122"/>
                      <a:pt x="314" y="1123"/>
                    </a:cubicBezTo>
                    <a:cubicBezTo>
                      <a:pt x="314" y="1124"/>
                      <a:pt x="314" y="1125"/>
                      <a:pt x="314" y="1126"/>
                    </a:cubicBezTo>
                    <a:cubicBezTo>
                      <a:pt x="312" y="1126"/>
                      <a:pt x="311" y="1126"/>
                      <a:pt x="309" y="1126"/>
                    </a:cubicBezTo>
                    <a:cubicBezTo>
                      <a:pt x="309" y="1124"/>
                      <a:pt x="309" y="1123"/>
                      <a:pt x="309" y="1121"/>
                    </a:cubicBezTo>
                    <a:cubicBezTo>
                      <a:pt x="309" y="1121"/>
                      <a:pt x="309" y="1121"/>
                      <a:pt x="308" y="1121"/>
                    </a:cubicBezTo>
                    <a:cubicBezTo>
                      <a:pt x="308" y="1121"/>
                      <a:pt x="308" y="1121"/>
                      <a:pt x="307" y="1122"/>
                    </a:cubicBezTo>
                    <a:cubicBezTo>
                      <a:pt x="307" y="1122"/>
                      <a:pt x="308" y="1122"/>
                      <a:pt x="308" y="1123"/>
                    </a:cubicBezTo>
                    <a:cubicBezTo>
                      <a:pt x="308" y="1124"/>
                      <a:pt x="308" y="1125"/>
                      <a:pt x="308" y="1126"/>
                    </a:cubicBezTo>
                    <a:cubicBezTo>
                      <a:pt x="306" y="1125"/>
                      <a:pt x="305" y="1125"/>
                      <a:pt x="304" y="1125"/>
                    </a:cubicBezTo>
                    <a:cubicBezTo>
                      <a:pt x="303" y="1125"/>
                      <a:pt x="303" y="1125"/>
                      <a:pt x="302" y="1125"/>
                    </a:cubicBezTo>
                    <a:cubicBezTo>
                      <a:pt x="303" y="1123"/>
                      <a:pt x="303" y="1122"/>
                      <a:pt x="303" y="1121"/>
                    </a:cubicBezTo>
                    <a:cubicBezTo>
                      <a:pt x="303" y="1120"/>
                      <a:pt x="301" y="1120"/>
                      <a:pt x="301" y="1121"/>
                    </a:cubicBezTo>
                    <a:cubicBezTo>
                      <a:pt x="301" y="1122"/>
                      <a:pt x="301" y="1123"/>
                      <a:pt x="301" y="1124"/>
                    </a:cubicBezTo>
                    <a:cubicBezTo>
                      <a:pt x="299" y="1124"/>
                      <a:pt x="297" y="1123"/>
                      <a:pt x="295" y="1123"/>
                    </a:cubicBezTo>
                    <a:cubicBezTo>
                      <a:pt x="295" y="1117"/>
                      <a:pt x="295" y="1117"/>
                      <a:pt x="295" y="1117"/>
                    </a:cubicBezTo>
                    <a:cubicBezTo>
                      <a:pt x="295" y="1116"/>
                      <a:pt x="293" y="1116"/>
                      <a:pt x="293" y="1117"/>
                    </a:cubicBezTo>
                    <a:cubicBezTo>
                      <a:pt x="293" y="1122"/>
                      <a:pt x="293" y="1122"/>
                      <a:pt x="293" y="1122"/>
                    </a:cubicBezTo>
                    <a:cubicBezTo>
                      <a:pt x="291" y="1122"/>
                      <a:pt x="289" y="1121"/>
                      <a:pt x="287" y="1120"/>
                    </a:cubicBezTo>
                    <a:cubicBezTo>
                      <a:pt x="287" y="1119"/>
                      <a:pt x="287" y="1117"/>
                      <a:pt x="288" y="1116"/>
                    </a:cubicBezTo>
                    <a:cubicBezTo>
                      <a:pt x="288" y="1115"/>
                      <a:pt x="287" y="1115"/>
                      <a:pt x="287" y="1115"/>
                    </a:cubicBezTo>
                    <a:cubicBezTo>
                      <a:pt x="286" y="1117"/>
                      <a:pt x="286" y="1118"/>
                      <a:pt x="286" y="1119"/>
                    </a:cubicBezTo>
                    <a:cubicBezTo>
                      <a:pt x="284" y="1119"/>
                      <a:pt x="282" y="1118"/>
                      <a:pt x="279" y="1117"/>
                    </a:cubicBezTo>
                    <a:cubicBezTo>
                      <a:pt x="279" y="1115"/>
                      <a:pt x="280" y="1114"/>
                      <a:pt x="280" y="1113"/>
                    </a:cubicBezTo>
                    <a:cubicBezTo>
                      <a:pt x="280" y="1112"/>
                      <a:pt x="279" y="1112"/>
                      <a:pt x="279" y="1112"/>
                    </a:cubicBezTo>
                    <a:cubicBezTo>
                      <a:pt x="278" y="1113"/>
                      <a:pt x="278" y="1115"/>
                      <a:pt x="278" y="1116"/>
                    </a:cubicBezTo>
                    <a:cubicBezTo>
                      <a:pt x="276" y="1115"/>
                      <a:pt x="275" y="1115"/>
                      <a:pt x="273" y="1114"/>
                    </a:cubicBezTo>
                    <a:cubicBezTo>
                      <a:pt x="273" y="1113"/>
                      <a:pt x="273" y="1112"/>
                      <a:pt x="273" y="1112"/>
                    </a:cubicBezTo>
                    <a:cubicBezTo>
                      <a:pt x="273" y="1111"/>
                      <a:pt x="273" y="1110"/>
                      <a:pt x="272" y="1109"/>
                    </a:cubicBezTo>
                    <a:cubicBezTo>
                      <a:pt x="272" y="1109"/>
                      <a:pt x="271" y="1109"/>
                      <a:pt x="271" y="1110"/>
                    </a:cubicBezTo>
                    <a:cubicBezTo>
                      <a:pt x="271" y="1111"/>
                      <a:pt x="271" y="1112"/>
                      <a:pt x="271" y="1113"/>
                    </a:cubicBezTo>
                    <a:cubicBezTo>
                      <a:pt x="272" y="1113"/>
                      <a:pt x="272" y="1113"/>
                      <a:pt x="272" y="1114"/>
                    </a:cubicBezTo>
                    <a:cubicBezTo>
                      <a:pt x="270" y="1113"/>
                      <a:pt x="268" y="1112"/>
                      <a:pt x="266" y="1112"/>
                    </a:cubicBezTo>
                    <a:cubicBezTo>
                      <a:pt x="267" y="1110"/>
                      <a:pt x="267" y="1109"/>
                      <a:pt x="267" y="1107"/>
                    </a:cubicBezTo>
                    <a:cubicBezTo>
                      <a:pt x="267" y="1106"/>
                      <a:pt x="265" y="1106"/>
                      <a:pt x="265" y="1107"/>
                    </a:cubicBezTo>
                    <a:cubicBezTo>
                      <a:pt x="265" y="1108"/>
                      <a:pt x="265" y="1110"/>
                      <a:pt x="265" y="1111"/>
                    </a:cubicBezTo>
                    <a:cubicBezTo>
                      <a:pt x="262" y="1110"/>
                      <a:pt x="259" y="1109"/>
                      <a:pt x="256" y="1108"/>
                    </a:cubicBezTo>
                    <a:cubicBezTo>
                      <a:pt x="254" y="1107"/>
                      <a:pt x="251" y="1106"/>
                      <a:pt x="248" y="1105"/>
                    </a:cubicBezTo>
                    <a:cubicBezTo>
                      <a:pt x="248" y="1103"/>
                      <a:pt x="248" y="1102"/>
                      <a:pt x="248" y="1101"/>
                    </a:cubicBezTo>
                    <a:cubicBezTo>
                      <a:pt x="249" y="1100"/>
                      <a:pt x="247" y="1100"/>
                      <a:pt x="247" y="1101"/>
                    </a:cubicBezTo>
                    <a:cubicBezTo>
                      <a:pt x="247" y="1102"/>
                      <a:pt x="247" y="1103"/>
                      <a:pt x="247" y="1104"/>
                    </a:cubicBezTo>
                    <a:cubicBezTo>
                      <a:pt x="243" y="1103"/>
                      <a:pt x="239" y="1101"/>
                      <a:pt x="236" y="1098"/>
                    </a:cubicBezTo>
                    <a:cubicBezTo>
                      <a:pt x="235" y="1097"/>
                      <a:pt x="235" y="1097"/>
                      <a:pt x="234" y="1096"/>
                    </a:cubicBezTo>
                    <a:cubicBezTo>
                      <a:pt x="234" y="1096"/>
                      <a:pt x="234" y="1096"/>
                      <a:pt x="233" y="1096"/>
                    </a:cubicBezTo>
                    <a:cubicBezTo>
                      <a:pt x="234" y="1096"/>
                      <a:pt x="232" y="1095"/>
                      <a:pt x="232" y="1095"/>
                    </a:cubicBezTo>
                    <a:cubicBezTo>
                      <a:pt x="231" y="1094"/>
                      <a:pt x="230" y="1093"/>
                      <a:pt x="230" y="1092"/>
                    </a:cubicBezTo>
                    <a:cubicBezTo>
                      <a:pt x="227" y="1089"/>
                      <a:pt x="225" y="1086"/>
                      <a:pt x="224" y="1082"/>
                    </a:cubicBezTo>
                    <a:cubicBezTo>
                      <a:pt x="223" y="1078"/>
                      <a:pt x="224" y="1072"/>
                      <a:pt x="226" y="1068"/>
                    </a:cubicBezTo>
                    <a:cubicBezTo>
                      <a:pt x="227" y="1067"/>
                      <a:pt x="229" y="1065"/>
                      <a:pt x="231" y="1064"/>
                    </a:cubicBezTo>
                    <a:cubicBezTo>
                      <a:pt x="236" y="1068"/>
                      <a:pt x="241" y="1070"/>
                      <a:pt x="246" y="1072"/>
                    </a:cubicBezTo>
                    <a:cubicBezTo>
                      <a:pt x="254" y="1076"/>
                      <a:pt x="261" y="1080"/>
                      <a:pt x="270" y="1083"/>
                    </a:cubicBezTo>
                    <a:cubicBezTo>
                      <a:pt x="277" y="1085"/>
                      <a:pt x="285" y="1087"/>
                      <a:pt x="292" y="1086"/>
                    </a:cubicBezTo>
                    <a:cubicBezTo>
                      <a:pt x="296" y="1086"/>
                      <a:pt x="301" y="1087"/>
                      <a:pt x="305" y="1088"/>
                    </a:cubicBezTo>
                    <a:cubicBezTo>
                      <a:pt x="310" y="1088"/>
                      <a:pt x="316" y="1089"/>
                      <a:pt x="321" y="1090"/>
                    </a:cubicBezTo>
                    <a:cubicBezTo>
                      <a:pt x="331" y="1091"/>
                      <a:pt x="341" y="1091"/>
                      <a:pt x="352" y="1091"/>
                    </a:cubicBezTo>
                    <a:cubicBezTo>
                      <a:pt x="362" y="1092"/>
                      <a:pt x="372" y="1092"/>
                      <a:pt x="382" y="1092"/>
                    </a:cubicBezTo>
                    <a:cubicBezTo>
                      <a:pt x="390" y="1092"/>
                      <a:pt x="398" y="1091"/>
                      <a:pt x="406" y="1088"/>
                    </a:cubicBezTo>
                    <a:cubicBezTo>
                      <a:pt x="409" y="1086"/>
                      <a:pt x="412" y="1084"/>
                      <a:pt x="416" y="1083"/>
                    </a:cubicBezTo>
                    <a:cubicBezTo>
                      <a:pt x="420" y="1082"/>
                      <a:pt x="425" y="1081"/>
                      <a:pt x="429" y="1081"/>
                    </a:cubicBezTo>
                    <a:cubicBezTo>
                      <a:pt x="435" y="1081"/>
                      <a:pt x="434" y="1072"/>
                      <a:pt x="429" y="1072"/>
                    </a:cubicBezTo>
                    <a:cubicBezTo>
                      <a:pt x="426" y="1072"/>
                      <a:pt x="422" y="1073"/>
                      <a:pt x="419" y="1074"/>
                    </a:cubicBezTo>
                    <a:cubicBezTo>
                      <a:pt x="419" y="1074"/>
                      <a:pt x="418" y="1074"/>
                      <a:pt x="418" y="1074"/>
                    </a:cubicBezTo>
                    <a:cubicBezTo>
                      <a:pt x="417" y="1073"/>
                      <a:pt x="417" y="1071"/>
                      <a:pt x="417" y="1070"/>
                    </a:cubicBezTo>
                    <a:cubicBezTo>
                      <a:pt x="417" y="1069"/>
                      <a:pt x="416" y="1070"/>
                      <a:pt x="416" y="1070"/>
                    </a:cubicBezTo>
                    <a:cubicBezTo>
                      <a:pt x="416" y="1072"/>
                      <a:pt x="416" y="1073"/>
                      <a:pt x="416" y="1074"/>
                    </a:cubicBezTo>
                    <a:cubicBezTo>
                      <a:pt x="414" y="1075"/>
                      <a:pt x="412" y="1075"/>
                      <a:pt x="409" y="1076"/>
                    </a:cubicBezTo>
                    <a:cubicBezTo>
                      <a:pt x="409" y="1076"/>
                      <a:pt x="409" y="1076"/>
                      <a:pt x="409" y="1075"/>
                    </a:cubicBezTo>
                    <a:cubicBezTo>
                      <a:pt x="409" y="1075"/>
                      <a:pt x="407" y="1075"/>
                      <a:pt x="408" y="1076"/>
                    </a:cubicBezTo>
                    <a:cubicBezTo>
                      <a:pt x="408" y="1076"/>
                      <a:pt x="408" y="1076"/>
                      <a:pt x="408" y="1076"/>
                    </a:cubicBezTo>
                    <a:cubicBezTo>
                      <a:pt x="407" y="1077"/>
                      <a:pt x="406" y="1078"/>
                      <a:pt x="404" y="1078"/>
                    </a:cubicBezTo>
                    <a:cubicBezTo>
                      <a:pt x="404" y="1078"/>
                      <a:pt x="404" y="1078"/>
                      <a:pt x="404" y="1078"/>
                    </a:cubicBezTo>
                    <a:cubicBezTo>
                      <a:pt x="404" y="1077"/>
                      <a:pt x="404" y="1076"/>
                      <a:pt x="403" y="1076"/>
                    </a:cubicBezTo>
                    <a:cubicBezTo>
                      <a:pt x="403" y="1075"/>
                      <a:pt x="402" y="1075"/>
                      <a:pt x="402" y="1076"/>
                    </a:cubicBezTo>
                    <a:cubicBezTo>
                      <a:pt x="402" y="1077"/>
                      <a:pt x="403" y="1078"/>
                      <a:pt x="403" y="1079"/>
                    </a:cubicBezTo>
                    <a:cubicBezTo>
                      <a:pt x="402" y="1080"/>
                      <a:pt x="400" y="1080"/>
                      <a:pt x="399" y="1081"/>
                    </a:cubicBezTo>
                    <a:cubicBezTo>
                      <a:pt x="399" y="1081"/>
                      <a:pt x="398" y="1081"/>
                      <a:pt x="398" y="1081"/>
                    </a:cubicBezTo>
                    <a:cubicBezTo>
                      <a:pt x="398" y="1081"/>
                      <a:pt x="398" y="1080"/>
                      <a:pt x="398" y="1080"/>
                    </a:cubicBezTo>
                    <a:cubicBezTo>
                      <a:pt x="397" y="1079"/>
                      <a:pt x="397" y="1078"/>
                      <a:pt x="397" y="1077"/>
                    </a:cubicBezTo>
                    <a:cubicBezTo>
                      <a:pt x="397" y="1077"/>
                      <a:pt x="397" y="1077"/>
                      <a:pt x="397" y="1077"/>
                    </a:cubicBezTo>
                    <a:cubicBezTo>
                      <a:pt x="397" y="1076"/>
                      <a:pt x="397" y="1076"/>
                      <a:pt x="397" y="1076"/>
                    </a:cubicBezTo>
                    <a:cubicBezTo>
                      <a:pt x="397" y="1076"/>
                      <a:pt x="397" y="1075"/>
                      <a:pt x="397" y="1075"/>
                    </a:cubicBezTo>
                    <a:cubicBezTo>
                      <a:pt x="397" y="1075"/>
                      <a:pt x="396" y="1075"/>
                      <a:pt x="396" y="1075"/>
                    </a:cubicBezTo>
                    <a:cubicBezTo>
                      <a:pt x="396" y="1076"/>
                      <a:pt x="396" y="1077"/>
                      <a:pt x="396" y="1078"/>
                    </a:cubicBezTo>
                    <a:cubicBezTo>
                      <a:pt x="396" y="1079"/>
                      <a:pt x="396" y="1080"/>
                      <a:pt x="397" y="1082"/>
                    </a:cubicBezTo>
                    <a:cubicBezTo>
                      <a:pt x="394" y="1082"/>
                      <a:pt x="392" y="1082"/>
                      <a:pt x="389" y="1082"/>
                    </a:cubicBezTo>
                    <a:cubicBezTo>
                      <a:pt x="389" y="1082"/>
                      <a:pt x="390" y="1082"/>
                      <a:pt x="390" y="1082"/>
                    </a:cubicBezTo>
                    <a:cubicBezTo>
                      <a:pt x="390" y="1082"/>
                      <a:pt x="390" y="1081"/>
                      <a:pt x="390" y="1081"/>
                    </a:cubicBezTo>
                    <a:cubicBezTo>
                      <a:pt x="390" y="1081"/>
                      <a:pt x="390" y="1080"/>
                      <a:pt x="389" y="1080"/>
                    </a:cubicBezTo>
                    <a:cubicBezTo>
                      <a:pt x="389" y="1079"/>
                      <a:pt x="389" y="1078"/>
                      <a:pt x="389" y="1077"/>
                    </a:cubicBezTo>
                    <a:cubicBezTo>
                      <a:pt x="389" y="1076"/>
                      <a:pt x="388" y="1076"/>
                      <a:pt x="388" y="1077"/>
                    </a:cubicBezTo>
                    <a:cubicBezTo>
                      <a:pt x="388" y="1079"/>
                      <a:pt x="388" y="1080"/>
                      <a:pt x="388" y="1082"/>
                    </a:cubicBezTo>
                    <a:cubicBezTo>
                      <a:pt x="389" y="1082"/>
                      <a:pt x="389" y="1082"/>
                      <a:pt x="389" y="1083"/>
                    </a:cubicBezTo>
                    <a:cubicBezTo>
                      <a:pt x="388" y="1083"/>
                      <a:pt x="387" y="1083"/>
                      <a:pt x="386" y="1083"/>
                    </a:cubicBezTo>
                    <a:cubicBezTo>
                      <a:pt x="385" y="1083"/>
                      <a:pt x="383" y="1083"/>
                      <a:pt x="382" y="1083"/>
                    </a:cubicBezTo>
                    <a:cubicBezTo>
                      <a:pt x="382" y="1083"/>
                      <a:pt x="382" y="1083"/>
                      <a:pt x="382" y="1083"/>
                    </a:cubicBezTo>
                    <a:cubicBezTo>
                      <a:pt x="382" y="1083"/>
                      <a:pt x="382" y="1082"/>
                      <a:pt x="382" y="1082"/>
                    </a:cubicBezTo>
                    <a:cubicBezTo>
                      <a:pt x="382" y="1081"/>
                      <a:pt x="382" y="1080"/>
                      <a:pt x="381" y="1079"/>
                    </a:cubicBezTo>
                    <a:cubicBezTo>
                      <a:pt x="381" y="1078"/>
                      <a:pt x="380" y="1078"/>
                      <a:pt x="380" y="1079"/>
                    </a:cubicBezTo>
                    <a:cubicBezTo>
                      <a:pt x="380" y="1080"/>
                      <a:pt x="380" y="1082"/>
                      <a:pt x="381" y="1083"/>
                    </a:cubicBezTo>
                    <a:cubicBezTo>
                      <a:pt x="379" y="1083"/>
                      <a:pt x="377" y="1083"/>
                      <a:pt x="375" y="1083"/>
                    </a:cubicBezTo>
                    <a:cubicBezTo>
                      <a:pt x="375" y="1083"/>
                      <a:pt x="374" y="1083"/>
                      <a:pt x="374" y="1083"/>
                    </a:cubicBezTo>
                    <a:cubicBezTo>
                      <a:pt x="374" y="1081"/>
                      <a:pt x="374" y="1080"/>
                      <a:pt x="374" y="1079"/>
                    </a:cubicBezTo>
                    <a:cubicBezTo>
                      <a:pt x="374" y="1078"/>
                      <a:pt x="373" y="1078"/>
                      <a:pt x="373" y="1079"/>
                    </a:cubicBezTo>
                    <a:cubicBezTo>
                      <a:pt x="373" y="1080"/>
                      <a:pt x="373" y="1082"/>
                      <a:pt x="373" y="1083"/>
                    </a:cubicBezTo>
                    <a:cubicBezTo>
                      <a:pt x="370" y="1083"/>
                      <a:pt x="368" y="1083"/>
                      <a:pt x="366" y="1083"/>
                    </a:cubicBezTo>
                    <a:cubicBezTo>
                      <a:pt x="366" y="1081"/>
                      <a:pt x="366" y="1080"/>
                      <a:pt x="366" y="1078"/>
                    </a:cubicBezTo>
                    <a:cubicBezTo>
                      <a:pt x="366" y="1077"/>
                      <a:pt x="365" y="1077"/>
                      <a:pt x="365" y="1078"/>
                    </a:cubicBezTo>
                    <a:cubicBezTo>
                      <a:pt x="365" y="1080"/>
                      <a:pt x="365" y="1081"/>
                      <a:pt x="365" y="1083"/>
                    </a:cubicBezTo>
                    <a:cubicBezTo>
                      <a:pt x="363" y="1083"/>
                      <a:pt x="361" y="1083"/>
                      <a:pt x="360" y="1083"/>
                    </a:cubicBezTo>
                    <a:cubicBezTo>
                      <a:pt x="360" y="1082"/>
                      <a:pt x="360" y="1081"/>
                      <a:pt x="360" y="1081"/>
                    </a:cubicBezTo>
                    <a:cubicBezTo>
                      <a:pt x="360" y="1080"/>
                      <a:pt x="360" y="1079"/>
                      <a:pt x="359" y="1078"/>
                    </a:cubicBezTo>
                    <a:cubicBezTo>
                      <a:pt x="359" y="1077"/>
                      <a:pt x="358" y="1078"/>
                      <a:pt x="358" y="1078"/>
                    </a:cubicBezTo>
                    <a:cubicBezTo>
                      <a:pt x="358" y="1080"/>
                      <a:pt x="358" y="1081"/>
                      <a:pt x="359" y="1083"/>
                    </a:cubicBezTo>
                    <a:cubicBezTo>
                      <a:pt x="357" y="1083"/>
                      <a:pt x="356" y="1083"/>
                      <a:pt x="354" y="1082"/>
                    </a:cubicBezTo>
                    <a:cubicBezTo>
                      <a:pt x="354" y="1082"/>
                      <a:pt x="354" y="1081"/>
                      <a:pt x="354" y="1081"/>
                    </a:cubicBezTo>
                    <a:cubicBezTo>
                      <a:pt x="355" y="1080"/>
                      <a:pt x="353" y="1080"/>
                      <a:pt x="353" y="1080"/>
                    </a:cubicBezTo>
                    <a:cubicBezTo>
                      <a:pt x="353" y="1081"/>
                      <a:pt x="353" y="1082"/>
                      <a:pt x="353" y="1082"/>
                    </a:cubicBezTo>
                    <a:cubicBezTo>
                      <a:pt x="351" y="1082"/>
                      <a:pt x="350" y="1082"/>
                      <a:pt x="348" y="1082"/>
                    </a:cubicBezTo>
                    <a:cubicBezTo>
                      <a:pt x="348" y="1082"/>
                      <a:pt x="347" y="1082"/>
                      <a:pt x="347" y="1082"/>
                    </a:cubicBezTo>
                    <a:cubicBezTo>
                      <a:pt x="347" y="1082"/>
                      <a:pt x="347" y="1082"/>
                      <a:pt x="346" y="1082"/>
                    </a:cubicBezTo>
                    <a:cubicBezTo>
                      <a:pt x="346" y="1081"/>
                      <a:pt x="346" y="1080"/>
                      <a:pt x="346" y="1079"/>
                    </a:cubicBezTo>
                    <a:cubicBezTo>
                      <a:pt x="346" y="1078"/>
                      <a:pt x="345" y="1078"/>
                      <a:pt x="345" y="1079"/>
                    </a:cubicBezTo>
                    <a:cubicBezTo>
                      <a:pt x="345" y="1080"/>
                      <a:pt x="345" y="1081"/>
                      <a:pt x="345" y="1082"/>
                    </a:cubicBezTo>
                    <a:cubicBezTo>
                      <a:pt x="343" y="1082"/>
                      <a:pt x="342" y="1082"/>
                      <a:pt x="340" y="1082"/>
                    </a:cubicBezTo>
                    <a:cubicBezTo>
                      <a:pt x="340" y="1081"/>
                      <a:pt x="340" y="1081"/>
                      <a:pt x="340" y="1080"/>
                    </a:cubicBezTo>
                    <a:cubicBezTo>
                      <a:pt x="340" y="1079"/>
                      <a:pt x="340" y="1077"/>
                      <a:pt x="340" y="1077"/>
                    </a:cubicBezTo>
                    <a:cubicBezTo>
                      <a:pt x="339" y="1076"/>
                      <a:pt x="338" y="1078"/>
                      <a:pt x="339" y="1078"/>
                    </a:cubicBezTo>
                    <a:cubicBezTo>
                      <a:pt x="339" y="1078"/>
                      <a:pt x="339" y="1078"/>
                      <a:pt x="339" y="1078"/>
                    </a:cubicBezTo>
                    <a:cubicBezTo>
                      <a:pt x="339" y="1078"/>
                      <a:pt x="339" y="1079"/>
                      <a:pt x="339" y="1079"/>
                    </a:cubicBezTo>
                    <a:cubicBezTo>
                      <a:pt x="339" y="1079"/>
                      <a:pt x="339" y="1080"/>
                      <a:pt x="339" y="1081"/>
                    </a:cubicBezTo>
                    <a:cubicBezTo>
                      <a:pt x="339" y="1081"/>
                      <a:pt x="339" y="1082"/>
                      <a:pt x="339" y="1082"/>
                    </a:cubicBezTo>
                    <a:cubicBezTo>
                      <a:pt x="336" y="1082"/>
                      <a:pt x="334" y="1082"/>
                      <a:pt x="331" y="1082"/>
                    </a:cubicBezTo>
                    <a:cubicBezTo>
                      <a:pt x="331" y="1080"/>
                      <a:pt x="332" y="1079"/>
                      <a:pt x="331" y="1077"/>
                    </a:cubicBezTo>
                    <a:cubicBezTo>
                      <a:pt x="331" y="1077"/>
                      <a:pt x="331" y="1077"/>
                      <a:pt x="330" y="1077"/>
                    </a:cubicBezTo>
                    <a:cubicBezTo>
                      <a:pt x="330" y="1078"/>
                      <a:pt x="330" y="1078"/>
                      <a:pt x="330" y="1078"/>
                    </a:cubicBezTo>
                    <a:cubicBezTo>
                      <a:pt x="330" y="1079"/>
                      <a:pt x="330" y="1079"/>
                      <a:pt x="330" y="1079"/>
                    </a:cubicBezTo>
                    <a:cubicBezTo>
                      <a:pt x="330" y="1080"/>
                      <a:pt x="330" y="1081"/>
                      <a:pt x="330" y="1082"/>
                    </a:cubicBezTo>
                    <a:cubicBezTo>
                      <a:pt x="328" y="1082"/>
                      <a:pt x="326" y="1082"/>
                      <a:pt x="324" y="1081"/>
                    </a:cubicBezTo>
                    <a:cubicBezTo>
                      <a:pt x="324" y="1080"/>
                      <a:pt x="324" y="1078"/>
                      <a:pt x="325" y="1077"/>
                    </a:cubicBezTo>
                    <a:cubicBezTo>
                      <a:pt x="325" y="1076"/>
                      <a:pt x="324" y="1075"/>
                      <a:pt x="324" y="1076"/>
                    </a:cubicBezTo>
                    <a:cubicBezTo>
                      <a:pt x="323" y="1078"/>
                      <a:pt x="323" y="1080"/>
                      <a:pt x="323" y="1081"/>
                    </a:cubicBezTo>
                    <a:cubicBezTo>
                      <a:pt x="321" y="1081"/>
                      <a:pt x="320" y="1081"/>
                      <a:pt x="318" y="1081"/>
                    </a:cubicBezTo>
                    <a:cubicBezTo>
                      <a:pt x="318" y="1080"/>
                      <a:pt x="318" y="1079"/>
                      <a:pt x="318" y="1078"/>
                    </a:cubicBezTo>
                    <a:cubicBezTo>
                      <a:pt x="318" y="1077"/>
                      <a:pt x="316" y="1077"/>
                      <a:pt x="317" y="1078"/>
                    </a:cubicBezTo>
                    <a:cubicBezTo>
                      <a:pt x="317" y="1079"/>
                      <a:pt x="317" y="1080"/>
                      <a:pt x="317" y="1081"/>
                    </a:cubicBezTo>
                    <a:cubicBezTo>
                      <a:pt x="315" y="1080"/>
                      <a:pt x="313" y="1080"/>
                      <a:pt x="311" y="1080"/>
                    </a:cubicBezTo>
                    <a:cubicBezTo>
                      <a:pt x="311" y="1079"/>
                      <a:pt x="311" y="1078"/>
                      <a:pt x="311" y="1077"/>
                    </a:cubicBezTo>
                    <a:cubicBezTo>
                      <a:pt x="311" y="1077"/>
                      <a:pt x="311" y="1075"/>
                      <a:pt x="310" y="1074"/>
                    </a:cubicBezTo>
                    <a:cubicBezTo>
                      <a:pt x="310" y="1074"/>
                      <a:pt x="309" y="1075"/>
                      <a:pt x="310" y="1075"/>
                    </a:cubicBezTo>
                    <a:cubicBezTo>
                      <a:pt x="309" y="1075"/>
                      <a:pt x="309" y="1075"/>
                      <a:pt x="310" y="1075"/>
                    </a:cubicBezTo>
                    <a:cubicBezTo>
                      <a:pt x="310" y="1076"/>
                      <a:pt x="310" y="1076"/>
                      <a:pt x="310" y="1076"/>
                    </a:cubicBezTo>
                    <a:cubicBezTo>
                      <a:pt x="310" y="1077"/>
                      <a:pt x="310" y="1078"/>
                      <a:pt x="309" y="1079"/>
                    </a:cubicBezTo>
                    <a:cubicBezTo>
                      <a:pt x="309" y="1079"/>
                      <a:pt x="309" y="1079"/>
                      <a:pt x="309" y="1079"/>
                    </a:cubicBezTo>
                    <a:cubicBezTo>
                      <a:pt x="308" y="1079"/>
                      <a:pt x="307" y="1079"/>
                      <a:pt x="305" y="1079"/>
                    </a:cubicBezTo>
                    <a:cubicBezTo>
                      <a:pt x="305" y="1077"/>
                      <a:pt x="305" y="1076"/>
                      <a:pt x="306" y="1074"/>
                    </a:cubicBezTo>
                    <a:cubicBezTo>
                      <a:pt x="306" y="1073"/>
                      <a:pt x="304" y="1073"/>
                      <a:pt x="304" y="1074"/>
                    </a:cubicBezTo>
                    <a:cubicBezTo>
                      <a:pt x="304" y="1075"/>
                      <a:pt x="304" y="1077"/>
                      <a:pt x="304" y="1079"/>
                    </a:cubicBezTo>
                    <a:cubicBezTo>
                      <a:pt x="303" y="1079"/>
                      <a:pt x="302" y="1078"/>
                      <a:pt x="302" y="1078"/>
                    </a:cubicBezTo>
                    <a:cubicBezTo>
                      <a:pt x="301" y="1078"/>
                      <a:pt x="300" y="1078"/>
                      <a:pt x="299" y="1078"/>
                    </a:cubicBezTo>
                    <a:cubicBezTo>
                      <a:pt x="299" y="1077"/>
                      <a:pt x="299" y="1076"/>
                      <a:pt x="299" y="1075"/>
                    </a:cubicBezTo>
                    <a:cubicBezTo>
                      <a:pt x="298" y="1075"/>
                      <a:pt x="297" y="1075"/>
                      <a:pt x="297" y="1076"/>
                    </a:cubicBezTo>
                    <a:cubicBezTo>
                      <a:pt x="297" y="1076"/>
                      <a:pt x="298" y="1077"/>
                      <a:pt x="298" y="1078"/>
                    </a:cubicBezTo>
                    <a:cubicBezTo>
                      <a:pt x="296" y="1078"/>
                      <a:pt x="294" y="1077"/>
                      <a:pt x="292" y="1077"/>
                    </a:cubicBezTo>
                    <a:cubicBezTo>
                      <a:pt x="292" y="1076"/>
                      <a:pt x="292" y="1074"/>
                      <a:pt x="292" y="1072"/>
                    </a:cubicBezTo>
                    <a:cubicBezTo>
                      <a:pt x="292" y="1072"/>
                      <a:pt x="291" y="1071"/>
                      <a:pt x="291" y="1072"/>
                    </a:cubicBezTo>
                    <a:cubicBezTo>
                      <a:pt x="290" y="1074"/>
                      <a:pt x="290" y="1076"/>
                      <a:pt x="290" y="1078"/>
                    </a:cubicBezTo>
                    <a:cubicBezTo>
                      <a:pt x="290" y="1078"/>
                      <a:pt x="290" y="1078"/>
                      <a:pt x="290" y="1078"/>
                    </a:cubicBezTo>
                    <a:cubicBezTo>
                      <a:pt x="289" y="1078"/>
                      <a:pt x="288" y="1078"/>
                      <a:pt x="287" y="1078"/>
                    </a:cubicBezTo>
                    <a:cubicBezTo>
                      <a:pt x="287" y="1076"/>
                      <a:pt x="286" y="1074"/>
                      <a:pt x="286" y="1072"/>
                    </a:cubicBezTo>
                    <a:cubicBezTo>
                      <a:pt x="286" y="1071"/>
                      <a:pt x="285" y="1071"/>
                      <a:pt x="285" y="1072"/>
                    </a:cubicBezTo>
                    <a:cubicBezTo>
                      <a:pt x="285" y="1074"/>
                      <a:pt x="285" y="1075"/>
                      <a:pt x="285" y="1077"/>
                    </a:cubicBezTo>
                    <a:cubicBezTo>
                      <a:pt x="284" y="1077"/>
                      <a:pt x="282" y="1077"/>
                      <a:pt x="281" y="1077"/>
                    </a:cubicBezTo>
                    <a:cubicBezTo>
                      <a:pt x="280" y="1077"/>
                      <a:pt x="279" y="1077"/>
                      <a:pt x="278" y="1076"/>
                    </a:cubicBezTo>
                    <a:cubicBezTo>
                      <a:pt x="278" y="1076"/>
                      <a:pt x="278" y="1076"/>
                      <a:pt x="278" y="1076"/>
                    </a:cubicBezTo>
                    <a:cubicBezTo>
                      <a:pt x="278" y="1074"/>
                      <a:pt x="278" y="1073"/>
                      <a:pt x="278" y="1071"/>
                    </a:cubicBezTo>
                    <a:cubicBezTo>
                      <a:pt x="278" y="1070"/>
                      <a:pt x="277" y="1070"/>
                      <a:pt x="277" y="1071"/>
                    </a:cubicBezTo>
                    <a:cubicBezTo>
                      <a:pt x="277" y="1073"/>
                      <a:pt x="277" y="1074"/>
                      <a:pt x="276" y="1076"/>
                    </a:cubicBezTo>
                    <a:cubicBezTo>
                      <a:pt x="275" y="1076"/>
                      <a:pt x="273" y="1075"/>
                      <a:pt x="272" y="1075"/>
                    </a:cubicBezTo>
                    <a:cubicBezTo>
                      <a:pt x="272" y="1073"/>
                      <a:pt x="272" y="1072"/>
                      <a:pt x="272" y="1070"/>
                    </a:cubicBezTo>
                    <a:cubicBezTo>
                      <a:pt x="272" y="1069"/>
                      <a:pt x="271" y="1069"/>
                      <a:pt x="271" y="1070"/>
                    </a:cubicBezTo>
                    <a:cubicBezTo>
                      <a:pt x="271" y="1072"/>
                      <a:pt x="271" y="1073"/>
                      <a:pt x="271" y="1074"/>
                    </a:cubicBezTo>
                    <a:cubicBezTo>
                      <a:pt x="269" y="1074"/>
                      <a:pt x="267" y="1073"/>
                      <a:pt x="266" y="1072"/>
                    </a:cubicBezTo>
                    <a:cubicBezTo>
                      <a:pt x="266" y="1070"/>
                      <a:pt x="267" y="1068"/>
                      <a:pt x="268" y="1066"/>
                    </a:cubicBezTo>
                    <a:cubicBezTo>
                      <a:pt x="268" y="1065"/>
                      <a:pt x="267" y="1064"/>
                      <a:pt x="267" y="1065"/>
                    </a:cubicBezTo>
                    <a:cubicBezTo>
                      <a:pt x="266" y="1067"/>
                      <a:pt x="265" y="1070"/>
                      <a:pt x="265" y="1072"/>
                    </a:cubicBezTo>
                    <a:cubicBezTo>
                      <a:pt x="263" y="1071"/>
                      <a:pt x="262" y="1070"/>
                      <a:pt x="260" y="1070"/>
                    </a:cubicBezTo>
                    <a:cubicBezTo>
                      <a:pt x="260" y="1069"/>
                      <a:pt x="260" y="1069"/>
                      <a:pt x="260" y="1069"/>
                    </a:cubicBezTo>
                    <a:cubicBezTo>
                      <a:pt x="261" y="1067"/>
                      <a:pt x="261" y="1065"/>
                      <a:pt x="262" y="1064"/>
                    </a:cubicBezTo>
                    <a:cubicBezTo>
                      <a:pt x="262" y="1063"/>
                      <a:pt x="261" y="1062"/>
                      <a:pt x="261" y="1063"/>
                    </a:cubicBezTo>
                    <a:cubicBezTo>
                      <a:pt x="260" y="1064"/>
                      <a:pt x="260" y="1065"/>
                      <a:pt x="259" y="1067"/>
                    </a:cubicBezTo>
                    <a:cubicBezTo>
                      <a:pt x="259" y="1067"/>
                      <a:pt x="259" y="1068"/>
                      <a:pt x="259" y="1069"/>
                    </a:cubicBezTo>
                    <a:cubicBezTo>
                      <a:pt x="258" y="1068"/>
                      <a:pt x="257" y="1068"/>
                      <a:pt x="257" y="1068"/>
                    </a:cubicBezTo>
                    <a:cubicBezTo>
                      <a:pt x="251" y="1064"/>
                      <a:pt x="243" y="1063"/>
                      <a:pt x="238" y="1058"/>
                    </a:cubicBezTo>
                    <a:cubicBezTo>
                      <a:pt x="238" y="1058"/>
                      <a:pt x="238" y="1057"/>
                      <a:pt x="238" y="1056"/>
                    </a:cubicBezTo>
                    <a:cubicBezTo>
                      <a:pt x="237" y="1050"/>
                      <a:pt x="235" y="1045"/>
                      <a:pt x="230" y="1040"/>
                    </a:cubicBezTo>
                    <a:cubicBezTo>
                      <a:pt x="227" y="1037"/>
                      <a:pt x="223" y="1035"/>
                      <a:pt x="224" y="1030"/>
                    </a:cubicBezTo>
                    <a:cubicBezTo>
                      <a:pt x="224" y="1029"/>
                      <a:pt x="225" y="1027"/>
                      <a:pt x="227" y="1025"/>
                    </a:cubicBezTo>
                    <a:cubicBezTo>
                      <a:pt x="227" y="1026"/>
                      <a:pt x="229" y="1026"/>
                      <a:pt x="230" y="1026"/>
                    </a:cubicBezTo>
                    <a:cubicBezTo>
                      <a:pt x="239" y="1025"/>
                      <a:pt x="246" y="1030"/>
                      <a:pt x="254" y="1033"/>
                    </a:cubicBezTo>
                    <a:cubicBezTo>
                      <a:pt x="261" y="1037"/>
                      <a:pt x="269" y="1041"/>
                      <a:pt x="277" y="1042"/>
                    </a:cubicBezTo>
                    <a:cubicBezTo>
                      <a:pt x="296" y="1045"/>
                      <a:pt x="314" y="1049"/>
                      <a:pt x="333" y="1049"/>
                    </a:cubicBezTo>
                    <a:cubicBezTo>
                      <a:pt x="343" y="1048"/>
                      <a:pt x="353" y="1049"/>
                      <a:pt x="362" y="1049"/>
                    </a:cubicBezTo>
                    <a:cubicBezTo>
                      <a:pt x="371" y="1049"/>
                      <a:pt x="378" y="1047"/>
                      <a:pt x="387" y="1044"/>
                    </a:cubicBezTo>
                    <a:cubicBezTo>
                      <a:pt x="396" y="1041"/>
                      <a:pt x="405" y="1041"/>
                      <a:pt x="414" y="1040"/>
                    </a:cubicBezTo>
                    <a:cubicBezTo>
                      <a:pt x="419" y="1040"/>
                      <a:pt x="423" y="1039"/>
                      <a:pt x="427" y="1039"/>
                    </a:cubicBezTo>
                    <a:cubicBezTo>
                      <a:pt x="430" y="1038"/>
                      <a:pt x="435" y="1038"/>
                      <a:pt x="438" y="1037"/>
                    </a:cubicBezTo>
                    <a:cubicBezTo>
                      <a:pt x="444" y="1036"/>
                      <a:pt x="442" y="1027"/>
                      <a:pt x="436" y="1029"/>
                    </a:cubicBezTo>
                    <a:cubicBezTo>
                      <a:pt x="429" y="1031"/>
                      <a:pt x="420" y="1031"/>
                      <a:pt x="412" y="1032"/>
                    </a:cubicBezTo>
                    <a:cubicBezTo>
                      <a:pt x="411" y="1032"/>
                      <a:pt x="410" y="1032"/>
                      <a:pt x="409" y="1032"/>
                    </a:cubicBezTo>
                    <a:cubicBezTo>
                      <a:pt x="408" y="1031"/>
                      <a:pt x="408" y="1031"/>
                      <a:pt x="408" y="1030"/>
                    </a:cubicBezTo>
                    <a:cubicBezTo>
                      <a:pt x="408" y="1029"/>
                      <a:pt x="407" y="1029"/>
                      <a:pt x="407" y="1030"/>
                    </a:cubicBezTo>
                    <a:cubicBezTo>
                      <a:pt x="407" y="1031"/>
                      <a:pt x="407" y="1031"/>
                      <a:pt x="407" y="1032"/>
                    </a:cubicBezTo>
                    <a:cubicBezTo>
                      <a:pt x="405" y="1032"/>
                      <a:pt x="402" y="1032"/>
                      <a:pt x="400" y="1033"/>
                    </a:cubicBezTo>
                    <a:cubicBezTo>
                      <a:pt x="400" y="1031"/>
                      <a:pt x="400" y="1030"/>
                      <a:pt x="400" y="1029"/>
                    </a:cubicBezTo>
                    <a:cubicBezTo>
                      <a:pt x="399" y="1028"/>
                      <a:pt x="398" y="1028"/>
                      <a:pt x="398" y="1029"/>
                    </a:cubicBezTo>
                    <a:cubicBezTo>
                      <a:pt x="398" y="1030"/>
                      <a:pt x="398" y="1032"/>
                      <a:pt x="399" y="1033"/>
                    </a:cubicBezTo>
                    <a:cubicBezTo>
                      <a:pt x="397" y="1033"/>
                      <a:pt x="395" y="1033"/>
                      <a:pt x="394" y="1033"/>
                    </a:cubicBezTo>
                    <a:cubicBezTo>
                      <a:pt x="394" y="1032"/>
                      <a:pt x="394" y="1031"/>
                      <a:pt x="394" y="1029"/>
                    </a:cubicBezTo>
                    <a:cubicBezTo>
                      <a:pt x="394" y="1029"/>
                      <a:pt x="393" y="1028"/>
                      <a:pt x="393" y="1029"/>
                    </a:cubicBezTo>
                    <a:cubicBezTo>
                      <a:pt x="392" y="1030"/>
                      <a:pt x="392" y="1032"/>
                      <a:pt x="393" y="1033"/>
                    </a:cubicBezTo>
                    <a:cubicBezTo>
                      <a:pt x="390" y="1034"/>
                      <a:pt x="388" y="1034"/>
                      <a:pt x="386" y="1035"/>
                    </a:cubicBezTo>
                    <a:cubicBezTo>
                      <a:pt x="386" y="1035"/>
                      <a:pt x="386" y="1035"/>
                      <a:pt x="385" y="1035"/>
                    </a:cubicBezTo>
                    <a:cubicBezTo>
                      <a:pt x="385" y="1035"/>
                      <a:pt x="385" y="1034"/>
                      <a:pt x="385" y="1033"/>
                    </a:cubicBezTo>
                    <a:cubicBezTo>
                      <a:pt x="385" y="1032"/>
                      <a:pt x="384" y="1033"/>
                      <a:pt x="384" y="1033"/>
                    </a:cubicBezTo>
                    <a:cubicBezTo>
                      <a:pt x="384" y="1034"/>
                      <a:pt x="384" y="1035"/>
                      <a:pt x="384" y="1036"/>
                    </a:cubicBezTo>
                    <a:cubicBezTo>
                      <a:pt x="382" y="1036"/>
                      <a:pt x="380" y="1037"/>
                      <a:pt x="378" y="1038"/>
                    </a:cubicBezTo>
                    <a:cubicBezTo>
                      <a:pt x="377" y="1038"/>
                      <a:pt x="377" y="1038"/>
                      <a:pt x="377" y="1038"/>
                    </a:cubicBezTo>
                    <a:cubicBezTo>
                      <a:pt x="377" y="1037"/>
                      <a:pt x="377" y="1036"/>
                      <a:pt x="377" y="1035"/>
                    </a:cubicBezTo>
                    <a:cubicBezTo>
                      <a:pt x="377" y="1033"/>
                      <a:pt x="377" y="1032"/>
                      <a:pt x="376" y="1031"/>
                    </a:cubicBezTo>
                    <a:cubicBezTo>
                      <a:pt x="375" y="1030"/>
                      <a:pt x="374" y="1032"/>
                      <a:pt x="375" y="1032"/>
                    </a:cubicBezTo>
                    <a:cubicBezTo>
                      <a:pt x="376" y="1033"/>
                      <a:pt x="376" y="1036"/>
                      <a:pt x="376" y="1037"/>
                    </a:cubicBezTo>
                    <a:cubicBezTo>
                      <a:pt x="376" y="1038"/>
                      <a:pt x="376" y="1038"/>
                      <a:pt x="376" y="1038"/>
                    </a:cubicBezTo>
                    <a:cubicBezTo>
                      <a:pt x="376" y="1039"/>
                      <a:pt x="375" y="1039"/>
                      <a:pt x="374" y="1039"/>
                    </a:cubicBezTo>
                    <a:cubicBezTo>
                      <a:pt x="371" y="1040"/>
                      <a:pt x="368" y="1040"/>
                      <a:pt x="364" y="1040"/>
                    </a:cubicBezTo>
                    <a:cubicBezTo>
                      <a:pt x="364" y="1040"/>
                      <a:pt x="364" y="1040"/>
                      <a:pt x="364" y="1039"/>
                    </a:cubicBezTo>
                    <a:cubicBezTo>
                      <a:pt x="364" y="1039"/>
                      <a:pt x="364" y="1038"/>
                      <a:pt x="363" y="1039"/>
                    </a:cubicBezTo>
                    <a:cubicBezTo>
                      <a:pt x="363" y="1037"/>
                      <a:pt x="362" y="1035"/>
                      <a:pt x="361" y="1033"/>
                    </a:cubicBezTo>
                    <a:cubicBezTo>
                      <a:pt x="361" y="1033"/>
                      <a:pt x="360" y="1033"/>
                      <a:pt x="360" y="1034"/>
                    </a:cubicBezTo>
                    <a:cubicBezTo>
                      <a:pt x="361" y="1036"/>
                      <a:pt x="361" y="1038"/>
                      <a:pt x="363" y="1040"/>
                    </a:cubicBezTo>
                    <a:cubicBezTo>
                      <a:pt x="362" y="1040"/>
                      <a:pt x="361" y="1040"/>
                      <a:pt x="360" y="1040"/>
                    </a:cubicBezTo>
                    <a:cubicBezTo>
                      <a:pt x="358" y="1040"/>
                      <a:pt x="356" y="1040"/>
                      <a:pt x="353" y="1040"/>
                    </a:cubicBezTo>
                    <a:cubicBezTo>
                      <a:pt x="353" y="1040"/>
                      <a:pt x="354" y="1040"/>
                      <a:pt x="354" y="1040"/>
                    </a:cubicBezTo>
                    <a:cubicBezTo>
                      <a:pt x="354" y="1039"/>
                      <a:pt x="353" y="1038"/>
                      <a:pt x="353" y="1039"/>
                    </a:cubicBezTo>
                    <a:cubicBezTo>
                      <a:pt x="352" y="1037"/>
                      <a:pt x="352" y="1034"/>
                      <a:pt x="351" y="1033"/>
                    </a:cubicBezTo>
                    <a:cubicBezTo>
                      <a:pt x="350" y="1032"/>
                      <a:pt x="349" y="1033"/>
                      <a:pt x="350" y="1034"/>
                    </a:cubicBezTo>
                    <a:cubicBezTo>
                      <a:pt x="351" y="1035"/>
                      <a:pt x="351" y="1038"/>
                      <a:pt x="352" y="1040"/>
                    </a:cubicBezTo>
                    <a:cubicBezTo>
                      <a:pt x="352" y="1040"/>
                      <a:pt x="352" y="1040"/>
                      <a:pt x="352" y="1040"/>
                    </a:cubicBezTo>
                    <a:cubicBezTo>
                      <a:pt x="348" y="1040"/>
                      <a:pt x="345" y="1040"/>
                      <a:pt x="342" y="1040"/>
                    </a:cubicBezTo>
                    <a:cubicBezTo>
                      <a:pt x="341" y="1039"/>
                      <a:pt x="341" y="1037"/>
                      <a:pt x="341" y="1037"/>
                    </a:cubicBezTo>
                    <a:cubicBezTo>
                      <a:pt x="340" y="1036"/>
                      <a:pt x="339" y="1036"/>
                      <a:pt x="339" y="1037"/>
                    </a:cubicBezTo>
                    <a:cubicBezTo>
                      <a:pt x="340" y="1037"/>
                      <a:pt x="340" y="1039"/>
                      <a:pt x="340" y="1040"/>
                    </a:cubicBezTo>
                    <a:cubicBezTo>
                      <a:pt x="338" y="1040"/>
                      <a:pt x="336" y="1040"/>
                      <a:pt x="333" y="1040"/>
                    </a:cubicBezTo>
                    <a:cubicBezTo>
                      <a:pt x="332" y="1038"/>
                      <a:pt x="332" y="1036"/>
                      <a:pt x="331" y="1034"/>
                    </a:cubicBezTo>
                    <a:cubicBezTo>
                      <a:pt x="331" y="1033"/>
                      <a:pt x="330" y="1034"/>
                      <a:pt x="330" y="1035"/>
                    </a:cubicBezTo>
                    <a:cubicBezTo>
                      <a:pt x="331" y="1036"/>
                      <a:pt x="331" y="1038"/>
                      <a:pt x="332" y="1040"/>
                    </a:cubicBezTo>
                    <a:cubicBezTo>
                      <a:pt x="331" y="1040"/>
                      <a:pt x="329" y="1040"/>
                      <a:pt x="328" y="1040"/>
                    </a:cubicBezTo>
                    <a:cubicBezTo>
                      <a:pt x="327" y="1040"/>
                      <a:pt x="326" y="1040"/>
                      <a:pt x="325" y="1040"/>
                    </a:cubicBezTo>
                    <a:cubicBezTo>
                      <a:pt x="325" y="1040"/>
                      <a:pt x="325" y="1040"/>
                      <a:pt x="325" y="1040"/>
                    </a:cubicBezTo>
                    <a:cubicBezTo>
                      <a:pt x="325" y="1039"/>
                      <a:pt x="324" y="1039"/>
                      <a:pt x="324" y="1039"/>
                    </a:cubicBezTo>
                    <a:cubicBezTo>
                      <a:pt x="324" y="1039"/>
                      <a:pt x="324" y="1040"/>
                      <a:pt x="324" y="1040"/>
                    </a:cubicBezTo>
                    <a:cubicBezTo>
                      <a:pt x="322" y="1038"/>
                      <a:pt x="323" y="1034"/>
                      <a:pt x="322" y="1032"/>
                    </a:cubicBezTo>
                    <a:cubicBezTo>
                      <a:pt x="322" y="1031"/>
                      <a:pt x="320" y="1032"/>
                      <a:pt x="321" y="1032"/>
                    </a:cubicBezTo>
                    <a:cubicBezTo>
                      <a:pt x="322" y="1035"/>
                      <a:pt x="321" y="1038"/>
                      <a:pt x="322" y="1040"/>
                    </a:cubicBezTo>
                    <a:cubicBezTo>
                      <a:pt x="320" y="1040"/>
                      <a:pt x="317" y="1039"/>
                      <a:pt x="314" y="1039"/>
                    </a:cubicBezTo>
                    <a:cubicBezTo>
                      <a:pt x="314" y="1039"/>
                      <a:pt x="314" y="1039"/>
                      <a:pt x="314" y="1039"/>
                    </a:cubicBezTo>
                    <a:cubicBezTo>
                      <a:pt x="314" y="1038"/>
                      <a:pt x="313" y="1037"/>
                      <a:pt x="313" y="1038"/>
                    </a:cubicBezTo>
                    <a:cubicBezTo>
                      <a:pt x="312" y="1036"/>
                      <a:pt x="312" y="1035"/>
                      <a:pt x="312" y="1033"/>
                    </a:cubicBezTo>
                    <a:cubicBezTo>
                      <a:pt x="312" y="1032"/>
                      <a:pt x="310" y="1033"/>
                      <a:pt x="311" y="1033"/>
                    </a:cubicBezTo>
                    <a:cubicBezTo>
                      <a:pt x="311" y="1035"/>
                      <a:pt x="311" y="1037"/>
                      <a:pt x="312" y="1038"/>
                    </a:cubicBezTo>
                    <a:cubicBezTo>
                      <a:pt x="310" y="1038"/>
                      <a:pt x="307" y="1038"/>
                      <a:pt x="305" y="1037"/>
                    </a:cubicBezTo>
                    <a:cubicBezTo>
                      <a:pt x="305" y="1037"/>
                      <a:pt x="305" y="1037"/>
                      <a:pt x="305" y="1037"/>
                    </a:cubicBezTo>
                    <a:cubicBezTo>
                      <a:pt x="304" y="1036"/>
                      <a:pt x="304" y="1035"/>
                      <a:pt x="304" y="1035"/>
                    </a:cubicBezTo>
                    <a:cubicBezTo>
                      <a:pt x="304" y="1034"/>
                      <a:pt x="303" y="1034"/>
                      <a:pt x="303" y="1035"/>
                    </a:cubicBezTo>
                    <a:cubicBezTo>
                      <a:pt x="303" y="1035"/>
                      <a:pt x="303" y="1036"/>
                      <a:pt x="303" y="1037"/>
                    </a:cubicBezTo>
                    <a:cubicBezTo>
                      <a:pt x="303" y="1037"/>
                      <a:pt x="303" y="1037"/>
                      <a:pt x="302" y="1037"/>
                    </a:cubicBezTo>
                    <a:cubicBezTo>
                      <a:pt x="301" y="1037"/>
                      <a:pt x="299" y="1037"/>
                      <a:pt x="298" y="1037"/>
                    </a:cubicBezTo>
                    <a:cubicBezTo>
                      <a:pt x="298" y="1036"/>
                      <a:pt x="298" y="1036"/>
                      <a:pt x="298" y="1036"/>
                    </a:cubicBezTo>
                    <a:cubicBezTo>
                      <a:pt x="297" y="1036"/>
                      <a:pt x="298" y="1035"/>
                      <a:pt x="298" y="1034"/>
                    </a:cubicBezTo>
                    <a:cubicBezTo>
                      <a:pt x="298" y="1034"/>
                      <a:pt x="298" y="1033"/>
                      <a:pt x="298" y="1032"/>
                    </a:cubicBezTo>
                    <a:cubicBezTo>
                      <a:pt x="297" y="1032"/>
                      <a:pt x="296" y="1032"/>
                      <a:pt x="296" y="1033"/>
                    </a:cubicBezTo>
                    <a:cubicBezTo>
                      <a:pt x="297" y="1033"/>
                      <a:pt x="296" y="1034"/>
                      <a:pt x="296" y="1035"/>
                    </a:cubicBezTo>
                    <a:cubicBezTo>
                      <a:pt x="296" y="1035"/>
                      <a:pt x="296" y="1036"/>
                      <a:pt x="296" y="1036"/>
                    </a:cubicBezTo>
                    <a:cubicBezTo>
                      <a:pt x="294" y="1036"/>
                      <a:pt x="292" y="1036"/>
                      <a:pt x="290" y="1035"/>
                    </a:cubicBezTo>
                    <a:cubicBezTo>
                      <a:pt x="290" y="1035"/>
                      <a:pt x="290" y="1035"/>
                      <a:pt x="290" y="1035"/>
                    </a:cubicBezTo>
                    <a:cubicBezTo>
                      <a:pt x="291" y="1034"/>
                      <a:pt x="290" y="1034"/>
                      <a:pt x="289" y="1034"/>
                    </a:cubicBezTo>
                    <a:cubicBezTo>
                      <a:pt x="289" y="1035"/>
                      <a:pt x="289" y="1035"/>
                      <a:pt x="289" y="1035"/>
                    </a:cubicBezTo>
                    <a:cubicBezTo>
                      <a:pt x="289" y="1033"/>
                      <a:pt x="289" y="1032"/>
                      <a:pt x="289" y="1030"/>
                    </a:cubicBezTo>
                    <a:cubicBezTo>
                      <a:pt x="288" y="1029"/>
                      <a:pt x="287" y="1030"/>
                      <a:pt x="287" y="1031"/>
                    </a:cubicBezTo>
                    <a:cubicBezTo>
                      <a:pt x="288" y="1032"/>
                      <a:pt x="288" y="1034"/>
                      <a:pt x="288" y="1035"/>
                    </a:cubicBezTo>
                    <a:cubicBezTo>
                      <a:pt x="286" y="1035"/>
                      <a:pt x="285" y="1035"/>
                      <a:pt x="283" y="1034"/>
                    </a:cubicBezTo>
                    <a:cubicBezTo>
                      <a:pt x="283" y="1034"/>
                      <a:pt x="283" y="1034"/>
                      <a:pt x="283" y="1034"/>
                    </a:cubicBezTo>
                    <a:cubicBezTo>
                      <a:pt x="283" y="1034"/>
                      <a:pt x="283" y="1033"/>
                      <a:pt x="283" y="1033"/>
                    </a:cubicBezTo>
                    <a:cubicBezTo>
                      <a:pt x="283" y="1032"/>
                      <a:pt x="283" y="1032"/>
                      <a:pt x="283" y="1031"/>
                    </a:cubicBezTo>
                    <a:cubicBezTo>
                      <a:pt x="284" y="1031"/>
                      <a:pt x="284" y="1031"/>
                      <a:pt x="284" y="1031"/>
                    </a:cubicBezTo>
                    <a:cubicBezTo>
                      <a:pt x="284" y="1030"/>
                      <a:pt x="284" y="1030"/>
                      <a:pt x="284" y="1030"/>
                    </a:cubicBezTo>
                    <a:cubicBezTo>
                      <a:pt x="283" y="1029"/>
                      <a:pt x="283" y="1030"/>
                      <a:pt x="283" y="1030"/>
                    </a:cubicBezTo>
                    <a:cubicBezTo>
                      <a:pt x="282" y="1031"/>
                      <a:pt x="282" y="1032"/>
                      <a:pt x="282" y="1033"/>
                    </a:cubicBezTo>
                    <a:cubicBezTo>
                      <a:pt x="282" y="1033"/>
                      <a:pt x="282" y="1034"/>
                      <a:pt x="282" y="1034"/>
                    </a:cubicBezTo>
                    <a:cubicBezTo>
                      <a:pt x="279" y="1034"/>
                      <a:pt x="277" y="1033"/>
                      <a:pt x="274" y="1032"/>
                    </a:cubicBezTo>
                    <a:cubicBezTo>
                      <a:pt x="274" y="1032"/>
                      <a:pt x="274" y="1032"/>
                      <a:pt x="274" y="1032"/>
                    </a:cubicBezTo>
                    <a:cubicBezTo>
                      <a:pt x="274" y="1032"/>
                      <a:pt x="274" y="1032"/>
                      <a:pt x="275" y="1032"/>
                    </a:cubicBezTo>
                    <a:cubicBezTo>
                      <a:pt x="275" y="1031"/>
                      <a:pt x="275" y="1031"/>
                      <a:pt x="275" y="1031"/>
                    </a:cubicBezTo>
                    <a:cubicBezTo>
                      <a:pt x="275" y="1029"/>
                      <a:pt x="275" y="1027"/>
                      <a:pt x="275" y="1025"/>
                    </a:cubicBezTo>
                    <a:cubicBezTo>
                      <a:pt x="275" y="1024"/>
                      <a:pt x="274" y="1024"/>
                      <a:pt x="274" y="1025"/>
                    </a:cubicBezTo>
                    <a:cubicBezTo>
                      <a:pt x="274" y="1026"/>
                      <a:pt x="274" y="1027"/>
                      <a:pt x="274" y="1028"/>
                    </a:cubicBezTo>
                    <a:cubicBezTo>
                      <a:pt x="274" y="1029"/>
                      <a:pt x="274" y="1030"/>
                      <a:pt x="273" y="1031"/>
                    </a:cubicBezTo>
                    <a:cubicBezTo>
                      <a:pt x="273" y="1031"/>
                      <a:pt x="273" y="1032"/>
                      <a:pt x="273" y="1032"/>
                    </a:cubicBezTo>
                    <a:cubicBezTo>
                      <a:pt x="271" y="1031"/>
                      <a:pt x="269" y="1031"/>
                      <a:pt x="267" y="1030"/>
                    </a:cubicBezTo>
                    <a:cubicBezTo>
                      <a:pt x="267" y="1027"/>
                      <a:pt x="268" y="1024"/>
                      <a:pt x="267" y="1022"/>
                    </a:cubicBezTo>
                    <a:cubicBezTo>
                      <a:pt x="267" y="1021"/>
                      <a:pt x="266" y="1021"/>
                      <a:pt x="266" y="1022"/>
                    </a:cubicBezTo>
                    <a:cubicBezTo>
                      <a:pt x="266" y="1024"/>
                      <a:pt x="266" y="1027"/>
                      <a:pt x="266" y="1029"/>
                    </a:cubicBezTo>
                    <a:cubicBezTo>
                      <a:pt x="265" y="1029"/>
                      <a:pt x="263" y="1028"/>
                      <a:pt x="262" y="1028"/>
                    </a:cubicBezTo>
                    <a:cubicBezTo>
                      <a:pt x="262" y="1027"/>
                      <a:pt x="262" y="1027"/>
                      <a:pt x="263" y="1027"/>
                    </a:cubicBezTo>
                    <a:cubicBezTo>
                      <a:pt x="263" y="1026"/>
                      <a:pt x="263" y="1026"/>
                      <a:pt x="262" y="1026"/>
                    </a:cubicBezTo>
                    <a:cubicBezTo>
                      <a:pt x="262" y="1025"/>
                      <a:pt x="262" y="1024"/>
                      <a:pt x="262" y="1023"/>
                    </a:cubicBezTo>
                    <a:cubicBezTo>
                      <a:pt x="262" y="1022"/>
                      <a:pt x="261" y="1022"/>
                      <a:pt x="261" y="1023"/>
                    </a:cubicBezTo>
                    <a:cubicBezTo>
                      <a:pt x="261" y="1024"/>
                      <a:pt x="261" y="1026"/>
                      <a:pt x="261" y="1027"/>
                    </a:cubicBezTo>
                    <a:cubicBezTo>
                      <a:pt x="259" y="1026"/>
                      <a:pt x="258" y="1025"/>
                      <a:pt x="256" y="1025"/>
                    </a:cubicBezTo>
                    <a:cubicBezTo>
                      <a:pt x="256" y="1024"/>
                      <a:pt x="256" y="1023"/>
                      <a:pt x="257" y="1022"/>
                    </a:cubicBezTo>
                    <a:cubicBezTo>
                      <a:pt x="257" y="1022"/>
                      <a:pt x="256" y="1021"/>
                      <a:pt x="255" y="1022"/>
                    </a:cubicBezTo>
                    <a:cubicBezTo>
                      <a:pt x="255" y="1023"/>
                      <a:pt x="255" y="1023"/>
                      <a:pt x="255" y="1024"/>
                    </a:cubicBezTo>
                    <a:cubicBezTo>
                      <a:pt x="254" y="1023"/>
                      <a:pt x="253" y="1023"/>
                      <a:pt x="252" y="1022"/>
                    </a:cubicBezTo>
                    <a:cubicBezTo>
                      <a:pt x="252" y="1021"/>
                      <a:pt x="252" y="1020"/>
                      <a:pt x="252" y="1018"/>
                    </a:cubicBezTo>
                    <a:cubicBezTo>
                      <a:pt x="252" y="1018"/>
                      <a:pt x="251" y="1018"/>
                      <a:pt x="251" y="1018"/>
                    </a:cubicBezTo>
                    <a:cubicBezTo>
                      <a:pt x="251" y="1020"/>
                      <a:pt x="251" y="1021"/>
                      <a:pt x="251" y="1022"/>
                    </a:cubicBezTo>
                    <a:cubicBezTo>
                      <a:pt x="245" y="1019"/>
                      <a:pt x="239" y="1017"/>
                      <a:pt x="233" y="1017"/>
                    </a:cubicBezTo>
                    <a:cubicBezTo>
                      <a:pt x="235" y="1012"/>
                      <a:pt x="233" y="1007"/>
                      <a:pt x="227" y="1002"/>
                    </a:cubicBezTo>
                    <a:cubicBezTo>
                      <a:pt x="223" y="998"/>
                      <a:pt x="220" y="994"/>
                      <a:pt x="221" y="988"/>
                    </a:cubicBezTo>
                    <a:cubicBezTo>
                      <a:pt x="222" y="987"/>
                      <a:pt x="224" y="983"/>
                      <a:pt x="226" y="980"/>
                    </a:cubicBezTo>
                    <a:cubicBezTo>
                      <a:pt x="227" y="980"/>
                      <a:pt x="229" y="980"/>
                      <a:pt x="230" y="979"/>
                    </a:cubicBezTo>
                    <a:cubicBezTo>
                      <a:pt x="232" y="982"/>
                      <a:pt x="234" y="984"/>
                      <a:pt x="237" y="987"/>
                    </a:cubicBezTo>
                    <a:cubicBezTo>
                      <a:pt x="241" y="989"/>
                      <a:pt x="245" y="991"/>
                      <a:pt x="250" y="992"/>
                    </a:cubicBezTo>
                    <a:cubicBezTo>
                      <a:pt x="263" y="993"/>
                      <a:pt x="275" y="997"/>
                      <a:pt x="287" y="999"/>
                    </a:cubicBezTo>
                    <a:cubicBezTo>
                      <a:pt x="299" y="1001"/>
                      <a:pt x="311" y="1003"/>
                      <a:pt x="323" y="1003"/>
                    </a:cubicBezTo>
                    <a:cubicBezTo>
                      <a:pt x="336" y="1002"/>
                      <a:pt x="349" y="1004"/>
                      <a:pt x="363" y="1006"/>
                    </a:cubicBezTo>
                    <a:cubicBezTo>
                      <a:pt x="368" y="1007"/>
                      <a:pt x="374" y="1009"/>
                      <a:pt x="380" y="1009"/>
                    </a:cubicBezTo>
                    <a:cubicBezTo>
                      <a:pt x="386" y="1009"/>
                      <a:pt x="392" y="1009"/>
                      <a:pt x="399" y="1009"/>
                    </a:cubicBezTo>
                    <a:cubicBezTo>
                      <a:pt x="412" y="1009"/>
                      <a:pt x="426" y="1007"/>
                      <a:pt x="438" y="1004"/>
                    </a:cubicBezTo>
                    <a:cubicBezTo>
                      <a:pt x="444" y="1003"/>
                      <a:pt x="442" y="996"/>
                      <a:pt x="437" y="995"/>
                    </a:cubicBezTo>
                    <a:cubicBezTo>
                      <a:pt x="437" y="995"/>
                      <a:pt x="437" y="995"/>
                      <a:pt x="436" y="995"/>
                    </a:cubicBezTo>
                    <a:cubicBezTo>
                      <a:pt x="436" y="995"/>
                      <a:pt x="435" y="996"/>
                      <a:pt x="435" y="996"/>
                    </a:cubicBezTo>
                    <a:cubicBezTo>
                      <a:pt x="434" y="996"/>
                      <a:pt x="434" y="996"/>
                      <a:pt x="433" y="996"/>
                    </a:cubicBezTo>
                    <a:cubicBezTo>
                      <a:pt x="433" y="995"/>
                      <a:pt x="432" y="993"/>
                      <a:pt x="433" y="992"/>
                    </a:cubicBezTo>
                    <a:cubicBezTo>
                      <a:pt x="433" y="991"/>
                      <a:pt x="432" y="990"/>
                      <a:pt x="432" y="991"/>
                    </a:cubicBezTo>
                    <a:cubicBezTo>
                      <a:pt x="431" y="993"/>
                      <a:pt x="431" y="994"/>
                      <a:pt x="432" y="996"/>
                    </a:cubicBezTo>
                    <a:cubicBezTo>
                      <a:pt x="431" y="996"/>
                      <a:pt x="431" y="996"/>
                      <a:pt x="431" y="996"/>
                    </a:cubicBezTo>
                    <a:cubicBezTo>
                      <a:pt x="429" y="997"/>
                      <a:pt x="428" y="997"/>
                      <a:pt x="426" y="997"/>
                    </a:cubicBezTo>
                    <a:cubicBezTo>
                      <a:pt x="426" y="997"/>
                      <a:pt x="426" y="996"/>
                      <a:pt x="426" y="996"/>
                    </a:cubicBezTo>
                    <a:cubicBezTo>
                      <a:pt x="426" y="995"/>
                      <a:pt x="426" y="994"/>
                      <a:pt x="425" y="993"/>
                    </a:cubicBezTo>
                    <a:cubicBezTo>
                      <a:pt x="424" y="993"/>
                      <a:pt x="424" y="994"/>
                      <a:pt x="424" y="994"/>
                    </a:cubicBezTo>
                    <a:cubicBezTo>
                      <a:pt x="425" y="995"/>
                      <a:pt x="425" y="996"/>
                      <a:pt x="425" y="997"/>
                    </a:cubicBezTo>
                    <a:cubicBezTo>
                      <a:pt x="425" y="997"/>
                      <a:pt x="425" y="997"/>
                      <a:pt x="425" y="998"/>
                    </a:cubicBezTo>
                    <a:cubicBezTo>
                      <a:pt x="424" y="998"/>
                      <a:pt x="423" y="998"/>
                      <a:pt x="422" y="998"/>
                    </a:cubicBezTo>
                    <a:cubicBezTo>
                      <a:pt x="422" y="997"/>
                      <a:pt x="421" y="996"/>
                      <a:pt x="421" y="995"/>
                    </a:cubicBezTo>
                    <a:cubicBezTo>
                      <a:pt x="421" y="994"/>
                      <a:pt x="419" y="994"/>
                      <a:pt x="420" y="995"/>
                    </a:cubicBezTo>
                    <a:cubicBezTo>
                      <a:pt x="420" y="996"/>
                      <a:pt x="420" y="997"/>
                      <a:pt x="421" y="998"/>
                    </a:cubicBezTo>
                    <a:cubicBezTo>
                      <a:pt x="419" y="999"/>
                      <a:pt x="416" y="999"/>
                      <a:pt x="414" y="999"/>
                    </a:cubicBezTo>
                    <a:cubicBezTo>
                      <a:pt x="414" y="998"/>
                      <a:pt x="414" y="998"/>
                      <a:pt x="414" y="997"/>
                    </a:cubicBezTo>
                    <a:cubicBezTo>
                      <a:pt x="414" y="996"/>
                      <a:pt x="412" y="997"/>
                      <a:pt x="412" y="997"/>
                    </a:cubicBezTo>
                    <a:cubicBezTo>
                      <a:pt x="413" y="998"/>
                      <a:pt x="413" y="998"/>
                      <a:pt x="413" y="999"/>
                    </a:cubicBezTo>
                    <a:cubicBezTo>
                      <a:pt x="411" y="999"/>
                      <a:pt x="409" y="1000"/>
                      <a:pt x="408" y="1000"/>
                    </a:cubicBezTo>
                    <a:cubicBezTo>
                      <a:pt x="408" y="999"/>
                      <a:pt x="407" y="998"/>
                      <a:pt x="407" y="997"/>
                    </a:cubicBezTo>
                    <a:cubicBezTo>
                      <a:pt x="407" y="996"/>
                      <a:pt x="406" y="996"/>
                      <a:pt x="406" y="997"/>
                    </a:cubicBezTo>
                    <a:cubicBezTo>
                      <a:pt x="406" y="998"/>
                      <a:pt x="406" y="999"/>
                      <a:pt x="406" y="1000"/>
                    </a:cubicBezTo>
                    <a:cubicBezTo>
                      <a:pt x="405" y="1000"/>
                      <a:pt x="403" y="1000"/>
                      <a:pt x="402" y="1000"/>
                    </a:cubicBezTo>
                    <a:cubicBezTo>
                      <a:pt x="402" y="999"/>
                      <a:pt x="402" y="998"/>
                      <a:pt x="402" y="997"/>
                    </a:cubicBezTo>
                    <a:cubicBezTo>
                      <a:pt x="402" y="997"/>
                      <a:pt x="401" y="997"/>
                      <a:pt x="401" y="997"/>
                    </a:cubicBezTo>
                    <a:cubicBezTo>
                      <a:pt x="401" y="998"/>
                      <a:pt x="401" y="999"/>
                      <a:pt x="401" y="1000"/>
                    </a:cubicBezTo>
                    <a:cubicBezTo>
                      <a:pt x="400" y="1000"/>
                      <a:pt x="399" y="1000"/>
                      <a:pt x="398" y="1000"/>
                    </a:cubicBezTo>
                    <a:cubicBezTo>
                      <a:pt x="398" y="999"/>
                      <a:pt x="397" y="998"/>
                      <a:pt x="397" y="997"/>
                    </a:cubicBezTo>
                    <a:cubicBezTo>
                      <a:pt x="397" y="996"/>
                      <a:pt x="396" y="996"/>
                      <a:pt x="396" y="997"/>
                    </a:cubicBezTo>
                    <a:cubicBezTo>
                      <a:pt x="396" y="998"/>
                      <a:pt x="396" y="999"/>
                      <a:pt x="397" y="1000"/>
                    </a:cubicBezTo>
                    <a:cubicBezTo>
                      <a:pt x="396" y="1000"/>
                      <a:pt x="396" y="1000"/>
                      <a:pt x="396" y="1000"/>
                    </a:cubicBezTo>
                    <a:cubicBezTo>
                      <a:pt x="394" y="1000"/>
                      <a:pt x="392" y="1000"/>
                      <a:pt x="390" y="1000"/>
                    </a:cubicBezTo>
                    <a:cubicBezTo>
                      <a:pt x="390" y="999"/>
                      <a:pt x="390" y="998"/>
                      <a:pt x="390" y="997"/>
                    </a:cubicBezTo>
                    <a:cubicBezTo>
                      <a:pt x="389" y="996"/>
                      <a:pt x="388" y="996"/>
                      <a:pt x="388" y="997"/>
                    </a:cubicBezTo>
                    <a:cubicBezTo>
                      <a:pt x="389" y="998"/>
                      <a:pt x="389" y="999"/>
                      <a:pt x="389" y="1000"/>
                    </a:cubicBezTo>
                    <a:cubicBezTo>
                      <a:pt x="387" y="1000"/>
                      <a:pt x="385" y="1000"/>
                      <a:pt x="383" y="1000"/>
                    </a:cubicBezTo>
                    <a:cubicBezTo>
                      <a:pt x="383" y="999"/>
                      <a:pt x="384" y="997"/>
                      <a:pt x="384" y="996"/>
                    </a:cubicBezTo>
                    <a:cubicBezTo>
                      <a:pt x="384" y="995"/>
                      <a:pt x="382" y="995"/>
                      <a:pt x="382" y="996"/>
                    </a:cubicBezTo>
                    <a:cubicBezTo>
                      <a:pt x="382" y="997"/>
                      <a:pt x="382" y="999"/>
                      <a:pt x="382" y="1000"/>
                    </a:cubicBezTo>
                    <a:cubicBezTo>
                      <a:pt x="381" y="1000"/>
                      <a:pt x="380" y="1000"/>
                      <a:pt x="379" y="1000"/>
                    </a:cubicBezTo>
                    <a:cubicBezTo>
                      <a:pt x="379" y="999"/>
                      <a:pt x="379" y="998"/>
                      <a:pt x="379" y="998"/>
                    </a:cubicBezTo>
                    <a:cubicBezTo>
                      <a:pt x="379" y="997"/>
                      <a:pt x="378" y="997"/>
                      <a:pt x="378" y="998"/>
                    </a:cubicBezTo>
                    <a:cubicBezTo>
                      <a:pt x="378" y="998"/>
                      <a:pt x="378" y="999"/>
                      <a:pt x="378" y="1000"/>
                    </a:cubicBezTo>
                    <a:cubicBezTo>
                      <a:pt x="378" y="1000"/>
                      <a:pt x="378" y="1000"/>
                      <a:pt x="378" y="1000"/>
                    </a:cubicBezTo>
                    <a:cubicBezTo>
                      <a:pt x="377" y="1000"/>
                      <a:pt x="375" y="1000"/>
                      <a:pt x="374" y="1000"/>
                    </a:cubicBezTo>
                    <a:cubicBezTo>
                      <a:pt x="374" y="999"/>
                      <a:pt x="374" y="998"/>
                      <a:pt x="374" y="997"/>
                    </a:cubicBezTo>
                    <a:cubicBezTo>
                      <a:pt x="374" y="996"/>
                      <a:pt x="373" y="997"/>
                      <a:pt x="373" y="997"/>
                    </a:cubicBezTo>
                    <a:cubicBezTo>
                      <a:pt x="373" y="998"/>
                      <a:pt x="373" y="999"/>
                      <a:pt x="373" y="1000"/>
                    </a:cubicBezTo>
                    <a:cubicBezTo>
                      <a:pt x="372" y="1000"/>
                      <a:pt x="372" y="999"/>
                      <a:pt x="371" y="999"/>
                    </a:cubicBezTo>
                    <a:cubicBezTo>
                      <a:pt x="371" y="998"/>
                      <a:pt x="371" y="997"/>
                      <a:pt x="371" y="996"/>
                    </a:cubicBezTo>
                    <a:cubicBezTo>
                      <a:pt x="371" y="995"/>
                      <a:pt x="370" y="995"/>
                      <a:pt x="370" y="996"/>
                    </a:cubicBezTo>
                    <a:cubicBezTo>
                      <a:pt x="370" y="997"/>
                      <a:pt x="370" y="998"/>
                      <a:pt x="370" y="999"/>
                    </a:cubicBezTo>
                    <a:cubicBezTo>
                      <a:pt x="368" y="999"/>
                      <a:pt x="366" y="998"/>
                      <a:pt x="364" y="998"/>
                    </a:cubicBezTo>
                    <a:cubicBezTo>
                      <a:pt x="364" y="997"/>
                      <a:pt x="364" y="996"/>
                      <a:pt x="364" y="995"/>
                    </a:cubicBezTo>
                    <a:cubicBezTo>
                      <a:pt x="364" y="995"/>
                      <a:pt x="363" y="995"/>
                      <a:pt x="363" y="995"/>
                    </a:cubicBezTo>
                    <a:cubicBezTo>
                      <a:pt x="362" y="996"/>
                      <a:pt x="363" y="997"/>
                      <a:pt x="363" y="998"/>
                    </a:cubicBezTo>
                    <a:cubicBezTo>
                      <a:pt x="361" y="997"/>
                      <a:pt x="359" y="997"/>
                      <a:pt x="357" y="997"/>
                    </a:cubicBezTo>
                    <a:cubicBezTo>
                      <a:pt x="357" y="997"/>
                      <a:pt x="357" y="997"/>
                      <a:pt x="357" y="997"/>
                    </a:cubicBezTo>
                    <a:cubicBezTo>
                      <a:pt x="357" y="995"/>
                      <a:pt x="357" y="993"/>
                      <a:pt x="357" y="991"/>
                    </a:cubicBezTo>
                    <a:cubicBezTo>
                      <a:pt x="357" y="990"/>
                      <a:pt x="356" y="990"/>
                      <a:pt x="356" y="991"/>
                    </a:cubicBezTo>
                    <a:cubicBezTo>
                      <a:pt x="356" y="992"/>
                      <a:pt x="356" y="994"/>
                      <a:pt x="356" y="995"/>
                    </a:cubicBezTo>
                    <a:cubicBezTo>
                      <a:pt x="356" y="996"/>
                      <a:pt x="356" y="996"/>
                      <a:pt x="356" y="996"/>
                    </a:cubicBezTo>
                    <a:cubicBezTo>
                      <a:pt x="356" y="996"/>
                      <a:pt x="356" y="996"/>
                      <a:pt x="355" y="996"/>
                    </a:cubicBezTo>
                    <a:cubicBezTo>
                      <a:pt x="353" y="996"/>
                      <a:pt x="352" y="996"/>
                      <a:pt x="350" y="996"/>
                    </a:cubicBezTo>
                    <a:cubicBezTo>
                      <a:pt x="349" y="994"/>
                      <a:pt x="349" y="992"/>
                      <a:pt x="350" y="991"/>
                    </a:cubicBezTo>
                    <a:cubicBezTo>
                      <a:pt x="350" y="990"/>
                      <a:pt x="349" y="989"/>
                      <a:pt x="349" y="990"/>
                    </a:cubicBezTo>
                    <a:cubicBezTo>
                      <a:pt x="348" y="992"/>
                      <a:pt x="348" y="994"/>
                      <a:pt x="349" y="995"/>
                    </a:cubicBezTo>
                    <a:cubicBezTo>
                      <a:pt x="347" y="995"/>
                      <a:pt x="345" y="995"/>
                      <a:pt x="343" y="995"/>
                    </a:cubicBezTo>
                    <a:cubicBezTo>
                      <a:pt x="343" y="994"/>
                      <a:pt x="343" y="993"/>
                      <a:pt x="343" y="992"/>
                    </a:cubicBezTo>
                    <a:cubicBezTo>
                      <a:pt x="343" y="991"/>
                      <a:pt x="342" y="991"/>
                      <a:pt x="342" y="992"/>
                    </a:cubicBezTo>
                    <a:cubicBezTo>
                      <a:pt x="342" y="993"/>
                      <a:pt x="342" y="994"/>
                      <a:pt x="342" y="995"/>
                    </a:cubicBezTo>
                    <a:cubicBezTo>
                      <a:pt x="341" y="995"/>
                      <a:pt x="340" y="995"/>
                      <a:pt x="338" y="995"/>
                    </a:cubicBezTo>
                    <a:cubicBezTo>
                      <a:pt x="339" y="994"/>
                      <a:pt x="339" y="993"/>
                      <a:pt x="339" y="992"/>
                    </a:cubicBezTo>
                    <a:cubicBezTo>
                      <a:pt x="339" y="991"/>
                      <a:pt x="338" y="991"/>
                      <a:pt x="338" y="992"/>
                    </a:cubicBezTo>
                    <a:cubicBezTo>
                      <a:pt x="338" y="993"/>
                      <a:pt x="337" y="994"/>
                      <a:pt x="337" y="995"/>
                    </a:cubicBezTo>
                    <a:cubicBezTo>
                      <a:pt x="335" y="994"/>
                      <a:pt x="334" y="994"/>
                      <a:pt x="332" y="994"/>
                    </a:cubicBezTo>
                    <a:cubicBezTo>
                      <a:pt x="332" y="994"/>
                      <a:pt x="332" y="994"/>
                      <a:pt x="332" y="994"/>
                    </a:cubicBezTo>
                    <a:cubicBezTo>
                      <a:pt x="332" y="993"/>
                      <a:pt x="332" y="993"/>
                      <a:pt x="333" y="992"/>
                    </a:cubicBezTo>
                    <a:cubicBezTo>
                      <a:pt x="333" y="992"/>
                      <a:pt x="333" y="992"/>
                      <a:pt x="333" y="992"/>
                    </a:cubicBezTo>
                    <a:cubicBezTo>
                      <a:pt x="334" y="992"/>
                      <a:pt x="334" y="991"/>
                      <a:pt x="333" y="990"/>
                    </a:cubicBezTo>
                    <a:cubicBezTo>
                      <a:pt x="332" y="990"/>
                      <a:pt x="331" y="992"/>
                      <a:pt x="331" y="994"/>
                    </a:cubicBezTo>
                    <a:cubicBezTo>
                      <a:pt x="331" y="994"/>
                      <a:pt x="331" y="994"/>
                      <a:pt x="331" y="994"/>
                    </a:cubicBezTo>
                    <a:cubicBezTo>
                      <a:pt x="330" y="994"/>
                      <a:pt x="329" y="994"/>
                      <a:pt x="329" y="994"/>
                    </a:cubicBezTo>
                    <a:cubicBezTo>
                      <a:pt x="329" y="993"/>
                      <a:pt x="329" y="991"/>
                      <a:pt x="329" y="990"/>
                    </a:cubicBezTo>
                    <a:cubicBezTo>
                      <a:pt x="329" y="989"/>
                      <a:pt x="328" y="989"/>
                      <a:pt x="328" y="990"/>
                    </a:cubicBezTo>
                    <a:cubicBezTo>
                      <a:pt x="327" y="991"/>
                      <a:pt x="327" y="993"/>
                      <a:pt x="328" y="994"/>
                    </a:cubicBezTo>
                    <a:cubicBezTo>
                      <a:pt x="326" y="994"/>
                      <a:pt x="324" y="994"/>
                      <a:pt x="323" y="994"/>
                    </a:cubicBezTo>
                    <a:cubicBezTo>
                      <a:pt x="323" y="993"/>
                      <a:pt x="323" y="991"/>
                      <a:pt x="323" y="990"/>
                    </a:cubicBezTo>
                    <a:cubicBezTo>
                      <a:pt x="323" y="989"/>
                      <a:pt x="322" y="989"/>
                      <a:pt x="322" y="989"/>
                    </a:cubicBezTo>
                    <a:cubicBezTo>
                      <a:pt x="321" y="991"/>
                      <a:pt x="322" y="993"/>
                      <a:pt x="322" y="994"/>
                    </a:cubicBezTo>
                    <a:cubicBezTo>
                      <a:pt x="321" y="994"/>
                      <a:pt x="320" y="994"/>
                      <a:pt x="319" y="994"/>
                    </a:cubicBezTo>
                    <a:cubicBezTo>
                      <a:pt x="319" y="993"/>
                      <a:pt x="318" y="992"/>
                      <a:pt x="318" y="990"/>
                    </a:cubicBezTo>
                    <a:cubicBezTo>
                      <a:pt x="318" y="990"/>
                      <a:pt x="317" y="990"/>
                      <a:pt x="317" y="990"/>
                    </a:cubicBezTo>
                    <a:cubicBezTo>
                      <a:pt x="317" y="992"/>
                      <a:pt x="317" y="993"/>
                      <a:pt x="317" y="994"/>
                    </a:cubicBezTo>
                    <a:cubicBezTo>
                      <a:pt x="316" y="994"/>
                      <a:pt x="315" y="994"/>
                      <a:pt x="314" y="994"/>
                    </a:cubicBezTo>
                    <a:cubicBezTo>
                      <a:pt x="314" y="993"/>
                      <a:pt x="314" y="992"/>
                      <a:pt x="314" y="991"/>
                    </a:cubicBezTo>
                    <a:cubicBezTo>
                      <a:pt x="315" y="990"/>
                      <a:pt x="313" y="989"/>
                      <a:pt x="313" y="990"/>
                    </a:cubicBezTo>
                    <a:cubicBezTo>
                      <a:pt x="313" y="992"/>
                      <a:pt x="313" y="993"/>
                      <a:pt x="313" y="994"/>
                    </a:cubicBezTo>
                    <a:cubicBezTo>
                      <a:pt x="311" y="994"/>
                      <a:pt x="309" y="994"/>
                      <a:pt x="307" y="994"/>
                    </a:cubicBezTo>
                    <a:cubicBezTo>
                      <a:pt x="306" y="993"/>
                      <a:pt x="306" y="991"/>
                      <a:pt x="307" y="990"/>
                    </a:cubicBezTo>
                    <a:cubicBezTo>
                      <a:pt x="307" y="990"/>
                      <a:pt x="306" y="989"/>
                      <a:pt x="306" y="989"/>
                    </a:cubicBezTo>
                    <a:cubicBezTo>
                      <a:pt x="305" y="990"/>
                      <a:pt x="305" y="992"/>
                      <a:pt x="305" y="993"/>
                    </a:cubicBezTo>
                    <a:cubicBezTo>
                      <a:pt x="304" y="993"/>
                      <a:pt x="302" y="993"/>
                      <a:pt x="301" y="993"/>
                    </a:cubicBezTo>
                    <a:cubicBezTo>
                      <a:pt x="301" y="992"/>
                      <a:pt x="301" y="990"/>
                      <a:pt x="301" y="989"/>
                    </a:cubicBezTo>
                    <a:cubicBezTo>
                      <a:pt x="301" y="988"/>
                      <a:pt x="299" y="988"/>
                      <a:pt x="299" y="989"/>
                    </a:cubicBezTo>
                    <a:cubicBezTo>
                      <a:pt x="299" y="990"/>
                      <a:pt x="300" y="991"/>
                      <a:pt x="300" y="993"/>
                    </a:cubicBezTo>
                    <a:cubicBezTo>
                      <a:pt x="299" y="993"/>
                      <a:pt x="297" y="992"/>
                      <a:pt x="296" y="992"/>
                    </a:cubicBezTo>
                    <a:cubicBezTo>
                      <a:pt x="296" y="991"/>
                      <a:pt x="297" y="990"/>
                      <a:pt x="297" y="989"/>
                    </a:cubicBezTo>
                    <a:cubicBezTo>
                      <a:pt x="297" y="988"/>
                      <a:pt x="295" y="988"/>
                      <a:pt x="295" y="989"/>
                    </a:cubicBezTo>
                    <a:cubicBezTo>
                      <a:pt x="295" y="990"/>
                      <a:pt x="295" y="991"/>
                      <a:pt x="295" y="992"/>
                    </a:cubicBezTo>
                    <a:cubicBezTo>
                      <a:pt x="293" y="992"/>
                      <a:pt x="291" y="991"/>
                      <a:pt x="289" y="991"/>
                    </a:cubicBezTo>
                    <a:cubicBezTo>
                      <a:pt x="289" y="989"/>
                      <a:pt x="289" y="987"/>
                      <a:pt x="290" y="985"/>
                    </a:cubicBezTo>
                    <a:cubicBezTo>
                      <a:pt x="290" y="985"/>
                      <a:pt x="289" y="984"/>
                      <a:pt x="288" y="985"/>
                    </a:cubicBezTo>
                    <a:cubicBezTo>
                      <a:pt x="288" y="986"/>
                      <a:pt x="287" y="989"/>
                      <a:pt x="287" y="991"/>
                    </a:cubicBezTo>
                    <a:cubicBezTo>
                      <a:pt x="286" y="990"/>
                      <a:pt x="285" y="990"/>
                      <a:pt x="284" y="990"/>
                    </a:cubicBezTo>
                    <a:cubicBezTo>
                      <a:pt x="284" y="989"/>
                      <a:pt x="284" y="987"/>
                      <a:pt x="284" y="986"/>
                    </a:cubicBezTo>
                    <a:cubicBezTo>
                      <a:pt x="284" y="985"/>
                      <a:pt x="284" y="985"/>
                      <a:pt x="284" y="985"/>
                    </a:cubicBezTo>
                    <a:cubicBezTo>
                      <a:pt x="284" y="985"/>
                      <a:pt x="284" y="985"/>
                      <a:pt x="284" y="985"/>
                    </a:cubicBezTo>
                    <a:cubicBezTo>
                      <a:pt x="284" y="984"/>
                      <a:pt x="283" y="984"/>
                      <a:pt x="283" y="984"/>
                    </a:cubicBezTo>
                    <a:cubicBezTo>
                      <a:pt x="283" y="984"/>
                      <a:pt x="283" y="984"/>
                      <a:pt x="283" y="984"/>
                    </a:cubicBezTo>
                    <a:cubicBezTo>
                      <a:pt x="283" y="984"/>
                      <a:pt x="283" y="985"/>
                      <a:pt x="283" y="985"/>
                    </a:cubicBezTo>
                    <a:cubicBezTo>
                      <a:pt x="282" y="986"/>
                      <a:pt x="283" y="988"/>
                      <a:pt x="283" y="990"/>
                    </a:cubicBezTo>
                    <a:cubicBezTo>
                      <a:pt x="281" y="989"/>
                      <a:pt x="280" y="989"/>
                      <a:pt x="279" y="989"/>
                    </a:cubicBezTo>
                    <a:cubicBezTo>
                      <a:pt x="279" y="989"/>
                      <a:pt x="278" y="989"/>
                      <a:pt x="278" y="989"/>
                    </a:cubicBezTo>
                    <a:cubicBezTo>
                      <a:pt x="278" y="987"/>
                      <a:pt x="278" y="985"/>
                      <a:pt x="278" y="984"/>
                    </a:cubicBezTo>
                    <a:cubicBezTo>
                      <a:pt x="278" y="983"/>
                      <a:pt x="277" y="983"/>
                      <a:pt x="277" y="983"/>
                    </a:cubicBezTo>
                    <a:cubicBezTo>
                      <a:pt x="277" y="985"/>
                      <a:pt x="277" y="987"/>
                      <a:pt x="277" y="988"/>
                    </a:cubicBezTo>
                    <a:cubicBezTo>
                      <a:pt x="275" y="988"/>
                      <a:pt x="274" y="988"/>
                      <a:pt x="273" y="987"/>
                    </a:cubicBezTo>
                    <a:cubicBezTo>
                      <a:pt x="273" y="986"/>
                      <a:pt x="273" y="984"/>
                      <a:pt x="273" y="983"/>
                    </a:cubicBezTo>
                    <a:cubicBezTo>
                      <a:pt x="273" y="982"/>
                      <a:pt x="272" y="982"/>
                      <a:pt x="272" y="982"/>
                    </a:cubicBezTo>
                    <a:cubicBezTo>
                      <a:pt x="272" y="984"/>
                      <a:pt x="272" y="985"/>
                      <a:pt x="272" y="987"/>
                    </a:cubicBezTo>
                    <a:cubicBezTo>
                      <a:pt x="271" y="986"/>
                      <a:pt x="270" y="986"/>
                      <a:pt x="269" y="986"/>
                    </a:cubicBezTo>
                    <a:cubicBezTo>
                      <a:pt x="269" y="984"/>
                      <a:pt x="268" y="982"/>
                      <a:pt x="268" y="981"/>
                    </a:cubicBezTo>
                    <a:cubicBezTo>
                      <a:pt x="268" y="980"/>
                      <a:pt x="267" y="980"/>
                      <a:pt x="267" y="981"/>
                    </a:cubicBezTo>
                    <a:cubicBezTo>
                      <a:pt x="267" y="982"/>
                      <a:pt x="268" y="984"/>
                      <a:pt x="268" y="985"/>
                    </a:cubicBezTo>
                    <a:cubicBezTo>
                      <a:pt x="266" y="985"/>
                      <a:pt x="264" y="984"/>
                      <a:pt x="262" y="984"/>
                    </a:cubicBezTo>
                    <a:cubicBezTo>
                      <a:pt x="262" y="984"/>
                      <a:pt x="261" y="984"/>
                      <a:pt x="261" y="984"/>
                    </a:cubicBezTo>
                    <a:cubicBezTo>
                      <a:pt x="261" y="982"/>
                      <a:pt x="261" y="981"/>
                      <a:pt x="261" y="980"/>
                    </a:cubicBezTo>
                    <a:cubicBezTo>
                      <a:pt x="261" y="979"/>
                      <a:pt x="260" y="979"/>
                      <a:pt x="260" y="980"/>
                    </a:cubicBezTo>
                    <a:cubicBezTo>
                      <a:pt x="260" y="981"/>
                      <a:pt x="260" y="982"/>
                      <a:pt x="260" y="984"/>
                    </a:cubicBezTo>
                    <a:cubicBezTo>
                      <a:pt x="258" y="983"/>
                      <a:pt x="257" y="983"/>
                      <a:pt x="256" y="983"/>
                    </a:cubicBezTo>
                    <a:cubicBezTo>
                      <a:pt x="256" y="981"/>
                      <a:pt x="256" y="980"/>
                      <a:pt x="256" y="978"/>
                    </a:cubicBezTo>
                    <a:cubicBezTo>
                      <a:pt x="256" y="977"/>
                      <a:pt x="255" y="977"/>
                      <a:pt x="255" y="978"/>
                    </a:cubicBezTo>
                    <a:cubicBezTo>
                      <a:pt x="255" y="979"/>
                      <a:pt x="255" y="981"/>
                      <a:pt x="254" y="983"/>
                    </a:cubicBezTo>
                    <a:cubicBezTo>
                      <a:pt x="252" y="983"/>
                      <a:pt x="251" y="983"/>
                      <a:pt x="249" y="982"/>
                    </a:cubicBezTo>
                    <a:cubicBezTo>
                      <a:pt x="249" y="980"/>
                      <a:pt x="250" y="978"/>
                      <a:pt x="251" y="975"/>
                    </a:cubicBezTo>
                    <a:cubicBezTo>
                      <a:pt x="251" y="974"/>
                      <a:pt x="250" y="974"/>
                      <a:pt x="249" y="975"/>
                    </a:cubicBezTo>
                    <a:cubicBezTo>
                      <a:pt x="249" y="977"/>
                      <a:pt x="248" y="980"/>
                      <a:pt x="247" y="982"/>
                    </a:cubicBezTo>
                    <a:cubicBezTo>
                      <a:pt x="247" y="982"/>
                      <a:pt x="246" y="981"/>
                      <a:pt x="245" y="981"/>
                    </a:cubicBezTo>
                    <a:cubicBezTo>
                      <a:pt x="244" y="981"/>
                      <a:pt x="244" y="980"/>
                      <a:pt x="243" y="980"/>
                    </a:cubicBezTo>
                    <a:cubicBezTo>
                      <a:pt x="244" y="979"/>
                      <a:pt x="244" y="978"/>
                      <a:pt x="244" y="978"/>
                    </a:cubicBezTo>
                    <a:cubicBezTo>
                      <a:pt x="245" y="977"/>
                      <a:pt x="244" y="976"/>
                      <a:pt x="243" y="977"/>
                    </a:cubicBezTo>
                    <a:cubicBezTo>
                      <a:pt x="243" y="977"/>
                      <a:pt x="243" y="978"/>
                      <a:pt x="242" y="979"/>
                    </a:cubicBezTo>
                    <a:cubicBezTo>
                      <a:pt x="242" y="979"/>
                      <a:pt x="242" y="979"/>
                      <a:pt x="242" y="979"/>
                    </a:cubicBezTo>
                    <a:cubicBezTo>
                      <a:pt x="241" y="978"/>
                      <a:pt x="239" y="976"/>
                      <a:pt x="238" y="974"/>
                    </a:cubicBezTo>
                    <a:cubicBezTo>
                      <a:pt x="238" y="974"/>
                      <a:pt x="238" y="974"/>
                      <a:pt x="238" y="974"/>
                    </a:cubicBezTo>
                    <a:cubicBezTo>
                      <a:pt x="239" y="974"/>
                      <a:pt x="239" y="973"/>
                      <a:pt x="238" y="973"/>
                    </a:cubicBezTo>
                    <a:cubicBezTo>
                      <a:pt x="237" y="973"/>
                      <a:pt x="237" y="974"/>
                      <a:pt x="237" y="974"/>
                    </a:cubicBezTo>
                    <a:cubicBezTo>
                      <a:pt x="235" y="972"/>
                      <a:pt x="233" y="970"/>
                      <a:pt x="231" y="969"/>
                    </a:cubicBezTo>
                    <a:cubicBezTo>
                      <a:pt x="231" y="968"/>
                      <a:pt x="231" y="968"/>
                      <a:pt x="231" y="967"/>
                    </a:cubicBezTo>
                    <a:cubicBezTo>
                      <a:pt x="230" y="964"/>
                      <a:pt x="227" y="961"/>
                      <a:pt x="225" y="958"/>
                    </a:cubicBezTo>
                    <a:cubicBezTo>
                      <a:pt x="221" y="949"/>
                      <a:pt x="221" y="939"/>
                      <a:pt x="221" y="930"/>
                    </a:cubicBezTo>
                    <a:cubicBezTo>
                      <a:pt x="221" y="930"/>
                      <a:pt x="222" y="929"/>
                      <a:pt x="222" y="929"/>
                    </a:cubicBezTo>
                    <a:cubicBezTo>
                      <a:pt x="222" y="929"/>
                      <a:pt x="222" y="929"/>
                      <a:pt x="222" y="929"/>
                    </a:cubicBezTo>
                    <a:cubicBezTo>
                      <a:pt x="223" y="930"/>
                      <a:pt x="224" y="931"/>
                      <a:pt x="225" y="931"/>
                    </a:cubicBezTo>
                    <a:cubicBezTo>
                      <a:pt x="225" y="933"/>
                      <a:pt x="225" y="934"/>
                      <a:pt x="225" y="936"/>
                    </a:cubicBezTo>
                    <a:cubicBezTo>
                      <a:pt x="225" y="937"/>
                      <a:pt x="226" y="937"/>
                      <a:pt x="226" y="936"/>
                    </a:cubicBezTo>
                    <a:cubicBezTo>
                      <a:pt x="226" y="935"/>
                      <a:pt x="226" y="933"/>
                      <a:pt x="227" y="932"/>
                    </a:cubicBezTo>
                    <a:cubicBezTo>
                      <a:pt x="228" y="933"/>
                      <a:pt x="230" y="934"/>
                      <a:pt x="231" y="935"/>
                    </a:cubicBezTo>
                    <a:cubicBezTo>
                      <a:pt x="231" y="935"/>
                      <a:pt x="231" y="936"/>
                      <a:pt x="231" y="936"/>
                    </a:cubicBezTo>
                    <a:cubicBezTo>
                      <a:pt x="231" y="936"/>
                      <a:pt x="231" y="937"/>
                      <a:pt x="231" y="938"/>
                    </a:cubicBezTo>
                    <a:cubicBezTo>
                      <a:pt x="230" y="938"/>
                      <a:pt x="231" y="939"/>
                      <a:pt x="232" y="939"/>
                    </a:cubicBezTo>
                    <a:cubicBezTo>
                      <a:pt x="232" y="938"/>
                      <a:pt x="232" y="937"/>
                      <a:pt x="232" y="936"/>
                    </a:cubicBezTo>
                    <a:cubicBezTo>
                      <a:pt x="234" y="937"/>
                      <a:pt x="235" y="937"/>
                      <a:pt x="237" y="938"/>
                    </a:cubicBezTo>
                    <a:cubicBezTo>
                      <a:pt x="237" y="939"/>
                      <a:pt x="237" y="939"/>
                      <a:pt x="237" y="940"/>
                    </a:cubicBezTo>
                    <a:cubicBezTo>
                      <a:pt x="237" y="940"/>
                      <a:pt x="237" y="942"/>
                      <a:pt x="237" y="942"/>
                    </a:cubicBezTo>
                    <a:cubicBezTo>
                      <a:pt x="238" y="942"/>
                      <a:pt x="239" y="941"/>
                      <a:pt x="238" y="941"/>
                    </a:cubicBezTo>
                    <a:cubicBezTo>
                      <a:pt x="238" y="941"/>
                      <a:pt x="238" y="941"/>
                      <a:pt x="238" y="941"/>
                    </a:cubicBezTo>
                    <a:cubicBezTo>
                      <a:pt x="238" y="941"/>
                      <a:pt x="238" y="941"/>
                      <a:pt x="238" y="940"/>
                    </a:cubicBezTo>
                    <a:cubicBezTo>
                      <a:pt x="238" y="940"/>
                      <a:pt x="238" y="940"/>
                      <a:pt x="238" y="939"/>
                    </a:cubicBezTo>
                    <a:cubicBezTo>
                      <a:pt x="238" y="939"/>
                      <a:pt x="238" y="939"/>
                      <a:pt x="238" y="939"/>
                    </a:cubicBezTo>
                    <a:cubicBezTo>
                      <a:pt x="239" y="940"/>
                      <a:pt x="240" y="940"/>
                      <a:pt x="242" y="941"/>
                    </a:cubicBezTo>
                    <a:cubicBezTo>
                      <a:pt x="242" y="941"/>
                      <a:pt x="242" y="942"/>
                      <a:pt x="242" y="942"/>
                    </a:cubicBezTo>
                    <a:cubicBezTo>
                      <a:pt x="242" y="943"/>
                      <a:pt x="242" y="943"/>
                      <a:pt x="241" y="944"/>
                    </a:cubicBezTo>
                    <a:cubicBezTo>
                      <a:pt x="241" y="945"/>
                      <a:pt x="241" y="945"/>
                      <a:pt x="242" y="945"/>
                    </a:cubicBezTo>
                    <a:cubicBezTo>
                      <a:pt x="243" y="945"/>
                      <a:pt x="243" y="944"/>
                      <a:pt x="243" y="944"/>
                    </a:cubicBezTo>
                    <a:cubicBezTo>
                      <a:pt x="243" y="944"/>
                      <a:pt x="243" y="944"/>
                      <a:pt x="243" y="944"/>
                    </a:cubicBezTo>
                    <a:cubicBezTo>
                      <a:pt x="243" y="943"/>
                      <a:pt x="243" y="943"/>
                      <a:pt x="243" y="943"/>
                    </a:cubicBezTo>
                    <a:cubicBezTo>
                      <a:pt x="243" y="942"/>
                      <a:pt x="243" y="942"/>
                      <a:pt x="243" y="941"/>
                    </a:cubicBezTo>
                    <a:cubicBezTo>
                      <a:pt x="245" y="942"/>
                      <a:pt x="247" y="943"/>
                      <a:pt x="249" y="944"/>
                    </a:cubicBezTo>
                    <a:cubicBezTo>
                      <a:pt x="248" y="945"/>
                      <a:pt x="248" y="946"/>
                      <a:pt x="249" y="947"/>
                    </a:cubicBezTo>
                    <a:cubicBezTo>
                      <a:pt x="249" y="947"/>
                      <a:pt x="249" y="947"/>
                      <a:pt x="249" y="947"/>
                    </a:cubicBezTo>
                    <a:cubicBezTo>
                      <a:pt x="250" y="947"/>
                      <a:pt x="250" y="947"/>
                      <a:pt x="250" y="947"/>
                    </a:cubicBezTo>
                    <a:cubicBezTo>
                      <a:pt x="250" y="946"/>
                      <a:pt x="250" y="946"/>
                      <a:pt x="250" y="946"/>
                    </a:cubicBezTo>
                    <a:cubicBezTo>
                      <a:pt x="250" y="945"/>
                      <a:pt x="250" y="945"/>
                      <a:pt x="250" y="944"/>
                    </a:cubicBezTo>
                    <a:cubicBezTo>
                      <a:pt x="251" y="945"/>
                      <a:pt x="251" y="945"/>
                      <a:pt x="252" y="945"/>
                    </a:cubicBezTo>
                    <a:cubicBezTo>
                      <a:pt x="252" y="946"/>
                      <a:pt x="252" y="947"/>
                      <a:pt x="252" y="948"/>
                    </a:cubicBezTo>
                    <a:cubicBezTo>
                      <a:pt x="253" y="949"/>
                      <a:pt x="253" y="949"/>
                      <a:pt x="254" y="949"/>
                    </a:cubicBezTo>
                    <a:cubicBezTo>
                      <a:pt x="254" y="949"/>
                      <a:pt x="254" y="948"/>
                      <a:pt x="254" y="948"/>
                    </a:cubicBezTo>
                    <a:cubicBezTo>
                      <a:pt x="254" y="948"/>
                      <a:pt x="254" y="948"/>
                      <a:pt x="254" y="947"/>
                    </a:cubicBezTo>
                    <a:cubicBezTo>
                      <a:pt x="254" y="947"/>
                      <a:pt x="254" y="946"/>
                      <a:pt x="254" y="946"/>
                    </a:cubicBezTo>
                    <a:cubicBezTo>
                      <a:pt x="255" y="946"/>
                      <a:pt x="256" y="947"/>
                      <a:pt x="257" y="947"/>
                    </a:cubicBezTo>
                    <a:cubicBezTo>
                      <a:pt x="257" y="949"/>
                      <a:pt x="257" y="951"/>
                      <a:pt x="259" y="951"/>
                    </a:cubicBezTo>
                    <a:cubicBezTo>
                      <a:pt x="260" y="951"/>
                      <a:pt x="260" y="949"/>
                      <a:pt x="259" y="949"/>
                    </a:cubicBezTo>
                    <a:cubicBezTo>
                      <a:pt x="259" y="949"/>
                      <a:pt x="259" y="949"/>
                      <a:pt x="259" y="949"/>
                    </a:cubicBezTo>
                    <a:cubicBezTo>
                      <a:pt x="259" y="949"/>
                      <a:pt x="259" y="949"/>
                      <a:pt x="259" y="948"/>
                    </a:cubicBezTo>
                    <a:cubicBezTo>
                      <a:pt x="259" y="948"/>
                      <a:pt x="259" y="948"/>
                      <a:pt x="259" y="948"/>
                    </a:cubicBezTo>
                    <a:cubicBezTo>
                      <a:pt x="260" y="948"/>
                      <a:pt x="261" y="949"/>
                      <a:pt x="262" y="949"/>
                    </a:cubicBezTo>
                    <a:cubicBezTo>
                      <a:pt x="263" y="950"/>
                      <a:pt x="263" y="951"/>
                      <a:pt x="263" y="952"/>
                    </a:cubicBezTo>
                    <a:cubicBezTo>
                      <a:pt x="263" y="952"/>
                      <a:pt x="263" y="952"/>
                      <a:pt x="264" y="952"/>
                    </a:cubicBezTo>
                    <a:cubicBezTo>
                      <a:pt x="264" y="952"/>
                      <a:pt x="264" y="952"/>
                      <a:pt x="264" y="952"/>
                    </a:cubicBezTo>
                    <a:cubicBezTo>
                      <a:pt x="265" y="951"/>
                      <a:pt x="264" y="951"/>
                      <a:pt x="264" y="951"/>
                    </a:cubicBezTo>
                    <a:cubicBezTo>
                      <a:pt x="264" y="950"/>
                      <a:pt x="264" y="950"/>
                      <a:pt x="264" y="950"/>
                    </a:cubicBezTo>
                    <a:cubicBezTo>
                      <a:pt x="264" y="950"/>
                      <a:pt x="265" y="950"/>
                      <a:pt x="266" y="950"/>
                    </a:cubicBezTo>
                    <a:cubicBezTo>
                      <a:pt x="265" y="950"/>
                      <a:pt x="265" y="950"/>
                      <a:pt x="265" y="951"/>
                    </a:cubicBezTo>
                    <a:cubicBezTo>
                      <a:pt x="265" y="952"/>
                      <a:pt x="265" y="953"/>
                      <a:pt x="267" y="953"/>
                    </a:cubicBezTo>
                    <a:cubicBezTo>
                      <a:pt x="268" y="953"/>
                      <a:pt x="268" y="952"/>
                      <a:pt x="267" y="952"/>
                    </a:cubicBezTo>
                    <a:cubicBezTo>
                      <a:pt x="266" y="952"/>
                      <a:pt x="266" y="951"/>
                      <a:pt x="266" y="951"/>
                    </a:cubicBezTo>
                    <a:cubicBezTo>
                      <a:pt x="266" y="951"/>
                      <a:pt x="266" y="950"/>
                      <a:pt x="266" y="950"/>
                    </a:cubicBezTo>
                    <a:cubicBezTo>
                      <a:pt x="267" y="950"/>
                      <a:pt x="267" y="951"/>
                      <a:pt x="268" y="951"/>
                    </a:cubicBezTo>
                    <a:cubicBezTo>
                      <a:pt x="268" y="951"/>
                      <a:pt x="269" y="951"/>
                      <a:pt x="269" y="951"/>
                    </a:cubicBezTo>
                    <a:cubicBezTo>
                      <a:pt x="269" y="951"/>
                      <a:pt x="269" y="952"/>
                      <a:pt x="269" y="952"/>
                    </a:cubicBezTo>
                    <a:cubicBezTo>
                      <a:pt x="269" y="952"/>
                      <a:pt x="269" y="952"/>
                      <a:pt x="270" y="953"/>
                    </a:cubicBezTo>
                    <a:cubicBezTo>
                      <a:pt x="270" y="953"/>
                      <a:pt x="271" y="953"/>
                      <a:pt x="271" y="952"/>
                    </a:cubicBezTo>
                    <a:cubicBezTo>
                      <a:pt x="270" y="952"/>
                      <a:pt x="270" y="952"/>
                      <a:pt x="270" y="952"/>
                    </a:cubicBezTo>
                    <a:cubicBezTo>
                      <a:pt x="281" y="955"/>
                      <a:pt x="293" y="957"/>
                      <a:pt x="304" y="958"/>
                    </a:cubicBezTo>
                    <a:cubicBezTo>
                      <a:pt x="305" y="960"/>
                      <a:pt x="308" y="960"/>
                      <a:pt x="309" y="959"/>
                    </a:cubicBezTo>
                    <a:cubicBezTo>
                      <a:pt x="314" y="959"/>
                      <a:pt x="319" y="960"/>
                      <a:pt x="324" y="960"/>
                    </a:cubicBezTo>
                    <a:cubicBezTo>
                      <a:pt x="324" y="960"/>
                      <a:pt x="325" y="960"/>
                      <a:pt x="325" y="960"/>
                    </a:cubicBezTo>
                    <a:cubicBezTo>
                      <a:pt x="326" y="961"/>
                      <a:pt x="327" y="961"/>
                      <a:pt x="328" y="961"/>
                    </a:cubicBezTo>
                    <a:cubicBezTo>
                      <a:pt x="328" y="961"/>
                      <a:pt x="328" y="961"/>
                      <a:pt x="328" y="961"/>
                    </a:cubicBezTo>
                    <a:cubicBezTo>
                      <a:pt x="347" y="962"/>
                      <a:pt x="365" y="963"/>
                      <a:pt x="385" y="962"/>
                    </a:cubicBezTo>
                    <a:cubicBezTo>
                      <a:pt x="394" y="962"/>
                      <a:pt x="404" y="962"/>
                      <a:pt x="413" y="962"/>
                    </a:cubicBezTo>
                    <a:cubicBezTo>
                      <a:pt x="423" y="962"/>
                      <a:pt x="432" y="959"/>
                      <a:pt x="442" y="958"/>
                    </a:cubicBezTo>
                    <a:cubicBezTo>
                      <a:pt x="449" y="958"/>
                      <a:pt x="455" y="956"/>
                      <a:pt x="461" y="955"/>
                    </a:cubicBezTo>
                    <a:cubicBezTo>
                      <a:pt x="461" y="955"/>
                      <a:pt x="462" y="955"/>
                      <a:pt x="462" y="955"/>
                    </a:cubicBezTo>
                    <a:cubicBezTo>
                      <a:pt x="464" y="954"/>
                      <a:pt x="466" y="953"/>
                      <a:pt x="468" y="953"/>
                    </a:cubicBezTo>
                    <a:cubicBezTo>
                      <a:pt x="478" y="950"/>
                      <a:pt x="488" y="949"/>
                      <a:pt x="497" y="946"/>
                    </a:cubicBezTo>
                    <a:cubicBezTo>
                      <a:pt x="507" y="943"/>
                      <a:pt x="516" y="939"/>
                      <a:pt x="524" y="933"/>
                    </a:cubicBezTo>
                    <a:cubicBezTo>
                      <a:pt x="523" y="938"/>
                      <a:pt x="521" y="942"/>
                      <a:pt x="521" y="947"/>
                    </a:cubicBezTo>
                    <a:cubicBezTo>
                      <a:pt x="520" y="953"/>
                      <a:pt x="522" y="959"/>
                      <a:pt x="524" y="965"/>
                    </a:cubicBezTo>
                    <a:cubicBezTo>
                      <a:pt x="522" y="966"/>
                      <a:pt x="520" y="967"/>
                      <a:pt x="518" y="968"/>
                    </a:cubicBezTo>
                    <a:cubicBezTo>
                      <a:pt x="518" y="968"/>
                      <a:pt x="518" y="968"/>
                      <a:pt x="518" y="968"/>
                    </a:cubicBezTo>
                    <a:cubicBezTo>
                      <a:pt x="517" y="968"/>
                      <a:pt x="516" y="964"/>
                      <a:pt x="516" y="964"/>
                    </a:cubicBezTo>
                    <a:cubicBezTo>
                      <a:pt x="516" y="963"/>
                      <a:pt x="515" y="963"/>
                      <a:pt x="515" y="964"/>
                    </a:cubicBezTo>
                    <a:cubicBezTo>
                      <a:pt x="515" y="965"/>
                      <a:pt x="515" y="966"/>
                      <a:pt x="516" y="967"/>
                    </a:cubicBezTo>
                    <a:cubicBezTo>
                      <a:pt x="516" y="968"/>
                      <a:pt x="517" y="969"/>
                      <a:pt x="518" y="969"/>
                    </a:cubicBezTo>
                    <a:cubicBezTo>
                      <a:pt x="516" y="970"/>
                      <a:pt x="515" y="972"/>
                      <a:pt x="513" y="974"/>
                    </a:cubicBezTo>
                    <a:cubicBezTo>
                      <a:pt x="513" y="974"/>
                      <a:pt x="513" y="973"/>
                      <a:pt x="513" y="973"/>
                    </a:cubicBezTo>
                    <a:cubicBezTo>
                      <a:pt x="512" y="973"/>
                      <a:pt x="512" y="972"/>
                      <a:pt x="512" y="971"/>
                    </a:cubicBezTo>
                    <a:cubicBezTo>
                      <a:pt x="511" y="969"/>
                      <a:pt x="511" y="968"/>
                      <a:pt x="510" y="967"/>
                    </a:cubicBezTo>
                    <a:cubicBezTo>
                      <a:pt x="510" y="966"/>
                      <a:pt x="509" y="967"/>
                      <a:pt x="509" y="967"/>
                    </a:cubicBezTo>
                    <a:cubicBezTo>
                      <a:pt x="510" y="969"/>
                      <a:pt x="510" y="970"/>
                      <a:pt x="511" y="972"/>
                    </a:cubicBezTo>
                    <a:cubicBezTo>
                      <a:pt x="511" y="973"/>
                      <a:pt x="511" y="974"/>
                      <a:pt x="512" y="974"/>
                    </a:cubicBezTo>
                    <a:cubicBezTo>
                      <a:pt x="512" y="974"/>
                      <a:pt x="512" y="974"/>
                      <a:pt x="512" y="974"/>
                    </a:cubicBezTo>
                    <a:cubicBezTo>
                      <a:pt x="512" y="975"/>
                      <a:pt x="511" y="976"/>
                      <a:pt x="511" y="976"/>
                    </a:cubicBezTo>
                    <a:cubicBezTo>
                      <a:pt x="510" y="974"/>
                      <a:pt x="509" y="972"/>
                      <a:pt x="508" y="970"/>
                    </a:cubicBezTo>
                    <a:cubicBezTo>
                      <a:pt x="508" y="969"/>
                      <a:pt x="507" y="970"/>
                      <a:pt x="507" y="970"/>
                    </a:cubicBezTo>
                    <a:cubicBezTo>
                      <a:pt x="508" y="973"/>
                      <a:pt x="509" y="975"/>
                      <a:pt x="510" y="977"/>
                    </a:cubicBezTo>
                    <a:cubicBezTo>
                      <a:pt x="509" y="978"/>
                      <a:pt x="508" y="979"/>
                      <a:pt x="508" y="979"/>
                    </a:cubicBezTo>
                    <a:cubicBezTo>
                      <a:pt x="507" y="978"/>
                      <a:pt x="507" y="977"/>
                      <a:pt x="506" y="976"/>
                    </a:cubicBezTo>
                    <a:cubicBezTo>
                      <a:pt x="506" y="974"/>
                      <a:pt x="505" y="972"/>
                      <a:pt x="504" y="971"/>
                    </a:cubicBezTo>
                    <a:cubicBezTo>
                      <a:pt x="504" y="970"/>
                      <a:pt x="503" y="971"/>
                      <a:pt x="503" y="971"/>
                    </a:cubicBezTo>
                    <a:cubicBezTo>
                      <a:pt x="503" y="972"/>
                      <a:pt x="503" y="972"/>
                      <a:pt x="503" y="972"/>
                    </a:cubicBezTo>
                    <a:cubicBezTo>
                      <a:pt x="503" y="973"/>
                      <a:pt x="504" y="973"/>
                      <a:pt x="504" y="973"/>
                    </a:cubicBezTo>
                    <a:cubicBezTo>
                      <a:pt x="505" y="975"/>
                      <a:pt x="505" y="977"/>
                      <a:pt x="506" y="978"/>
                    </a:cubicBezTo>
                    <a:cubicBezTo>
                      <a:pt x="506" y="979"/>
                      <a:pt x="506" y="980"/>
                      <a:pt x="507" y="980"/>
                    </a:cubicBezTo>
                    <a:cubicBezTo>
                      <a:pt x="504" y="983"/>
                      <a:pt x="509" y="987"/>
                      <a:pt x="511" y="984"/>
                    </a:cubicBezTo>
                    <a:cubicBezTo>
                      <a:pt x="516" y="981"/>
                      <a:pt x="520" y="976"/>
                      <a:pt x="524" y="972"/>
                    </a:cubicBezTo>
                    <a:cubicBezTo>
                      <a:pt x="524" y="972"/>
                      <a:pt x="524" y="972"/>
                      <a:pt x="525" y="971"/>
                    </a:cubicBezTo>
                    <a:cubicBezTo>
                      <a:pt x="526" y="972"/>
                      <a:pt x="526" y="972"/>
                      <a:pt x="527" y="972"/>
                    </a:cubicBezTo>
                    <a:cubicBezTo>
                      <a:pt x="528" y="973"/>
                      <a:pt x="528" y="973"/>
                      <a:pt x="529" y="973"/>
                    </a:cubicBezTo>
                    <a:cubicBezTo>
                      <a:pt x="529" y="973"/>
                      <a:pt x="530" y="973"/>
                      <a:pt x="530" y="973"/>
                    </a:cubicBezTo>
                    <a:close/>
                    <a:moveTo>
                      <a:pt x="251" y="906"/>
                    </a:moveTo>
                    <a:cubicBezTo>
                      <a:pt x="253" y="907"/>
                      <a:pt x="255" y="909"/>
                      <a:pt x="257" y="910"/>
                    </a:cubicBezTo>
                    <a:cubicBezTo>
                      <a:pt x="257" y="913"/>
                      <a:pt x="256" y="915"/>
                      <a:pt x="255" y="918"/>
                    </a:cubicBezTo>
                    <a:cubicBezTo>
                      <a:pt x="253" y="923"/>
                      <a:pt x="248" y="928"/>
                      <a:pt x="244" y="933"/>
                    </a:cubicBezTo>
                    <a:cubicBezTo>
                      <a:pt x="241" y="932"/>
                      <a:pt x="239" y="931"/>
                      <a:pt x="237" y="930"/>
                    </a:cubicBezTo>
                    <a:cubicBezTo>
                      <a:pt x="244" y="923"/>
                      <a:pt x="248" y="915"/>
                      <a:pt x="251" y="906"/>
                    </a:cubicBezTo>
                    <a:close/>
                    <a:moveTo>
                      <a:pt x="236" y="929"/>
                    </a:moveTo>
                    <a:cubicBezTo>
                      <a:pt x="233" y="927"/>
                      <a:pt x="230" y="925"/>
                      <a:pt x="227" y="923"/>
                    </a:cubicBezTo>
                    <a:cubicBezTo>
                      <a:pt x="230" y="923"/>
                      <a:pt x="234" y="914"/>
                      <a:pt x="235" y="913"/>
                    </a:cubicBezTo>
                    <a:cubicBezTo>
                      <a:pt x="236" y="910"/>
                      <a:pt x="238" y="907"/>
                      <a:pt x="239" y="905"/>
                    </a:cubicBezTo>
                    <a:cubicBezTo>
                      <a:pt x="240" y="903"/>
                      <a:pt x="240" y="901"/>
                      <a:pt x="240" y="898"/>
                    </a:cubicBezTo>
                    <a:cubicBezTo>
                      <a:pt x="244" y="901"/>
                      <a:pt x="247" y="903"/>
                      <a:pt x="250" y="905"/>
                    </a:cubicBezTo>
                    <a:cubicBezTo>
                      <a:pt x="249" y="909"/>
                      <a:pt x="247" y="912"/>
                      <a:pt x="246" y="916"/>
                    </a:cubicBezTo>
                    <a:cubicBezTo>
                      <a:pt x="243" y="921"/>
                      <a:pt x="239" y="925"/>
                      <a:pt x="236" y="929"/>
                    </a:cubicBezTo>
                    <a:close/>
                    <a:moveTo>
                      <a:pt x="270" y="910"/>
                    </a:moveTo>
                    <a:cubicBezTo>
                      <a:pt x="271" y="908"/>
                      <a:pt x="273" y="906"/>
                      <a:pt x="274" y="904"/>
                    </a:cubicBezTo>
                    <a:cubicBezTo>
                      <a:pt x="275" y="905"/>
                      <a:pt x="276" y="906"/>
                      <a:pt x="278" y="906"/>
                    </a:cubicBezTo>
                    <a:cubicBezTo>
                      <a:pt x="279" y="907"/>
                      <a:pt x="281" y="908"/>
                      <a:pt x="282" y="909"/>
                    </a:cubicBezTo>
                    <a:cubicBezTo>
                      <a:pt x="282" y="909"/>
                      <a:pt x="282" y="909"/>
                      <a:pt x="282" y="909"/>
                    </a:cubicBezTo>
                    <a:cubicBezTo>
                      <a:pt x="280" y="912"/>
                      <a:pt x="278" y="916"/>
                      <a:pt x="276" y="919"/>
                    </a:cubicBezTo>
                    <a:cubicBezTo>
                      <a:pt x="273" y="917"/>
                      <a:pt x="271" y="916"/>
                      <a:pt x="268" y="914"/>
                    </a:cubicBezTo>
                    <a:cubicBezTo>
                      <a:pt x="269" y="913"/>
                      <a:pt x="270" y="912"/>
                      <a:pt x="270" y="910"/>
                    </a:cubicBezTo>
                    <a:close/>
                    <a:moveTo>
                      <a:pt x="266" y="913"/>
                    </a:moveTo>
                    <a:cubicBezTo>
                      <a:pt x="264" y="912"/>
                      <a:pt x="261" y="911"/>
                      <a:pt x="259" y="910"/>
                    </a:cubicBezTo>
                    <a:cubicBezTo>
                      <a:pt x="260" y="909"/>
                      <a:pt x="260" y="908"/>
                      <a:pt x="260" y="907"/>
                    </a:cubicBezTo>
                    <a:cubicBezTo>
                      <a:pt x="261" y="904"/>
                      <a:pt x="262" y="901"/>
                      <a:pt x="263" y="897"/>
                    </a:cubicBezTo>
                    <a:cubicBezTo>
                      <a:pt x="266" y="899"/>
                      <a:pt x="269" y="901"/>
                      <a:pt x="271" y="903"/>
                    </a:cubicBezTo>
                    <a:cubicBezTo>
                      <a:pt x="271" y="904"/>
                      <a:pt x="270" y="906"/>
                      <a:pt x="269" y="907"/>
                    </a:cubicBezTo>
                    <a:cubicBezTo>
                      <a:pt x="268" y="909"/>
                      <a:pt x="267" y="911"/>
                      <a:pt x="266" y="913"/>
                    </a:cubicBezTo>
                    <a:close/>
                    <a:moveTo>
                      <a:pt x="274" y="903"/>
                    </a:moveTo>
                    <a:cubicBezTo>
                      <a:pt x="275" y="901"/>
                      <a:pt x="276" y="900"/>
                      <a:pt x="277" y="898"/>
                    </a:cubicBezTo>
                    <a:cubicBezTo>
                      <a:pt x="280" y="899"/>
                      <a:pt x="283" y="901"/>
                      <a:pt x="286" y="902"/>
                    </a:cubicBezTo>
                    <a:cubicBezTo>
                      <a:pt x="285" y="904"/>
                      <a:pt x="284" y="905"/>
                      <a:pt x="283" y="907"/>
                    </a:cubicBezTo>
                    <a:cubicBezTo>
                      <a:pt x="282" y="907"/>
                      <a:pt x="281" y="906"/>
                      <a:pt x="281" y="906"/>
                    </a:cubicBezTo>
                    <a:cubicBezTo>
                      <a:pt x="279" y="905"/>
                      <a:pt x="276" y="904"/>
                      <a:pt x="274" y="903"/>
                    </a:cubicBezTo>
                    <a:close/>
                    <a:moveTo>
                      <a:pt x="284" y="911"/>
                    </a:moveTo>
                    <a:cubicBezTo>
                      <a:pt x="284" y="910"/>
                      <a:pt x="284" y="910"/>
                      <a:pt x="284" y="910"/>
                    </a:cubicBezTo>
                    <a:cubicBezTo>
                      <a:pt x="288" y="912"/>
                      <a:pt x="292" y="914"/>
                      <a:pt x="296" y="916"/>
                    </a:cubicBezTo>
                    <a:cubicBezTo>
                      <a:pt x="294" y="919"/>
                      <a:pt x="293" y="922"/>
                      <a:pt x="291" y="924"/>
                    </a:cubicBezTo>
                    <a:cubicBezTo>
                      <a:pt x="291" y="925"/>
                      <a:pt x="291" y="926"/>
                      <a:pt x="290" y="926"/>
                    </a:cubicBezTo>
                    <a:cubicBezTo>
                      <a:pt x="289" y="926"/>
                      <a:pt x="287" y="925"/>
                      <a:pt x="286" y="924"/>
                    </a:cubicBezTo>
                    <a:cubicBezTo>
                      <a:pt x="283" y="923"/>
                      <a:pt x="281" y="921"/>
                      <a:pt x="278" y="920"/>
                    </a:cubicBezTo>
                    <a:cubicBezTo>
                      <a:pt x="280" y="917"/>
                      <a:pt x="282" y="914"/>
                      <a:pt x="284" y="911"/>
                    </a:cubicBezTo>
                    <a:close/>
                    <a:moveTo>
                      <a:pt x="285" y="908"/>
                    </a:moveTo>
                    <a:cubicBezTo>
                      <a:pt x="286" y="906"/>
                      <a:pt x="287" y="905"/>
                      <a:pt x="288" y="903"/>
                    </a:cubicBezTo>
                    <a:cubicBezTo>
                      <a:pt x="292" y="905"/>
                      <a:pt x="296" y="907"/>
                      <a:pt x="300" y="909"/>
                    </a:cubicBezTo>
                    <a:cubicBezTo>
                      <a:pt x="300" y="909"/>
                      <a:pt x="300" y="910"/>
                      <a:pt x="299" y="910"/>
                    </a:cubicBezTo>
                    <a:cubicBezTo>
                      <a:pt x="298" y="912"/>
                      <a:pt x="298" y="913"/>
                      <a:pt x="297" y="915"/>
                    </a:cubicBezTo>
                    <a:cubicBezTo>
                      <a:pt x="293" y="912"/>
                      <a:pt x="289" y="910"/>
                      <a:pt x="285" y="908"/>
                    </a:cubicBezTo>
                    <a:close/>
                    <a:moveTo>
                      <a:pt x="286" y="901"/>
                    </a:moveTo>
                    <a:cubicBezTo>
                      <a:pt x="283" y="899"/>
                      <a:pt x="280" y="898"/>
                      <a:pt x="278" y="897"/>
                    </a:cubicBezTo>
                    <a:cubicBezTo>
                      <a:pt x="278" y="896"/>
                      <a:pt x="279" y="895"/>
                      <a:pt x="279" y="894"/>
                    </a:cubicBezTo>
                    <a:cubicBezTo>
                      <a:pt x="281" y="891"/>
                      <a:pt x="282" y="889"/>
                      <a:pt x="283" y="886"/>
                    </a:cubicBezTo>
                    <a:cubicBezTo>
                      <a:pt x="283" y="886"/>
                      <a:pt x="283" y="885"/>
                      <a:pt x="283" y="885"/>
                    </a:cubicBezTo>
                    <a:cubicBezTo>
                      <a:pt x="286" y="886"/>
                      <a:pt x="288" y="888"/>
                      <a:pt x="291" y="889"/>
                    </a:cubicBezTo>
                    <a:cubicBezTo>
                      <a:pt x="291" y="889"/>
                      <a:pt x="291" y="890"/>
                      <a:pt x="291" y="890"/>
                    </a:cubicBezTo>
                    <a:cubicBezTo>
                      <a:pt x="290" y="894"/>
                      <a:pt x="288" y="897"/>
                      <a:pt x="286" y="901"/>
                    </a:cubicBezTo>
                    <a:close/>
                    <a:moveTo>
                      <a:pt x="280" y="887"/>
                    </a:moveTo>
                    <a:cubicBezTo>
                      <a:pt x="279" y="890"/>
                      <a:pt x="277" y="893"/>
                      <a:pt x="275" y="896"/>
                    </a:cubicBezTo>
                    <a:cubicBezTo>
                      <a:pt x="274" y="896"/>
                      <a:pt x="272" y="895"/>
                      <a:pt x="270" y="894"/>
                    </a:cubicBezTo>
                    <a:cubicBezTo>
                      <a:pt x="269" y="894"/>
                      <a:pt x="267" y="893"/>
                      <a:pt x="266" y="893"/>
                    </a:cubicBezTo>
                    <a:cubicBezTo>
                      <a:pt x="266" y="892"/>
                      <a:pt x="267" y="891"/>
                      <a:pt x="267" y="890"/>
                    </a:cubicBezTo>
                    <a:cubicBezTo>
                      <a:pt x="268" y="888"/>
                      <a:pt x="269" y="886"/>
                      <a:pt x="270" y="884"/>
                    </a:cubicBezTo>
                    <a:cubicBezTo>
                      <a:pt x="270" y="883"/>
                      <a:pt x="270" y="882"/>
                      <a:pt x="271" y="880"/>
                    </a:cubicBezTo>
                    <a:cubicBezTo>
                      <a:pt x="274" y="882"/>
                      <a:pt x="277" y="882"/>
                      <a:pt x="279" y="883"/>
                    </a:cubicBezTo>
                    <a:cubicBezTo>
                      <a:pt x="280" y="884"/>
                      <a:pt x="281" y="884"/>
                      <a:pt x="282" y="885"/>
                    </a:cubicBezTo>
                    <a:cubicBezTo>
                      <a:pt x="281" y="886"/>
                      <a:pt x="281" y="886"/>
                      <a:pt x="280" y="887"/>
                    </a:cubicBezTo>
                    <a:close/>
                    <a:moveTo>
                      <a:pt x="269" y="895"/>
                    </a:moveTo>
                    <a:cubicBezTo>
                      <a:pt x="271" y="896"/>
                      <a:pt x="273" y="896"/>
                      <a:pt x="275" y="897"/>
                    </a:cubicBezTo>
                    <a:cubicBezTo>
                      <a:pt x="274" y="899"/>
                      <a:pt x="273" y="900"/>
                      <a:pt x="272" y="902"/>
                    </a:cubicBezTo>
                    <a:cubicBezTo>
                      <a:pt x="270" y="900"/>
                      <a:pt x="267" y="899"/>
                      <a:pt x="265" y="897"/>
                    </a:cubicBezTo>
                    <a:cubicBezTo>
                      <a:pt x="265" y="897"/>
                      <a:pt x="264" y="897"/>
                      <a:pt x="264" y="897"/>
                    </a:cubicBezTo>
                    <a:cubicBezTo>
                      <a:pt x="264" y="895"/>
                      <a:pt x="265" y="894"/>
                      <a:pt x="265" y="893"/>
                    </a:cubicBezTo>
                    <a:cubicBezTo>
                      <a:pt x="267" y="894"/>
                      <a:pt x="268" y="894"/>
                      <a:pt x="269" y="895"/>
                    </a:cubicBezTo>
                    <a:close/>
                    <a:moveTo>
                      <a:pt x="263" y="896"/>
                    </a:moveTo>
                    <a:cubicBezTo>
                      <a:pt x="260" y="894"/>
                      <a:pt x="258" y="893"/>
                      <a:pt x="256" y="891"/>
                    </a:cubicBezTo>
                    <a:cubicBezTo>
                      <a:pt x="256" y="891"/>
                      <a:pt x="256" y="890"/>
                      <a:pt x="256" y="889"/>
                    </a:cubicBezTo>
                    <a:cubicBezTo>
                      <a:pt x="259" y="890"/>
                      <a:pt x="262" y="892"/>
                      <a:pt x="264" y="893"/>
                    </a:cubicBezTo>
                    <a:cubicBezTo>
                      <a:pt x="264" y="894"/>
                      <a:pt x="263" y="895"/>
                      <a:pt x="263" y="896"/>
                    </a:cubicBezTo>
                    <a:close/>
                    <a:moveTo>
                      <a:pt x="262" y="897"/>
                    </a:moveTo>
                    <a:cubicBezTo>
                      <a:pt x="262" y="898"/>
                      <a:pt x="261" y="899"/>
                      <a:pt x="260" y="900"/>
                    </a:cubicBezTo>
                    <a:cubicBezTo>
                      <a:pt x="259" y="903"/>
                      <a:pt x="258" y="906"/>
                      <a:pt x="258" y="909"/>
                    </a:cubicBezTo>
                    <a:cubicBezTo>
                      <a:pt x="256" y="908"/>
                      <a:pt x="254" y="907"/>
                      <a:pt x="252" y="905"/>
                    </a:cubicBezTo>
                    <a:cubicBezTo>
                      <a:pt x="253" y="902"/>
                      <a:pt x="255" y="898"/>
                      <a:pt x="256" y="894"/>
                    </a:cubicBezTo>
                    <a:cubicBezTo>
                      <a:pt x="256" y="893"/>
                      <a:pt x="256" y="893"/>
                      <a:pt x="256" y="892"/>
                    </a:cubicBezTo>
                    <a:cubicBezTo>
                      <a:pt x="258" y="893"/>
                      <a:pt x="260" y="895"/>
                      <a:pt x="262" y="897"/>
                    </a:cubicBezTo>
                    <a:close/>
                    <a:moveTo>
                      <a:pt x="255" y="922"/>
                    </a:moveTo>
                    <a:cubicBezTo>
                      <a:pt x="257" y="919"/>
                      <a:pt x="258" y="915"/>
                      <a:pt x="259" y="911"/>
                    </a:cubicBezTo>
                    <a:cubicBezTo>
                      <a:pt x="261" y="912"/>
                      <a:pt x="263" y="914"/>
                      <a:pt x="265" y="915"/>
                    </a:cubicBezTo>
                    <a:cubicBezTo>
                      <a:pt x="261" y="922"/>
                      <a:pt x="256" y="930"/>
                      <a:pt x="255" y="938"/>
                    </a:cubicBezTo>
                    <a:cubicBezTo>
                      <a:pt x="251" y="937"/>
                      <a:pt x="248" y="935"/>
                      <a:pt x="245" y="934"/>
                    </a:cubicBezTo>
                    <a:cubicBezTo>
                      <a:pt x="248" y="930"/>
                      <a:pt x="252" y="926"/>
                      <a:pt x="255" y="922"/>
                    </a:cubicBezTo>
                    <a:close/>
                    <a:moveTo>
                      <a:pt x="267" y="916"/>
                    </a:moveTo>
                    <a:cubicBezTo>
                      <a:pt x="270" y="918"/>
                      <a:pt x="273" y="919"/>
                      <a:pt x="275" y="921"/>
                    </a:cubicBezTo>
                    <a:cubicBezTo>
                      <a:pt x="274" y="923"/>
                      <a:pt x="274" y="925"/>
                      <a:pt x="273" y="927"/>
                    </a:cubicBezTo>
                    <a:cubicBezTo>
                      <a:pt x="271" y="932"/>
                      <a:pt x="269" y="937"/>
                      <a:pt x="268" y="943"/>
                    </a:cubicBezTo>
                    <a:cubicBezTo>
                      <a:pt x="264" y="942"/>
                      <a:pt x="260" y="940"/>
                      <a:pt x="256" y="939"/>
                    </a:cubicBezTo>
                    <a:cubicBezTo>
                      <a:pt x="259" y="931"/>
                      <a:pt x="263" y="923"/>
                      <a:pt x="267" y="916"/>
                    </a:cubicBezTo>
                    <a:close/>
                    <a:moveTo>
                      <a:pt x="275" y="929"/>
                    </a:moveTo>
                    <a:cubicBezTo>
                      <a:pt x="275" y="927"/>
                      <a:pt x="276" y="924"/>
                      <a:pt x="277" y="922"/>
                    </a:cubicBezTo>
                    <a:cubicBezTo>
                      <a:pt x="279" y="923"/>
                      <a:pt x="281" y="924"/>
                      <a:pt x="283" y="925"/>
                    </a:cubicBezTo>
                    <a:cubicBezTo>
                      <a:pt x="285" y="926"/>
                      <a:pt x="287" y="927"/>
                      <a:pt x="289" y="929"/>
                    </a:cubicBezTo>
                    <a:cubicBezTo>
                      <a:pt x="288" y="932"/>
                      <a:pt x="286" y="936"/>
                      <a:pt x="284" y="939"/>
                    </a:cubicBezTo>
                    <a:cubicBezTo>
                      <a:pt x="283" y="941"/>
                      <a:pt x="282" y="944"/>
                      <a:pt x="281" y="947"/>
                    </a:cubicBezTo>
                    <a:cubicBezTo>
                      <a:pt x="278" y="946"/>
                      <a:pt x="274" y="945"/>
                      <a:pt x="270" y="944"/>
                    </a:cubicBezTo>
                    <a:cubicBezTo>
                      <a:pt x="272" y="939"/>
                      <a:pt x="273" y="934"/>
                      <a:pt x="275" y="929"/>
                    </a:cubicBezTo>
                    <a:close/>
                    <a:moveTo>
                      <a:pt x="286" y="941"/>
                    </a:moveTo>
                    <a:cubicBezTo>
                      <a:pt x="288" y="937"/>
                      <a:pt x="290" y="934"/>
                      <a:pt x="291" y="930"/>
                    </a:cubicBezTo>
                    <a:cubicBezTo>
                      <a:pt x="295" y="932"/>
                      <a:pt x="298" y="934"/>
                      <a:pt x="301" y="936"/>
                    </a:cubicBezTo>
                    <a:cubicBezTo>
                      <a:pt x="301" y="941"/>
                      <a:pt x="301" y="945"/>
                      <a:pt x="302" y="950"/>
                    </a:cubicBezTo>
                    <a:cubicBezTo>
                      <a:pt x="296" y="949"/>
                      <a:pt x="291" y="949"/>
                      <a:pt x="285" y="947"/>
                    </a:cubicBezTo>
                    <a:cubicBezTo>
                      <a:pt x="285" y="947"/>
                      <a:pt x="284" y="947"/>
                      <a:pt x="284" y="947"/>
                    </a:cubicBezTo>
                    <a:cubicBezTo>
                      <a:pt x="284" y="945"/>
                      <a:pt x="285" y="943"/>
                      <a:pt x="286" y="941"/>
                    </a:cubicBezTo>
                    <a:close/>
                    <a:moveTo>
                      <a:pt x="301" y="933"/>
                    </a:moveTo>
                    <a:cubicBezTo>
                      <a:pt x="298" y="931"/>
                      <a:pt x="295" y="929"/>
                      <a:pt x="292" y="928"/>
                    </a:cubicBezTo>
                    <a:cubicBezTo>
                      <a:pt x="293" y="927"/>
                      <a:pt x="293" y="927"/>
                      <a:pt x="293" y="927"/>
                    </a:cubicBezTo>
                    <a:cubicBezTo>
                      <a:pt x="294" y="924"/>
                      <a:pt x="296" y="921"/>
                      <a:pt x="297" y="918"/>
                    </a:cubicBezTo>
                    <a:cubicBezTo>
                      <a:pt x="299" y="918"/>
                      <a:pt x="301" y="919"/>
                      <a:pt x="302" y="920"/>
                    </a:cubicBezTo>
                    <a:cubicBezTo>
                      <a:pt x="302" y="925"/>
                      <a:pt x="301" y="929"/>
                      <a:pt x="301" y="933"/>
                    </a:cubicBezTo>
                    <a:close/>
                    <a:moveTo>
                      <a:pt x="298" y="916"/>
                    </a:moveTo>
                    <a:cubicBezTo>
                      <a:pt x="299" y="914"/>
                      <a:pt x="300" y="913"/>
                      <a:pt x="300" y="912"/>
                    </a:cubicBezTo>
                    <a:cubicBezTo>
                      <a:pt x="301" y="911"/>
                      <a:pt x="301" y="910"/>
                      <a:pt x="302" y="909"/>
                    </a:cubicBezTo>
                    <a:cubicBezTo>
                      <a:pt x="302" y="910"/>
                      <a:pt x="302" y="910"/>
                      <a:pt x="303" y="910"/>
                    </a:cubicBezTo>
                    <a:cubicBezTo>
                      <a:pt x="303" y="913"/>
                      <a:pt x="302" y="915"/>
                      <a:pt x="302" y="918"/>
                    </a:cubicBezTo>
                    <a:cubicBezTo>
                      <a:pt x="301" y="917"/>
                      <a:pt x="300" y="916"/>
                      <a:pt x="298" y="916"/>
                    </a:cubicBezTo>
                    <a:close/>
                    <a:moveTo>
                      <a:pt x="301" y="907"/>
                    </a:moveTo>
                    <a:cubicBezTo>
                      <a:pt x="297" y="905"/>
                      <a:pt x="293" y="903"/>
                      <a:pt x="288" y="901"/>
                    </a:cubicBezTo>
                    <a:cubicBezTo>
                      <a:pt x="290" y="899"/>
                      <a:pt x="291" y="896"/>
                      <a:pt x="292" y="894"/>
                    </a:cubicBezTo>
                    <a:cubicBezTo>
                      <a:pt x="292" y="892"/>
                      <a:pt x="293" y="891"/>
                      <a:pt x="293" y="890"/>
                    </a:cubicBezTo>
                    <a:cubicBezTo>
                      <a:pt x="295" y="890"/>
                      <a:pt x="297" y="891"/>
                      <a:pt x="298" y="892"/>
                    </a:cubicBezTo>
                    <a:cubicBezTo>
                      <a:pt x="300" y="893"/>
                      <a:pt x="301" y="894"/>
                      <a:pt x="303" y="895"/>
                    </a:cubicBezTo>
                    <a:cubicBezTo>
                      <a:pt x="303" y="898"/>
                      <a:pt x="303" y="900"/>
                      <a:pt x="303" y="903"/>
                    </a:cubicBezTo>
                    <a:cubicBezTo>
                      <a:pt x="302" y="905"/>
                      <a:pt x="302" y="906"/>
                      <a:pt x="301" y="907"/>
                    </a:cubicBezTo>
                    <a:close/>
                    <a:moveTo>
                      <a:pt x="302" y="893"/>
                    </a:moveTo>
                    <a:cubicBezTo>
                      <a:pt x="299" y="891"/>
                      <a:pt x="296" y="890"/>
                      <a:pt x="293" y="889"/>
                    </a:cubicBezTo>
                    <a:cubicBezTo>
                      <a:pt x="294" y="884"/>
                      <a:pt x="295" y="878"/>
                      <a:pt x="297" y="874"/>
                    </a:cubicBezTo>
                    <a:cubicBezTo>
                      <a:pt x="297" y="874"/>
                      <a:pt x="297" y="874"/>
                      <a:pt x="297" y="874"/>
                    </a:cubicBezTo>
                    <a:cubicBezTo>
                      <a:pt x="296" y="876"/>
                      <a:pt x="294" y="877"/>
                      <a:pt x="293" y="880"/>
                    </a:cubicBezTo>
                    <a:cubicBezTo>
                      <a:pt x="292" y="882"/>
                      <a:pt x="292" y="885"/>
                      <a:pt x="291" y="888"/>
                    </a:cubicBezTo>
                    <a:cubicBezTo>
                      <a:pt x="289" y="887"/>
                      <a:pt x="286" y="886"/>
                      <a:pt x="284" y="885"/>
                    </a:cubicBezTo>
                    <a:cubicBezTo>
                      <a:pt x="284" y="885"/>
                      <a:pt x="284" y="885"/>
                      <a:pt x="283" y="885"/>
                    </a:cubicBezTo>
                    <a:cubicBezTo>
                      <a:pt x="284" y="882"/>
                      <a:pt x="286" y="877"/>
                      <a:pt x="288" y="877"/>
                    </a:cubicBezTo>
                    <a:cubicBezTo>
                      <a:pt x="288" y="877"/>
                      <a:pt x="288" y="877"/>
                      <a:pt x="288" y="877"/>
                    </a:cubicBezTo>
                    <a:cubicBezTo>
                      <a:pt x="287" y="877"/>
                      <a:pt x="286" y="878"/>
                      <a:pt x="285" y="879"/>
                    </a:cubicBezTo>
                    <a:cubicBezTo>
                      <a:pt x="284" y="881"/>
                      <a:pt x="283" y="882"/>
                      <a:pt x="282" y="884"/>
                    </a:cubicBezTo>
                    <a:cubicBezTo>
                      <a:pt x="280" y="883"/>
                      <a:pt x="277" y="882"/>
                      <a:pt x="275" y="881"/>
                    </a:cubicBezTo>
                    <a:cubicBezTo>
                      <a:pt x="274" y="881"/>
                      <a:pt x="272" y="881"/>
                      <a:pt x="271" y="880"/>
                    </a:cubicBezTo>
                    <a:cubicBezTo>
                      <a:pt x="272" y="879"/>
                      <a:pt x="272" y="878"/>
                      <a:pt x="272" y="878"/>
                    </a:cubicBezTo>
                    <a:cubicBezTo>
                      <a:pt x="272" y="878"/>
                      <a:pt x="272" y="878"/>
                      <a:pt x="272" y="878"/>
                    </a:cubicBezTo>
                    <a:cubicBezTo>
                      <a:pt x="272" y="878"/>
                      <a:pt x="271" y="879"/>
                      <a:pt x="271" y="880"/>
                    </a:cubicBezTo>
                    <a:cubicBezTo>
                      <a:pt x="270" y="879"/>
                      <a:pt x="269" y="879"/>
                      <a:pt x="268" y="878"/>
                    </a:cubicBezTo>
                    <a:cubicBezTo>
                      <a:pt x="270" y="877"/>
                      <a:pt x="272" y="877"/>
                      <a:pt x="275" y="876"/>
                    </a:cubicBezTo>
                    <a:cubicBezTo>
                      <a:pt x="284" y="874"/>
                      <a:pt x="294" y="873"/>
                      <a:pt x="303" y="872"/>
                    </a:cubicBezTo>
                    <a:cubicBezTo>
                      <a:pt x="303" y="872"/>
                      <a:pt x="303" y="873"/>
                      <a:pt x="303" y="873"/>
                    </a:cubicBezTo>
                    <a:cubicBezTo>
                      <a:pt x="303" y="880"/>
                      <a:pt x="303" y="886"/>
                      <a:pt x="303" y="893"/>
                    </a:cubicBezTo>
                    <a:cubicBezTo>
                      <a:pt x="303" y="893"/>
                      <a:pt x="302" y="893"/>
                      <a:pt x="302" y="893"/>
                    </a:cubicBezTo>
                    <a:close/>
                    <a:moveTo>
                      <a:pt x="270" y="880"/>
                    </a:moveTo>
                    <a:cubicBezTo>
                      <a:pt x="270" y="882"/>
                      <a:pt x="269" y="883"/>
                      <a:pt x="269" y="884"/>
                    </a:cubicBezTo>
                    <a:cubicBezTo>
                      <a:pt x="268" y="887"/>
                      <a:pt x="266" y="889"/>
                      <a:pt x="265" y="892"/>
                    </a:cubicBezTo>
                    <a:cubicBezTo>
                      <a:pt x="262" y="891"/>
                      <a:pt x="259" y="890"/>
                      <a:pt x="256" y="889"/>
                    </a:cubicBezTo>
                    <a:cubicBezTo>
                      <a:pt x="257" y="887"/>
                      <a:pt x="258" y="885"/>
                      <a:pt x="259" y="884"/>
                    </a:cubicBezTo>
                    <a:cubicBezTo>
                      <a:pt x="259" y="883"/>
                      <a:pt x="259" y="883"/>
                      <a:pt x="259" y="883"/>
                    </a:cubicBezTo>
                    <a:cubicBezTo>
                      <a:pt x="257" y="885"/>
                      <a:pt x="257" y="887"/>
                      <a:pt x="256" y="889"/>
                    </a:cubicBezTo>
                    <a:cubicBezTo>
                      <a:pt x="255" y="888"/>
                      <a:pt x="254" y="888"/>
                      <a:pt x="253" y="888"/>
                    </a:cubicBezTo>
                    <a:cubicBezTo>
                      <a:pt x="253" y="888"/>
                      <a:pt x="253" y="888"/>
                      <a:pt x="253" y="888"/>
                    </a:cubicBezTo>
                    <a:cubicBezTo>
                      <a:pt x="254" y="888"/>
                      <a:pt x="255" y="889"/>
                      <a:pt x="256" y="889"/>
                    </a:cubicBezTo>
                    <a:cubicBezTo>
                      <a:pt x="256" y="889"/>
                      <a:pt x="256" y="889"/>
                      <a:pt x="256" y="890"/>
                    </a:cubicBezTo>
                    <a:cubicBezTo>
                      <a:pt x="256" y="890"/>
                      <a:pt x="256" y="890"/>
                      <a:pt x="255" y="891"/>
                    </a:cubicBezTo>
                    <a:cubicBezTo>
                      <a:pt x="254" y="890"/>
                      <a:pt x="252" y="889"/>
                      <a:pt x="251" y="888"/>
                    </a:cubicBezTo>
                    <a:cubicBezTo>
                      <a:pt x="251" y="888"/>
                      <a:pt x="251" y="888"/>
                      <a:pt x="251" y="888"/>
                    </a:cubicBezTo>
                    <a:cubicBezTo>
                      <a:pt x="256" y="885"/>
                      <a:pt x="262" y="881"/>
                      <a:pt x="268" y="878"/>
                    </a:cubicBezTo>
                    <a:cubicBezTo>
                      <a:pt x="268" y="879"/>
                      <a:pt x="269" y="880"/>
                      <a:pt x="270" y="880"/>
                    </a:cubicBezTo>
                    <a:close/>
                    <a:moveTo>
                      <a:pt x="255" y="891"/>
                    </a:moveTo>
                    <a:cubicBezTo>
                      <a:pt x="254" y="895"/>
                      <a:pt x="254" y="898"/>
                      <a:pt x="252" y="901"/>
                    </a:cubicBezTo>
                    <a:cubicBezTo>
                      <a:pt x="252" y="902"/>
                      <a:pt x="251" y="903"/>
                      <a:pt x="250" y="905"/>
                    </a:cubicBezTo>
                    <a:cubicBezTo>
                      <a:pt x="247" y="903"/>
                      <a:pt x="244" y="900"/>
                      <a:pt x="240" y="898"/>
                    </a:cubicBezTo>
                    <a:cubicBezTo>
                      <a:pt x="241" y="897"/>
                      <a:pt x="241" y="895"/>
                      <a:pt x="242" y="894"/>
                    </a:cubicBezTo>
                    <a:cubicBezTo>
                      <a:pt x="245" y="892"/>
                      <a:pt x="248" y="890"/>
                      <a:pt x="251" y="889"/>
                    </a:cubicBezTo>
                    <a:cubicBezTo>
                      <a:pt x="252" y="889"/>
                      <a:pt x="254" y="891"/>
                      <a:pt x="255" y="891"/>
                    </a:cubicBezTo>
                    <a:close/>
                    <a:moveTo>
                      <a:pt x="239" y="897"/>
                    </a:moveTo>
                    <a:cubicBezTo>
                      <a:pt x="239" y="897"/>
                      <a:pt x="239" y="897"/>
                      <a:pt x="238" y="897"/>
                    </a:cubicBezTo>
                    <a:cubicBezTo>
                      <a:pt x="239" y="896"/>
                      <a:pt x="240" y="896"/>
                      <a:pt x="241" y="895"/>
                    </a:cubicBezTo>
                    <a:cubicBezTo>
                      <a:pt x="240" y="896"/>
                      <a:pt x="240" y="897"/>
                      <a:pt x="239" y="897"/>
                    </a:cubicBezTo>
                    <a:close/>
                    <a:moveTo>
                      <a:pt x="239" y="898"/>
                    </a:moveTo>
                    <a:cubicBezTo>
                      <a:pt x="238" y="901"/>
                      <a:pt x="237" y="904"/>
                      <a:pt x="236" y="906"/>
                    </a:cubicBezTo>
                    <a:cubicBezTo>
                      <a:pt x="235" y="909"/>
                      <a:pt x="233" y="912"/>
                      <a:pt x="231" y="915"/>
                    </a:cubicBezTo>
                    <a:cubicBezTo>
                      <a:pt x="231" y="917"/>
                      <a:pt x="230" y="918"/>
                      <a:pt x="229" y="919"/>
                    </a:cubicBezTo>
                    <a:cubicBezTo>
                      <a:pt x="228" y="920"/>
                      <a:pt x="228" y="920"/>
                      <a:pt x="228" y="921"/>
                    </a:cubicBezTo>
                    <a:cubicBezTo>
                      <a:pt x="227" y="921"/>
                      <a:pt x="227" y="922"/>
                      <a:pt x="227" y="922"/>
                    </a:cubicBezTo>
                    <a:cubicBezTo>
                      <a:pt x="227" y="922"/>
                      <a:pt x="226" y="922"/>
                      <a:pt x="226" y="923"/>
                    </a:cubicBezTo>
                    <a:cubicBezTo>
                      <a:pt x="225" y="922"/>
                      <a:pt x="224" y="921"/>
                      <a:pt x="223" y="920"/>
                    </a:cubicBezTo>
                    <a:cubicBezTo>
                      <a:pt x="225" y="915"/>
                      <a:pt x="227" y="910"/>
                      <a:pt x="230" y="905"/>
                    </a:cubicBezTo>
                    <a:cubicBezTo>
                      <a:pt x="232" y="902"/>
                      <a:pt x="235" y="899"/>
                      <a:pt x="238" y="897"/>
                    </a:cubicBezTo>
                    <a:cubicBezTo>
                      <a:pt x="239" y="897"/>
                      <a:pt x="239" y="897"/>
                      <a:pt x="239" y="898"/>
                    </a:cubicBezTo>
                    <a:close/>
                    <a:moveTo>
                      <a:pt x="341" y="679"/>
                    </a:moveTo>
                    <a:cubicBezTo>
                      <a:pt x="341" y="670"/>
                      <a:pt x="340" y="660"/>
                      <a:pt x="341" y="651"/>
                    </a:cubicBezTo>
                    <a:cubicBezTo>
                      <a:pt x="342" y="643"/>
                      <a:pt x="344" y="629"/>
                      <a:pt x="352" y="625"/>
                    </a:cubicBezTo>
                    <a:cubicBezTo>
                      <a:pt x="352" y="624"/>
                      <a:pt x="353" y="624"/>
                      <a:pt x="353" y="624"/>
                    </a:cubicBezTo>
                    <a:cubicBezTo>
                      <a:pt x="352" y="632"/>
                      <a:pt x="351" y="640"/>
                      <a:pt x="350" y="648"/>
                    </a:cubicBezTo>
                    <a:cubicBezTo>
                      <a:pt x="347" y="668"/>
                      <a:pt x="348" y="688"/>
                      <a:pt x="346" y="707"/>
                    </a:cubicBezTo>
                    <a:cubicBezTo>
                      <a:pt x="344" y="729"/>
                      <a:pt x="340" y="750"/>
                      <a:pt x="336" y="771"/>
                    </a:cubicBezTo>
                    <a:cubicBezTo>
                      <a:pt x="332" y="791"/>
                      <a:pt x="331" y="812"/>
                      <a:pt x="329" y="832"/>
                    </a:cubicBezTo>
                    <a:cubicBezTo>
                      <a:pt x="328" y="842"/>
                      <a:pt x="326" y="852"/>
                      <a:pt x="325" y="862"/>
                    </a:cubicBezTo>
                    <a:cubicBezTo>
                      <a:pt x="321" y="862"/>
                      <a:pt x="316" y="862"/>
                      <a:pt x="311" y="862"/>
                    </a:cubicBezTo>
                    <a:cubicBezTo>
                      <a:pt x="311" y="857"/>
                      <a:pt x="311" y="851"/>
                      <a:pt x="312" y="846"/>
                    </a:cubicBezTo>
                    <a:cubicBezTo>
                      <a:pt x="312" y="826"/>
                      <a:pt x="311" y="807"/>
                      <a:pt x="314" y="787"/>
                    </a:cubicBezTo>
                    <a:cubicBezTo>
                      <a:pt x="315" y="778"/>
                      <a:pt x="318" y="770"/>
                      <a:pt x="321" y="761"/>
                    </a:cubicBezTo>
                    <a:cubicBezTo>
                      <a:pt x="324" y="752"/>
                      <a:pt x="327" y="742"/>
                      <a:pt x="331" y="733"/>
                    </a:cubicBezTo>
                    <a:cubicBezTo>
                      <a:pt x="339" y="715"/>
                      <a:pt x="341" y="698"/>
                      <a:pt x="341" y="679"/>
                    </a:cubicBezTo>
                    <a:close/>
                    <a:moveTo>
                      <a:pt x="340" y="493"/>
                    </a:moveTo>
                    <a:cubicBezTo>
                      <a:pt x="338" y="470"/>
                      <a:pt x="328" y="450"/>
                      <a:pt x="321" y="429"/>
                    </a:cubicBezTo>
                    <a:cubicBezTo>
                      <a:pt x="317" y="419"/>
                      <a:pt x="315" y="409"/>
                      <a:pt x="309" y="399"/>
                    </a:cubicBezTo>
                    <a:cubicBezTo>
                      <a:pt x="306" y="394"/>
                      <a:pt x="304" y="389"/>
                      <a:pt x="302" y="383"/>
                    </a:cubicBezTo>
                    <a:cubicBezTo>
                      <a:pt x="302" y="381"/>
                      <a:pt x="302" y="380"/>
                      <a:pt x="301" y="379"/>
                    </a:cubicBezTo>
                    <a:cubicBezTo>
                      <a:pt x="306" y="377"/>
                      <a:pt x="309" y="375"/>
                      <a:pt x="311" y="372"/>
                    </a:cubicBezTo>
                    <a:cubicBezTo>
                      <a:pt x="316" y="373"/>
                      <a:pt x="320" y="370"/>
                      <a:pt x="323" y="366"/>
                    </a:cubicBezTo>
                    <a:cubicBezTo>
                      <a:pt x="326" y="367"/>
                      <a:pt x="330" y="367"/>
                      <a:pt x="333" y="366"/>
                    </a:cubicBezTo>
                    <a:cubicBezTo>
                      <a:pt x="335" y="364"/>
                      <a:pt x="338" y="363"/>
                      <a:pt x="340" y="361"/>
                    </a:cubicBezTo>
                    <a:cubicBezTo>
                      <a:pt x="342" y="360"/>
                      <a:pt x="344" y="359"/>
                      <a:pt x="345" y="357"/>
                    </a:cubicBezTo>
                    <a:cubicBezTo>
                      <a:pt x="347" y="357"/>
                      <a:pt x="350" y="356"/>
                      <a:pt x="352" y="354"/>
                    </a:cubicBezTo>
                    <a:cubicBezTo>
                      <a:pt x="356" y="355"/>
                      <a:pt x="360" y="354"/>
                      <a:pt x="363" y="352"/>
                    </a:cubicBezTo>
                    <a:cubicBezTo>
                      <a:pt x="364" y="352"/>
                      <a:pt x="364" y="352"/>
                      <a:pt x="365" y="352"/>
                    </a:cubicBezTo>
                    <a:cubicBezTo>
                      <a:pt x="368" y="356"/>
                      <a:pt x="373" y="359"/>
                      <a:pt x="378" y="361"/>
                    </a:cubicBezTo>
                    <a:cubicBezTo>
                      <a:pt x="383" y="363"/>
                      <a:pt x="387" y="356"/>
                      <a:pt x="382" y="354"/>
                    </a:cubicBezTo>
                    <a:cubicBezTo>
                      <a:pt x="381" y="354"/>
                      <a:pt x="380" y="353"/>
                      <a:pt x="379" y="353"/>
                    </a:cubicBezTo>
                    <a:cubicBezTo>
                      <a:pt x="380" y="352"/>
                      <a:pt x="381" y="351"/>
                      <a:pt x="381" y="350"/>
                    </a:cubicBezTo>
                    <a:cubicBezTo>
                      <a:pt x="382" y="350"/>
                      <a:pt x="384" y="350"/>
                      <a:pt x="385" y="349"/>
                    </a:cubicBezTo>
                    <a:cubicBezTo>
                      <a:pt x="386" y="349"/>
                      <a:pt x="387" y="348"/>
                      <a:pt x="388" y="348"/>
                    </a:cubicBezTo>
                    <a:cubicBezTo>
                      <a:pt x="389" y="348"/>
                      <a:pt x="390" y="348"/>
                      <a:pt x="391" y="348"/>
                    </a:cubicBezTo>
                    <a:cubicBezTo>
                      <a:pt x="394" y="350"/>
                      <a:pt x="399" y="350"/>
                      <a:pt x="402" y="349"/>
                    </a:cubicBezTo>
                    <a:cubicBezTo>
                      <a:pt x="404" y="349"/>
                      <a:pt x="405" y="348"/>
                      <a:pt x="406" y="348"/>
                    </a:cubicBezTo>
                    <a:cubicBezTo>
                      <a:pt x="407" y="348"/>
                      <a:pt x="407" y="349"/>
                      <a:pt x="408" y="349"/>
                    </a:cubicBezTo>
                    <a:cubicBezTo>
                      <a:pt x="413" y="352"/>
                      <a:pt x="419" y="351"/>
                      <a:pt x="423" y="349"/>
                    </a:cubicBezTo>
                    <a:cubicBezTo>
                      <a:pt x="424" y="349"/>
                      <a:pt x="425" y="349"/>
                      <a:pt x="426" y="349"/>
                    </a:cubicBezTo>
                    <a:cubicBezTo>
                      <a:pt x="427" y="350"/>
                      <a:pt x="427" y="351"/>
                      <a:pt x="428" y="353"/>
                    </a:cubicBezTo>
                    <a:cubicBezTo>
                      <a:pt x="428" y="354"/>
                      <a:pt x="428" y="355"/>
                      <a:pt x="428" y="357"/>
                    </a:cubicBezTo>
                    <a:cubicBezTo>
                      <a:pt x="428" y="360"/>
                      <a:pt x="429" y="364"/>
                      <a:pt x="432" y="366"/>
                    </a:cubicBezTo>
                    <a:cubicBezTo>
                      <a:pt x="435" y="368"/>
                      <a:pt x="438" y="368"/>
                      <a:pt x="441" y="367"/>
                    </a:cubicBezTo>
                    <a:cubicBezTo>
                      <a:pt x="444" y="367"/>
                      <a:pt x="446" y="366"/>
                      <a:pt x="448" y="364"/>
                    </a:cubicBezTo>
                    <a:cubicBezTo>
                      <a:pt x="448" y="364"/>
                      <a:pt x="449" y="364"/>
                      <a:pt x="449" y="364"/>
                    </a:cubicBezTo>
                    <a:cubicBezTo>
                      <a:pt x="448" y="370"/>
                      <a:pt x="447" y="375"/>
                      <a:pt x="444" y="380"/>
                    </a:cubicBezTo>
                    <a:cubicBezTo>
                      <a:pt x="440" y="389"/>
                      <a:pt x="432" y="396"/>
                      <a:pt x="426" y="404"/>
                    </a:cubicBezTo>
                    <a:cubicBezTo>
                      <a:pt x="419" y="413"/>
                      <a:pt x="413" y="423"/>
                      <a:pt x="403" y="430"/>
                    </a:cubicBezTo>
                    <a:cubicBezTo>
                      <a:pt x="402" y="431"/>
                      <a:pt x="400" y="432"/>
                      <a:pt x="398" y="433"/>
                    </a:cubicBezTo>
                    <a:cubicBezTo>
                      <a:pt x="393" y="434"/>
                      <a:pt x="388" y="434"/>
                      <a:pt x="383" y="435"/>
                    </a:cubicBezTo>
                    <a:cubicBezTo>
                      <a:pt x="377" y="435"/>
                      <a:pt x="371" y="436"/>
                      <a:pt x="365" y="439"/>
                    </a:cubicBezTo>
                    <a:cubicBezTo>
                      <a:pt x="361" y="442"/>
                      <a:pt x="359" y="446"/>
                      <a:pt x="359" y="451"/>
                    </a:cubicBezTo>
                    <a:cubicBezTo>
                      <a:pt x="359" y="459"/>
                      <a:pt x="367" y="465"/>
                      <a:pt x="369" y="472"/>
                    </a:cubicBezTo>
                    <a:cubicBezTo>
                      <a:pt x="371" y="481"/>
                      <a:pt x="371" y="490"/>
                      <a:pt x="370" y="499"/>
                    </a:cubicBezTo>
                    <a:cubicBezTo>
                      <a:pt x="370" y="509"/>
                      <a:pt x="367" y="519"/>
                      <a:pt x="366" y="529"/>
                    </a:cubicBezTo>
                    <a:cubicBezTo>
                      <a:pt x="363" y="550"/>
                      <a:pt x="362" y="570"/>
                      <a:pt x="359" y="591"/>
                    </a:cubicBezTo>
                    <a:cubicBezTo>
                      <a:pt x="358" y="594"/>
                      <a:pt x="358" y="596"/>
                      <a:pt x="357" y="599"/>
                    </a:cubicBezTo>
                    <a:cubicBezTo>
                      <a:pt x="357" y="598"/>
                      <a:pt x="357" y="597"/>
                      <a:pt x="357" y="595"/>
                    </a:cubicBezTo>
                    <a:cubicBezTo>
                      <a:pt x="355" y="583"/>
                      <a:pt x="348" y="573"/>
                      <a:pt x="345" y="562"/>
                    </a:cubicBezTo>
                    <a:cubicBezTo>
                      <a:pt x="338" y="539"/>
                      <a:pt x="342" y="516"/>
                      <a:pt x="340" y="493"/>
                    </a:cubicBezTo>
                    <a:close/>
                    <a:moveTo>
                      <a:pt x="485" y="382"/>
                    </a:moveTo>
                    <a:cubicBezTo>
                      <a:pt x="484" y="384"/>
                      <a:pt x="483" y="387"/>
                      <a:pt x="484" y="389"/>
                    </a:cubicBezTo>
                    <a:cubicBezTo>
                      <a:pt x="478" y="389"/>
                      <a:pt x="476" y="394"/>
                      <a:pt x="476" y="398"/>
                    </a:cubicBezTo>
                    <a:cubicBezTo>
                      <a:pt x="472" y="400"/>
                      <a:pt x="467" y="401"/>
                      <a:pt x="462" y="403"/>
                    </a:cubicBezTo>
                    <a:cubicBezTo>
                      <a:pt x="459" y="404"/>
                      <a:pt x="456" y="406"/>
                      <a:pt x="453" y="407"/>
                    </a:cubicBezTo>
                    <a:cubicBezTo>
                      <a:pt x="452" y="407"/>
                      <a:pt x="451" y="408"/>
                      <a:pt x="450" y="408"/>
                    </a:cubicBezTo>
                    <a:cubicBezTo>
                      <a:pt x="448" y="409"/>
                      <a:pt x="448" y="408"/>
                      <a:pt x="449" y="409"/>
                    </a:cubicBezTo>
                    <a:cubicBezTo>
                      <a:pt x="445" y="407"/>
                      <a:pt x="441" y="413"/>
                      <a:pt x="446" y="416"/>
                    </a:cubicBezTo>
                    <a:cubicBezTo>
                      <a:pt x="448" y="417"/>
                      <a:pt x="451" y="416"/>
                      <a:pt x="454" y="415"/>
                    </a:cubicBezTo>
                    <a:cubicBezTo>
                      <a:pt x="454" y="424"/>
                      <a:pt x="452" y="433"/>
                      <a:pt x="450" y="442"/>
                    </a:cubicBezTo>
                    <a:cubicBezTo>
                      <a:pt x="448" y="443"/>
                      <a:pt x="445" y="444"/>
                      <a:pt x="443" y="445"/>
                    </a:cubicBezTo>
                    <a:cubicBezTo>
                      <a:pt x="442" y="446"/>
                      <a:pt x="440" y="446"/>
                      <a:pt x="438" y="447"/>
                    </a:cubicBezTo>
                    <a:cubicBezTo>
                      <a:pt x="438" y="446"/>
                      <a:pt x="438" y="445"/>
                      <a:pt x="438" y="444"/>
                    </a:cubicBezTo>
                    <a:cubicBezTo>
                      <a:pt x="437" y="434"/>
                      <a:pt x="420" y="433"/>
                      <a:pt x="412" y="432"/>
                    </a:cubicBezTo>
                    <a:cubicBezTo>
                      <a:pt x="414" y="431"/>
                      <a:pt x="415" y="430"/>
                      <a:pt x="417" y="428"/>
                    </a:cubicBezTo>
                    <a:cubicBezTo>
                      <a:pt x="425" y="419"/>
                      <a:pt x="431" y="409"/>
                      <a:pt x="439" y="400"/>
                    </a:cubicBezTo>
                    <a:cubicBezTo>
                      <a:pt x="448" y="390"/>
                      <a:pt x="456" y="377"/>
                      <a:pt x="457" y="363"/>
                    </a:cubicBezTo>
                    <a:cubicBezTo>
                      <a:pt x="458" y="363"/>
                      <a:pt x="460" y="362"/>
                      <a:pt x="461" y="362"/>
                    </a:cubicBezTo>
                    <a:cubicBezTo>
                      <a:pt x="465" y="363"/>
                      <a:pt x="468" y="364"/>
                      <a:pt x="471" y="363"/>
                    </a:cubicBezTo>
                    <a:cubicBezTo>
                      <a:pt x="472" y="362"/>
                      <a:pt x="473" y="362"/>
                      <a:pt x="473" y="361"/>
                    </a:cubicBezTo>
                    <a:cubicBezTo>
                      <a:pt x="473" y="361"/>
                      <a:pt x="473" y="361"/>
                      <a:pt x="473" y="362"/>
                    </a:cubicBezTo>
                    <a:cubicBezTo>
                      <a:pt x="474" y="367"/>
                      <a:pt x="478" y="372"/>
                      <a:pt x="483" y="373"/>
                    </a:cubicBezTo>
                    <a:cubicBezTo>
                      <a:pt x="483" y="374"/>
                      <a:pt x="484" y="375"/>
                      <a:pt x="484" y="376"/>
                    </a:cubicBezTo>
                    <a:cubicBezTo>
                      <a:pt x="484" y="378"/>
                      <a:pt x="484" y="380"/>
                      <a:pt x="485" y="382"/>
                    </a:cubicBezTo>
                    <a:close/>
                    <a:moveTo>
                      <a:pt x="525" y="381"/>
                    </a:moveTo>
                    <a:cubicBezTo>
                      <a:pt x="527" y="379"/>
                      <a:pt x="529" y="375"/>
                      <a:pt x="531" y="372"/>
                    </a:cubicBezTo>
                    <a:cubicBezTo>
                      <a:pt x="535" y="375"/>
                      <a:pt x="536" y="378"/>
                      <a:pt x="534" y="383"/>
                    </a:cubicBezTo>
                    <a:cubicBezTo>
                      <a:pt x="532" y="388"/>
                      <a:pt x="525" y="388"/>
                      <a:pt x="520" y="385"/>
                    </a:cubicBezTo>
                    <a:cubicBezTo>
                      <a:pt x="520" y="386"/>
                      <a:pt x="520" y="386"/>
                      <a:pt x="520" y="386"/>
                    </a:cubicBezTo>
                    <a:cubicBezTo>
                      <a:pt x="524" y="386"/>
                      <a:pt x="526" y="383"/>
                      <a:pt x="525" y="381"/>
                    </a:cubicBezTo>
                    <a:close/>
                    <a:moveTo>
                      <a:pt x="522" y="395"/>
                    </a:moveTo>
                    <a:cubicBezTo>
                      <a:pt x="518" y="397"/>
                      <a:pt x="514" y="401"/>
                      <a:pt x="511" y="404"/>
                    </a:cubicBezTo>
                    <a:cubicBezTo>
                      <a:pt x="506" y="408"/>
                      <a:pt x="499" y="410"/>
                      <a:pt x="493" y="414"/>
                    </a:cubicBezTo>
                    <a:cubicBezTo>
                      <a:pt x="486" y="418"/>
                      <a:pt x="479" y="423"/>
                      <a:pt x="473" y="427"/>
                    </a:cubicBezTo>
                    <a:cubicBezTo>
                      <a:pt x="468" y="431"/>
                      <a:pt x="463" y="434"/>
                      <a:pt x="459" y="437"/>
                    </a:cubicBezTo>
                    <a:cubicBezTo>
                      <a:pt x="460" y="429"/>
                      <a:pt x="461" y="421"/>
                      <a:pt x="461" y="414"/>
                    </a:cubicBezTo>
                    <a:cubicBezTo>
                      <a:pt x="461" y="413"/>
                      <a:pt x="461" y="412"/>
                      <a:pt x="461" y="412"/>
                    </a:cubicBezTo>
                    <a:cubicBezTo>
                      <a:pt x="467" y="409"/>
                      <a:pt x="473" y="407"/>
                      <a:pt x="479" y="405"/>
                    </a:cubicBezTo>
                    <a:cubicBezTo>
                      <a:pt x="481" y="408"/>
                      <a:pt x="485" y="409"/>
                      <a:pt x="488" y="408"/>
                    </a:cubicBezTo>
                    <a:cubicBezTo>
                      <a:pt x="489" y="408"/>
                      <a:pt x="490" y="407"/>
                      <a:pt x="490" y="406"/>
                    </a:cubicBezTo>
                    <a:cubicBezTo>
                      <a:pt x="492" y="405"/>
                      <a:pt x="493" y="404"/>
                      <a:pt x="494" y="403"/>
                    </a:cubicBezTo>
                    <a:cubicBezTo>
                      <a:pt x="496" y="399"/>
                      <a:pt x="498" y="394"/>
                      <a:pt x="498" y="389"/>
                    </a:cubicBezTo>
                    <a:cubicBezTo>
                      <a:pt x="498" y="389"/>
                      <a:pt x="499" y="389"/>
                      <a:pt x="499" y="389"/>
                    </a:cubicBezTo>
                    <a:cubicBezTo>
                      <a:pt x="499" y="388"/>
                      <a:pt x="499" y="388"/>
                      <a:pt x="500" y="388"/>
                    </a:cubicBezTo>
                    <a:cubicBezTo>
                      <a:pt x="502" y="389"/>
                      <a:pt x="504" y="389"/>
                      <a:pt x="507" y="388"/>
                    </a:cubicBezTo>
                    <a:cubicBezTo>
                      <a:pt x="508" y="389"/>
                      <a:pt x="509" y="390"/>
                      <a:pt x="511" y="391"/>
                    </a:cubicBezTo>
                    <a:cubicBezTo>
                      <a:pt x="514" y="393"/>
                      <a:pt x="518" y="394"/>
                      <a:pt x="522" y="395"/>
                    </a:cubicBezTo>
                    <a:close/>
                    <a:moveTo>
                      <a:pt x="426" y="735"/>
                    </a:moveTo>
                    <a:cubicBezTo>
                      <a:pt x="426" y="761"/>
                      <a:pt x="431" y="786"/>
                      <a:pt x="436" y="811"/>
                    </a:cubicBezTo>
                    <a:cubicBezTo>
                      <a:pt x="439" y="828"/>
                      <a:pt x="441" y="844"/>
                      <a:pt x="443" y="861"/>
                    </a:cubicBezTo>
                    <a:cubicBezTo>
                      <a:pt x="442" y="861"/>
                      <a:pt x="441" y="861"/>
                      <a:pt x="440" y="861"/>
                    </a:cubicBezTo>
                    <a:cubicBezTo>
                      <a:pt x="430" y="860"/>
                      <a:pt x="420" y="859"/>
                      <a:pt x="410" y="861"/>
                    </a:cubicBezTo>
                    <a:cubicBezTo>
                      <a:pt x="409" y="861"/>
                      <a:pt x="407" y="861"/>
                      <a:pt x="406" y="861"/>
                    </a:cubicBezTo>
                    <a:cubicBezTo>
                      <a:pt x="407" y="853"/>
                      <a:pt x="408" y="845"/>
                      <a:pt x="409" y="837"/>
                    </a:cubicBezTo>
                    <a:cubicBezTo>
                      <a:pt x="412" y="817"/>
                      <a:pt x="415" y="797"/>
                      <a:pt x="417" y="777"/>
                    </a:cubicBezTo>
                    <a:cubicBezTo>
                      <a:pt x="418" y="756"/>
                      <a:pt x="418" y="736"/>
                      <a:pt x="418" y="716"/>
                    </a:cubicBezTo>
                    <a:cubicBezTo>
                      <a:pt x="418" y="699"/>
                      <a:pt x="418" y="683"/>
                      <a:pt x="417" y="667"/>
                    </a:cubicBezTo>
                    <a:cubicBezTo>
                      <a:pt x="420" y="666"/>
                      <a:pt x="422" y="663"/>
                      <a:pt x="420" y="661"/>
                    </a:cubicBezTo>
                    <a:cubicBezTo>
                      <a:pt x="418" y="660"/>
                      <a:pt x="421" y="653"/>
                      <a:pt x="421" y="652"/>
                    </a:cubicBezTo>
                    <a:cubicBezTo>
                      <a:pt x="422" y="649"/>
                      <a:pt x="423" y="646"/>
                      <a:pt x="424" y="642"/>
                    </a:cubicBezTo>
                    <a:cubicBezTo>
                      <a:pt x="424" y="642"/>
                      <a:pt x="424" y="641"/>
                      <a:pt x="424" y="641"/>
                    </a:cubicBezTo>
                    <a:cubicBezTo>
                      <a:pt x="429" y="647"/>
                      <a:pt x="433" y="655"/>
                      <a:pt x="433" y="664"/>
                    </a:cubicBezTo>
                    <a:cubicBezTo>
                      <a:pt x="434" y="677"/>
                      <a:pt x="431" y="689"/>
                      <a:pt x="429" y="701"/>
                    </a:cubicBezTo>
                    <a:cubicBezTo>
                      <a:pt x="427" y="707"/>
                      <a:pt x="426" y="712"/>
                      <a:pt x="426" y="718"/>
                    </a:cubicBezTo>
                    <a:cubicBezTo>
                      <a:pt x="426" y="723"/>
                      <a:pt x="427" y="729"/>
                      <a:pt x="426" y="735"/>
                    </a:cubicBezTo>
                    <a:close/>
                    <a:moveTo>
                      <a:pt x="338" y="954"/>
                    </a:moveTo>
                    <a:cubicBezTo>
                      <a:pt x="335" y="954"/>
                      <a:pt x="333" y="953"/>
                      <a:pt x="331" y="953"/>
                    </a:cubicBezTo>
                    <a:cubicBezTo>
                      <a:pt x="330" y="953"/>
                      <a:pt x="330" y="953"/>
                      <a:pt x="329" y="953"/>
                    </a:cubicBezTo>
                    <a:cubicBezTo>
                      <a:pt x="329" y="948"/>
                      <a:pt x="329" y="942"/>
                      <a:pt x="329" y="937"/>
                    </a:cubicBezTo>
                    <a:cubicBezTo>
                      <a:pt x="333" y="940"/>
                      <a:pt x="337" y="942"/>
                      <a:pt x="341" y="945"/>
                    </a:cubicBezTo>
                    <a:cubicBezTo>
                      <a:pt x="341" y="947"/>
                      <a:pt x="340" y="948"/>
                      <a:pt x="339" y="950"/>
                    </a:cubicBezTo>
                    <a:cubicBezTo>
                      <a:pt x="339" y="950"/>
                      <a:pt x="338" y="951"/>
                      <a:pt x="338" y="951"/>
                    </a:cubicBezTo>
                    <a:cubicBezTo>
                      <a:pt x="338" y="952"/>
                      <a:pt x="338" y="953"/>
                      <a:pt x="338" y="953"/>
                    </a:cubicBezTo>
                    <a:cubicBezTo>
                      <a:pt x="338" y="954"/>
                      <a:pt x="338" y="954"/>
                      <a:pt x="338" y="954"/>
                    </a:cubicBezTo>
                    <a:close/>
                    <a:moveTo>
                      <a:pt x="394" y="927"/>
                    </a:moveTo>
                    <a:cubicBezTo>
                      <a:pt x="390" y="925"/>
                      <a:pt x="385" y="922"/>
                      <a:pt x="381" y="919"/>
                    </a:cubicBezTo>
                    <a:cubicBezTo>
                      <a:pt x="382" y="917"/>
                      <a:pt x="383" y="915"/>
                      <a:pt x="385" y="913"/>
                    </a:cubicBezTo>
                    <a:cubicBezTo>
                      <a:pt x="385" y="911"/>
                      <a:pt x="386" y="910"/>
                      <a:pt x="386" y="909"/>
                    </a:cubicBezTo>
                    <a:cubicBezTo>
                      <a:pt x="389" y="910"/>
                      <a:pt x="391" y="911"/>
                      <a:pt x="393" y="912"/>
                    </a:cubicBezTo>
                    <a:cubicBezTo>
                      <a:pt x="393" y="912"/>
                      <a:pt x="394" y="912"/>
                      <a:pt x="394" y="913"/>
                    </a:cubicBezTo>
                    <a:cubicBezTo>
                      <a:pt x="394" y="917"/>
                      <a:pt x="394" y="922"/>
                      <a:pt x="394" y="927"/>
                    </a:cubicBezTo>
                    <a:close/>
                    <a:moveTo>
                      <a:pt x="371" y="900"/>
                    </a:moveTo>
                    <a:cubicBezTo>
                      <a:pt x="370" y="903"/>
                      <a:pt x="369" y="907"/>
                      <a:pt x="368" y="910"/>
                    </a:cubicBezTo>
                    <a:cubicBezTo>
                      <a:pt x="365" y="908"/>
                      <a:pt x="361" y="906"/>
                      <a:pt x="358" y="903"/>
                    </a:cubicBezTo>
                    <a:cubicBezTo>
                      <a:pt x="359" y="900"/>
                      <a:pt x="359" y="896"/>
                      <a:pt x="360" y="892"/>
                    </a:cubicBezTo>
                    <a:cubicBezTo>
                      <a:pt x="364" y="895"/>
                      <a:pt x="367" y="897"/>
                      <a:pt x="371" y="900"/>
                    </a:cubicBezTo>
                    <a:close/>
                    <a:moveTo>
                      <a:pt x="360" y="890"/>
                    </a:moveTo>
                    <a:cubicBezTo>
                      <a:pt x="360" y="887"/>
                      <a:pt x="361" y="882"/>
                      <a:pt x="362" y="879"/>
                    </a:cubicBezTo>
                    <a:cubicBezTo>
                      <a:pt x="363" y="879"/>
                      <a:pt x="363" y="880"/>
                      <a:pt x="364" y="880"/>
                    </a:cubicBezTo>
                    <a:cubicBezTo>
                      <a:pt x="367" y="883"/>
                      <a:pt x="371" y="885"/>
                      <a:pt x="375" y="888"/>
                    </a:cubicBezTo>
                    <a:cubicBezTo>
                      <a:pt x="374" y="891"/>
                      <a:pt x="373" y="895"/>
                      <a:pt x="372" y="898"/>
                    </a:cubicBezTo>
                    <a:cubicBezTo>
                      <a:pt x="368" y="895"/>
                      <a:pt x="365" y="893"/>
                      <a:pt x="362" y="891"/>
                    </a:cubicBezTo>
                    <a:cubicBezTo>
                      <a:pt x="361" y="890"/>
                      <a:pt x="361" y="890"/>
                      <a:pt x="360" y="890"/>
                    </a:cubicBezTo>
                    <a:close/>
                    <a:moveTo>
                      <a:pt x="366" y="912"/>
                    </a:moveTo>
                    <a:cubicBezTo>
                      <a:pt x="366" y="912"/>
                      <a:pt x="367" y="912"/>
                      <a:pt x="367" y="912"/>
                    </a:cubicBezTo>
                    <a:cubicBezTo>
                      <a:pt x="365" y="917"/>
                      <a:pt x="363" y="922"/>
                      <a:pt x="361" y="927"/>
                    </a:cubicBezTo>
                    <a:cubicBezTo>
                      <a:pt x="359" y="926"/>
                      <a:pt x="357" y="925"/>
                      <a:pt x="355" y="924"/>
                    </a:cubicBezTo>
                    <a:cubicBezTo>
                      <a:pt x="354" y="923"/>
                      <a:pt x="353" y="923"/>
                      <a:pt x="352" y="922"/>
                    </a:cubicBezTo>
                    <a:cubicBezTo>
                      <a:pt x="354" y="919"/>
                      <a:pt x="355" y="916"/>
                      <a:pt x="355" y="913"/>
                    </a:cubicBezTo>
                    <a:cubicBezTo>
                      <a:pt x="356" y="911"/>
                      <a:pt x="357" y="908"/>
                      <a:pt x="357" y="905"/>
                    </a:cubicBezTo>
                    <a:cubicBezTo>
                      <a:pt x="360" y="907"/>
                      <a:pt x="363" y="910"/>
                      <a:pt x="366" y="912"/>
                    </a:cubicBezTo>
                    <a:close/>
                    <a:moveTo>
                      <a:pt x="356" y="902"/>
                    </a:moveTo>
                    <a:cubicBezTo>
                      <a:pt x="351" y="899"/>
                      <a:pt x="347" y="896"/>
                      <a:pt x="342" y="893"/>
                    </a:cubicBezTo>
                    <a:cubicBezTo>
                      <a:pt x="344" y="890"/>
                      <a:pt x="345" y="886"/>
                      <a:pt x="347" y="883"/>
                    </a:cubicBezTo>
                    <a:cubicBezTo>
                      <a:pt x="349" y="885"/>
                      <a:pt x="352" y="886"/>
                      <a:pt x="354" y="888"/>
                    </a:cubicBezTo>
                    <a:cubicBezTo>
                      <a:pt x="355" y="889"/>
                      <a:pt x="356" y="889"/>
                      <a:pt x="358" y="890"/>
                    </a:cubicBezTo>
                    <a:cubicBezTo>
                      <a:pt x="357" y="894"/>
                      <a:pt x="356" y="898"/>
                      <a:pt x="356" y="902"/>
                    </a:cubicBezTo>
                    <a:close/>
                    <a:moveTo>
                      <a:pt x="355" y="904"/>
                    </a:moveTo>
                    <a:cubicBezTo>
                      <a:pt x="355" y="905"/>
                      <a:pt x="355" y="906"/>
                      <a:pt x="355" y="907"/>
                    </a:cubicBezTo>
                    <a:cubicBezTo>
                      <a:pt x="354" y="912"/>
                      <a:pt x="352" y="917"/>
                      <a:pt x="350" y="921"/>
                    </a:cubicBezTo>
                    <a:cubicBezTo>
                      <a:pt x="346" y="919"/>
                      <a:pt x="341" y="916"/>
                      <a:pt x="337" y="914"/>
                    </a:cubicBezTo>
                    <a:cubicBezTo>
                      <a:pt x="336" y="913"/>
                      <a:pt x="335" y="913"/>
                      <a:pt x="334" y="912"/>
                    </a:cubicBezTo>
                    <a:cubicBezTo>
                      <a:pt x="336" y="906"/>
                      <a:pt x="339" y="901"/>
                      <a:pt x="341" y="895"/>
                    </a:cubicBezTo>
                    <a:cubicBezTo>
                      <a:pt x="346" y="898"/>
                      <a:pt x="351" y="901"/>
                      <a:pt x="355" y="904"/>
                    </a:cubicBezTo>
                    <a:close/>
                    <a:moveTo>
                      <a:pt x="334" y="915"/>
                    </a:moveTo>
                    <a:cubicBezTo>
                      <a:pt x="339" y="918"/>
                      <a:pt x="344" y="921"/>
                      <a:pt x="350" y="924"/>
                    </a:cubicBezTo>
                    <a:cubicBezTo>
                      <a:pt x="349" y="926"/>
                      <a:pt x="348" y="927"/>
                      <a:pt x="348" y="929"/>
                    </a:cubicBezTo>
                    <a:cubicBezTo>
                      <a:pt x="344" y="927"/>
                      <a:pt x="341" y="926"/>
                      <a:pt x="338" y="924"/>
                    </a:cubicBezTo>
                    <a:cubicBezTo>
                      <a:pt x="335" y="923"/>
                      <a:pt x="333" y="922"/>
                      <a:pt x="331" y="921"/>
                    </a:cubicBezTo>
                    <a:cubicBezTo>
                      <a:pt x="331" y="919"/>
                      <a:pt x="332" y="918"/>
                      <a:pt x="332" y="917"/>
                    </a:cubicBezTo>
                    <a:cubicBezTo>
                      <a:pt x="333" y="916"/>
                      <a:pt x="333" y="915"/>
                      <a:pt x="333" y="915"/>
                    </a:cubicBezTo>
                    <a:cubicBezTo>
                      <a:pt x="334" y="915"/>
                      <a:pt x="334" y="915"/>
                      <a:pt x="334" y="915"/>
                    </a:cubicBezTo>
                    <a:close/>
                    <a:moveTo>
                      <a:pt x="352" y="925"/>
                    </a:moveTo>
                    <a:cubicBezTo>
                      <a:pt x="352" y="925"/>
                      <a:pt x="353" y="926"/>
                      <a:pt x="354" y="926"/>
                    </a:cubicBezTo>
                    <a:cubicBezTo>
                      <a:pt x="356" y="927"/>
                      <a:pt x="358" y="928"/>
                      <a:pt x="360" y="929"/>
                    </a:cubicBezTo>
                    <a:cubicBezTo>
                      <a:pt x="359" y="930"/>
                      <a:pt x="359" y="932"/>
                      <a:pt x="358" y="933"/>
                    </a:cubicBezTo>
                    <a:cubicBezTo>
                      <a:pt x="358" y="934"/>
                      <a:pt x="357" y="935"/>
                      <a:pt x="357" y="936"/>
                    </a:cubicBezTo>
                    <a:cubicBezTo>
                      <a:pt x="355" y="934"/>
                      <a:pt x="353" y="933"/>
                      <a:pt x="351" y="932"/>
                    </a:cubicBezTo>
                    <a:cubicBezTo>
                      <a:pt x="351" y="931"/>
                      <a:pt x="350" y="931"/>
                      <a:pt x="349" y="930"/>
                    </a:cubicBezTo>
                    <a:cubicBezTo>
                      <a:pt x="350" y="928"/>
                      <a:pt x="351" y="927"/>
                      <a:pt x="352" y="925"/>
                    </a:cubicBezTo>
                    <a:close/>
                    <a:moveTo>
                      <a:pt x="360" y="935"/>
                    </a:moveTo>
                    <a:cubicBezTo>
                      <a:pt x="360" y="933"/>
                      <a:pt x="361" y="931"/>
                      <a:pt x="362" y="930"/>
                    </a:cubicBezTo>
                    <a:cubicBezTo>
                      <a:pt x="365" y="931"/>
                      <a:pt x="368" y="933"/>
                      <a:pt x="371" y="935"/>
                    </a:cubicBezTo>
                    <a:cubicBezTo>
                      <a:pt x="370" y="938"/>
                      <a:pt x="369" y="942"/>
                      <a:pt x="367" y="945"/>
                    </a:cubicBezTo>
                    <a:cubicBezTo>
                      <a:pt x="366" y="945"/>
                      <a:pt x="365" y="944"/>
                      <a:pt x="364" y="943"/>
                    </a:cubicBezTo>
                    <a:cubicBezTo>
                      <a:pt x="362" y="941"/>
                      <a:pt x="361" y="939"/>
                      <a:pt x="359" y="937"/>
                    </a:cubicBezTo>
                    <a:cubicBezTo>
                      <a:pt x="359" y="937"/>
                      <a:pt x="359" y="936"/>
                      <a:pt x="360" y="935"/>
                    </a:cubicBezTo>
                    <a:close/>
                    <a:moveTo>
                      <a:pt x="363" y="927"/>
                    </a:moveTo>
                    <a:cubicBezTo>
                      <a:pt x="365" y="923"/>
                      <a:pt x="367" y="919"/>
                      <a:pt x="369" y="915"/>
                    </a:cubicBezTo>
                    <a:cubicBezTo>
                      <a:pt x="369" y="914"/>
                      <a:pt x="369" y="914"/>
                      <a:pt x="369" y="914"/>
                    </a:cubicBezTo>
                    <a:cubicBezTo>
                      <a:pt x="372" y="916"/>
                      <a:pt x="375" y="918"/>
                      <a:pt x="378" y="920"/>
                    </a:cubicBezTo>
                    <a:cubicBezTo>
                      <a:pt x="376" y="924"/>
                      <a:pt x="375" y="927"/>
                      <a:pt x="373" y="931"/>
                    </a:cubicBezTo>
                    <a:cubicBezTo>
                      <a:pt x="373" y="931"/>
                      <a:pt x="372" y="932"/>
                      <a:pt x="372" y="932"/>
                    </a:cubicBezTo>
                    <a:cubicBezTo>
                      <a:pt x="369" y="930"/>
                      <a:pt x="366" y="929"/>
                      <a:pt x="363" y="927"/>
                    </a:cubicBezTo>
                    <a:close/>
                    <a:moveTo>
                      <a:pt x="370" y="912"/>
                    </a:moveTo>
                    <a:cubicBezTo>
                      <a:pt x="371" y="908"/>
                      <a:pt x="372" y="905"/>
                      <a:pt x="373" y="901"/>
                    </a:cubicBezTo>
                    <a:cubicBezTo>
                      <a:pt x="377" y="904"/>
                      <a:pt x="381" y="906"/>
                      <a:pt x="384" y="908"/>
                    </a:cubicBezTo>
                    <a:cubicBezTo>
                      <a:pt x="384" y="908"/>
                      <a:pt x="384" y="908"/>
                      <a:pt x="384" y="909"/>
                    </a:cubicBezTo>
                    <a:cubicBezTo>
                      <a:pt x="383" y="912"/>
                      <a:pt x="381" y="915"/>
                      <a:pt x="380" y="918"/>
                    </a:cubicBezTo>
                    <a:cubicBezTo>
                      <a:pt x="376" y="916"/>
                      <a:pt x="373" y="914"/>
                      <a:pt x="370" y="912"/>
                    </a:cubicBezTo>
                    <a:close/>
                    <a:moveTo>
                      <a:pt x="385" y="905"/>
                    </a:moveTo>
                    <a:cubicBezTo>
                      <a:pt x="383" y="904"/>
                      <a:pt x="382" y="904"/>
                      <a:pt x="380" y="903"/>
                    </a:cubicBezTo>
                    <a:cubicBezTo>
                      <a:pt x="378" y="901"/>
                      <a:pt x="376" y="900"/>
                      <a:pt x="374" y="899"/>
                    </a:cubicBezTo>
                    <a:cubicBezTo>
                      <a:pt x="374" y="897"/>
                      <a:pt x="375" y="895"/>
                      <a:pt x="375" y="893"/>
                    </a:cubicBezTo>
                    <a:cubicBezTo>
                      <a:pt x="376" y="892"/>
                      <a:pt x="376" y="891"/>
                      <a:pt x="376" y="890"/>
                    </a:cubicBezTo>
                    <a:cubicBezTo>
                      <a:pt x="377" y="890"/>
                      <a:pt x="377" y="891"/>
                      <a:pt x="378" y="891"/>
                    </a:cubicBezTo>
                    <a:cubicBezTo>
                      <a:pt x="381" y="894"/>
                      <a:pt x="384" y="897"/>
                      <a:pt x="387" y="899"/>
                    </a:cubicBezTo>
                    <a:cubicBezTo>
                      <a:pt x="387" y="901"/>
                      <a:pt x="386" y="903"/>
                      <a:pt x="385" y="905"/>
                    </a:cubicBezTo>
                    <a:close/>
                    <a:moveTo>
                      <a:pt x="381" y="892"/>
                    </a:moveTo>
                    <a:cubicBezTo>
                      <a:pt x="379" y="891"/>
                      <a:pt x="378" y="889"/>
                      <a:pt x="377" y="888"/>
                    </a:cubicBezTo>
                    <a:cubicBezTo>
                      <a:pt x="377" y="885"/>
                      <a:pt x="378" y="882"/>
                      <a:pt x="379" y="879"/>
                    </a:cubicBezTo>
                    <a:cubicBezTo>
                      <a:pt x="383" y="881"/>
                      <a:pt x="386" y="884"/>
                      <a:pt x="389" y="886"/>
                    </a:cubicBezTo>
                    <a:cubicBezTo>
                      <a:pt x="390" y="887"/>
                      <a:pt x="390" y="887"/>
                      <a:pt x="391" y="888"/>
                    </a:cubicBezTo>
                    <a:cubicBezTo>
                      <a:pt x="390" y="891"/>
                      <a:pt x="389" y="895"/>
                      <a:pt x="388" y="898"/>
                    </a:cubicBezTo>
                    <a:cubicBezTo>
                      <a:pt x="385" y="896"/>
                      <a:pt x="383" y="894"/>
                      <a:pt x="381" y="892"/>
                    </a:cubicBezTo>
                    <a:close/>
                    <a:moveTo>
                      <a:pt x="375" y="886"/>
                    </a:moveTo>
                    <a:cubicBezTo>
                      <a:pt x="375" y="886"/>
                      <a:pt x="375" y="887"/>
                      <a:pt x="375" y="887"/>
                    </a:cubicBezTo>
                    <a:cubicBezTo>
                      <a:pt x="372" y="885"/>
                      <a:pt x="370" y="883"/>
                      <a:pt x="367" y="881"/>
                    </a:cubicBezTo>
                    <a:cubicBezTo>
                      <a:pt x="366" y="880"/>
                      <a:pt x="364" y="879"/>
                      <a:pt x="362" y="877"/>
                    </a:cubicBezTo>
                    <a:cubicBezTo>
                      <a:pt x="363" y="875"/>
                      <a:pt x="364" y="873"/>
                      <a:pt x="365" y="872"/>
                    </a:cubicBezTo>
                    <a:cubicBezTo>
                      <a:pt x="366" y="872"/>
                      <a:pt x="367" y="872"/>
                      <a:pt x="369" y="872"/>
                    </a:cubicBezTo>
                    <a:cubicBezTo>
                      <a:pt x="371" y="874"/>
                      <a:pt x="373" y="876"/>
                      <a:pt x="376" y="877"/>
                    </a:cubicBezTo>
                    <a:cubicBezTo>
                      <a:pt x="376" y="877"/>
                      <a:pt x="377" y="878"/>
                      <a:pt x="378" y="878"/>
                    </a:cubicBezTo>
                    <a:cubicBezTo>
                      <a:pt x="376" y="881"/>
                      <a:pt x="376" y="884"/>
                      <a:pt x="375" y="886"/>
                    </a:cubicBezTo>
                    <a:close/>
                    <a:moveTo>
                      <a:pt x="361" y="876"/>
                    </a:moveTo>
                    <a:cubicBezTo>
                      <a:pt x="360" y="876"/>
                      <a:pt x="360" y="876"/>
                      <a:pt x="360" y="876"/>
                    </a:cubicBezTo>
                    <a:cubicBezTo>
                      <a:pt x="359" y="874"/>
                      <a:pt x="356" y="873"/>
                      <a:pt x="355" y="872"/>
                    </a:cubicBezTo>
                    <a:cubicBezTo>
                      <a:pt x="357" y="872"/>
                      <a:pt x="359" y="872"/>
                      <a:pt x="362" y="872"/>
                    </a:cubicBezTo>
                    <a:cubicBezTo>
                      <a:pt x="362" y="872"/>
                      <a:pt x="362" y="872"/>
                      <a:pt x="363" y="872"/>
                    </a:cubicBezTo>
                    <a:cubicBezTo>
                      <a:pt x="362" y="873"/>
                      <a:pt x="361" y="875"/>
                      <a:pt x="361" y="876"/>
                    </a:cubicBezTo>
                    <a:close/>
                    <a:moveTo>
                      <a:pt x="357" y="875"/>
                    </a:moveTo>
                    <a:cubicBezTo>
                      <a:pt x="358" y="875"/>
                      <a:pt x="359" y="876"/>
                      <a:pt x="360" y="877"/>
                    </a:cubicBezTo>
                    <a:cubicBezTo>
                      <a:pt x="360" y="879"/>
                      <a:pt x="359" y="881"/>
                      <a:pt x="359" y="883"/>
                    </a:cubicBezTo>
                    <a:cubicBezTo>
                      <a:pt x="359" y="884"/>
                      <a:pt x="358" y="886"/>
                      <a:pt x="358" y="888"/>
                    </a:cubicBezTo>
                    <a:cubicBezTo>
                      <a:pt x="354" y="886"/>
                      <a:pt x="351" y="884"/>
                      <a:pt x="347" y="882"/>
                    </a:cubicBezTo>
                    <a:cubicBezTo>
                      <a:pt x="349" y="878"/>
                      <a:pt x="351" y="875"/>
                      <a:pt x="352" y="871"/>
                    </a:cubicBezTo>
                    <a:cubicBezTo>
                      <a:pt x="352" y="871"/>
                      <a:pt x="353" y="871"/>
                      <a:pt x="353" y="871"/>
                    </a:cubicBezTo>
                    <a:cubicBezTo>
                      <a:pt x="354" y="873"/>
                      <a:pt x="356" y="874"/>
                      <a:pt x="357" y="875"/>
                    </a:cubicBezTo>
                    <a:close/>
                    <a:moveTo>
                      <a:pt x="345" y="881"/>
                    </a:moveTo>
                    <a:cubicBezTo>
                      <a:pt x="344" y="880"/>
                      <a:pt x="344" y="880"/>
                      <a:pt x="343" y="879"/>
                    </a:cubicBezTo>
                    <a:cubicBezTo>
                      <a:pt x="340" y="878"/>
                      <a:pt x="338" y="877"/>
                      <a:pt x="336" y="876"/>
                    </a:cubicBezTo>
                    <a:cubicBezTo>
                      <a:pt x="337" y="874"/>
                      <a:pt x="337" y="872"/>
                      <a:pt x="338" y="871"/>
                    </a:cubicBezTo>
                    <a:cubicBezTo>
                      <a:pt x="342" y="871"/>
                      <a:pt x="346" y="871"/>
                      <a:pt x="350" y="871"/>
                    </a:cubicBezTo>
                    <a:cubicBezTo>
                      <a:pt x="348" y="874"/>
                      <a:pt x="347" y="878"/>
                      <a:pt x="345" y="881"/>
                    </a:cubicBezTo>
                    <a:close/>
                    <a:moveTo>
                      <a:pt x="334" y="875"/>
                    </a:moveTo>
                    <a:cubicBezTo>
                      <a:pt x="334" y="874"/>
                      <a:pt x="333" y="874"/>
                      <a:pt x="332" y="874"/>
                    </a:cubicBezTo>
                    <a:cubicBezTo>
                      <a:pt x="332" y="873"/>
                      <a:pt x="332" y="872"/>
                      <a:pt x="332" y="871"/>
                    </a:cubicBezTo>
                    <a:cubicBezTo>
                      <a:pt x="332" y="871"/>
                      <a:pt x="332" y="871"/>
                      <a:pt x="332" y="871"/>
                    </a:cubicBezTo>
                    <a:cubicBezTo>
                      <a:pt x="334" y="871"/>
                      <a:pt x="335" y="871"/>
                      <a:pt x="336" y="871"/>
                    </a:cubicBezTo>
                    <a:cubicBezTo>
                      <a:pt x="335" y="872"/>
                      <a:pt x="335" y="873"/>
                      <a:pt x="334" y="875"/>
                    </a:cubicBezTo>
                    <a:close/>
                    <a:moveTo>
                      <a:pt x="334" y="876"/>
                    </a:moveTo>
                    <a:cubicBezTo>
                      <a:pt x="333" y="877"/>
                      <a:pt x="333" y="878"/>
                      <a:pt x="332" y="879"/>
                    </a:cubicBezTo>
                    <a:cubicBezTo>
                      <a:pt x="332" y="877"/>
                      <a:pt x="332" y="876"/>
                      <a:pt x="332" y="875"/>
                    </a:cubicBezTo>
                    <a:cubicBezTo>
                      <a:pt x="333" y="875"/>
                      <a:pt x="333" y="875"/>
                      <a:pt x="334" y="876"/>
                    </a:cubicBezTo>
                    <a:close/>
                    <a:moveTo>
                      <a:pt x="335" y="877"/>
                    </a:moveTo>
                    <a:cubicBezTo>
                      <a:pt x="338" y="879"/>
                      <a:pt x="342" y="880"/>
                      <a:pt x="345" y="882"/>
                    </a:cubicBezTo>
                    <a:cubicBezTo>
                      <a:pt x="343" y="885"/>
                      <a:pt x="342" y="889"/>
                      <a:pt x="340" y="892"/>
                    </a:cubicBezTo>
                    <a:cubicBezTo>
                      <a:pt x="339" y="891"/>
                      <a:pt x="337" y="890"/>
                      <a:pt x="335" y="889"/>
                    </a:cubicBezTo>
                    <a:cubicBezTo>
                      <a:pt x="334" y="889"/>
                      <a:pt x="333" y="888"/>
                      <a:pt x="332" y="888"/>
                    </a:cubicBezTo>
                    <a:cubicBezTo>
                      <a:pt x="332" y="886"/>
                      <a:pt x="332" y="885"/>
                      <a:pt x="332" y="884"/>
                    </a:cubicBezTo>
                    <a:cubicBezTo>
                      <a:pt x="333" y="882"/>
                      <a:pt x="334" y="879"/>
                      <a:pt x="335" y="877"/>
                    </a:cubicBezTo>
                    <a:close/>
                    <a:moveTo>
                      <a:pt x="332" y="889"/>
                    </a:moveTo>
                    <a:cubicBezTo>
                      <a:pt x="335" y="891"/>
                      <a:pt x="337" y="892"/>
                      <a:pt x="340" y="894"/>
                    </a:cubicBezTo>
                    <a:cubicBezTo>
                      <a:pt x="337" y="899"/>
                      <a:pt x="335" y="905"/>
                      <a:pt x="332" y="911"/>
                    </a:cubicBezTo>
                    <a:cubicBezTo>
                      <a:pt x="331" y="911"/>
                      <a:pt x="331" y="910"/>
                      <a:pt x="330" y="910"/>
                    </a:cubicBezTo>
                    <a:cubicBezTo>
                      <a:pt x="330" y="906"/>
                      <a:pt x="330" y="902"/>
                      <a:pt x="331" y="898"/>
                    </a:cubicBezTo>
                    <a:cubicBezTo>
                      <a:pt x="331" y="895"/>
                      <a:pt x="332" y="892"/>
                      <a:pt x="332" y="889"/>
                    </a:cubicBezTo>
                    <a:cubicBezTo>
                      <a:pt x="332" y="889"/>
                      <a:pt x="332" y="889"/>
                      <a:pt x="332" y="889"/>
                    </a:cubicBezTo>
                    <a:close/>
                    <a:moveTo>
                      <a:pt x="331" y="913"/>
                    </a:moveTo>
                    <a:cubicBezTo>
                      <a:pt x="331" y="915"/>
                      <a:pt x="330" y="917"/>
                      <a:pt x="329" y="918"/>
                    </a:cubicBezTo>
                    <a:cubicBezTo>
                      <a:pt x="329" y="916"/>
                      <a:pt x="329" y="914"/>
                      <a:pt x="330" y="912"/>
                    </a:cubicBezTo>
                    <a:cubicBezTo>
                      <a:pt x="330" y="913"/>
                      <a:pt x="331" y="913"/>
                      <a:pt x="331" y="913"/>
                    </a:cubicBezTo>
                    <a:close/>
                    <a:moveTo>
                      <a:pt x="330" y="923"/>
                    </a:moveTo>
                    <a:cubicBezTo>
                      <a:pt x="331" y="924"/>
                      <a:pt x="333" y="925"/>
                      <a:pt x="335" y="925"/>
                    </a:cubicBezTo>
                    <a:cubicBezTo>
                      <a:pt x="339" y="927"/>
                      <a:pt x="343" y="929"/>
                      <a:pt x="347" y="932"/>
                    </a:cubicBezTo>
                    <a:cubicBezTo>
                      <a:pt x="345" y="935"/>
                      <a:pt x="344" y="939"/>
                      <a:pt x="342" y="943"/>
                    </a:cubicBezTo>
                    <a:cubicBezTo>
                      <a:pt x="338" y="940"/>
                      <a:pt x="333" y="937"/>
                      <a:pt x="329" y="934"/>
                    </a:cubicBezTo>
                    <a:cubicBezTo>
                      <a:pt x="329" y="933"/>
                      <a:pt x="329" y="932"/>
                      <a:pt x="329" y="931"/>
                    </a:cubicBezTo>
                    <a:cubicBezTo>
                      <a:pt x="329" y="928"/>
                      <a:pt x="329" y="926"/>
                      <a:pt x="329" y="924"/>
                    </a:cubicBezTo>
                    <a:cubicBezTo>
                      <a:pt x="329" y="924"/>
                      <a:pt x="329" y="923"/>
                      <a:pt x="330" y="923"/>
                    </a:cubicBezTo>
                    <a:close/>
                    <a:moveTo>
                      <a:pt x="340" y="953"/>
                    </a:moveTo>
                    <a:cubicBezTo>
                      <a:pt x="341" y="951"/>
                      <a:pt x="342" y="948"/>
                      <a:pt x="343" y="946"/>
                    </a:cubicBezTo>
                    <a:cubicBezTo>
                      <a:pt x="343" y="946"/>
                      <a:pt x="343" y="946"/>
                      <a:pt x="344" y="946"/>
                    </a:cubicBezTo>
                    <a:cubicBezTo>
                      <a:pt x="346" y="948"/>
                      <a:pt x="349" y="950"/>
                      <a:pt x="352" y="952"/>
                    </a:cubicBezTo>
                    <a:cubicBezTo>
                      <a:pt x="352" y="953"/>
                      <a:pt x="352" y="954"/>
                      <a:pt x="352" y="955"/>
                    </a:cubicBezTo>
                    <a:cubicBezTo>
                      <a:pt x="349" y="955"/>
                      <a:pt x="346" y="955"/>
                      <a:pt x="343" y="954"/>
                    </a:cubicBezTo>
                    <a:cubicBezTo>
                      <a:pt x="342" y="954"/>
                      <a:pt x="340" y="954"/>
                      <a:pt x="339" y="954"/>
                    </a:cubicBezTo>
                    <a:cubicBezTo>
                      <a:pt x="339" y="954"/>
                      <a:pt x="340" y="954"/>
                      <a:pt x="340" y="953"/>
                    </a:cubicBezTo>
                    <a:close/>
                    <a:moveTo>
                      <a:pt x="347" y="946"/>
                    </a:moveTo>
                    <a:cubicBezTo>
                      <a:pt x="346" y="945"/>
                      <a:pt x="345" y="944"/>
                      <a:pt x="344" y="944"/>
                    </a:cubicBezTo>
                    <a:cubicBezTo>
                      <a:pt x="345" y="940"/>
                      <a:pt x="347" y="936"/>
                      <a:pt x="348" y="933"/>
                    </a:cubicBezTo>
                    <a:cubicBezTo>
                      <a:pt x="348" y="933"/>
                      <a:pt x="348" y="933"/>
                      <a:pt x="348" y="933"/>
                    </a:cubicBezTo>
                    <a:cubicBezTo>
                      <a:pt x="351" y="934"/>
                      <a:pt x="354" y="936"/>
                      <a:pt x="356" y="938"/>
                    </a:cubicBezTo>
                    <a:cubicBezTo>
                      <a:pt x="355" y="942"/>
                      <a:pt x="354" y="946"/>
                      <a:pt x="353" y="949"/>
                    </a:cubicBezTo>
                    <a:cubicBezTo>
                      <a:pt x="351" y="948"/>
                      <a:pt x="349" y="947"/>
                      <a:pt x="347" y="946"/>
                    </a:cubicBezTo>
                    <a:close/>
                    <a:moveTo>
                      <a:pt x="354" y="953"/>
                    </a:moveTo>
                    <a:cubicBezTo>
                      <a:pt x="355" y="954"/>
                      <a:pt x="356" y="954"/>
                      <a:pt x="357" y="955"/>
                    </a:cubicBezTo>
                    <a:cubicBezTo>
                      <a:pt x="356" y="955"/>
                      <a:pt x="355" y="955"/>
                      <a:pt x="354" y="955"/>
                    </a:cubicBezTo>
                    <a:cubicBezTo>
                      <a:pt x="354" y="954"/>
                      <a:pt x="354" y="954"/>
                      <a:pt x="354" y="953"/>
                    </a:cubicBezTo>
                    <a:close/>
                    <a:moveTo>
                      <a:pt x="355" y="951"/>
                    </a:moveTo>
                    <a:cubicBezTo>
                      <a:pt x="356" y="947"/>
                      <a:pt x="357" y="944"/>
                      <a:pt x="358" y="940"/>
                    </a:cubicBezTo>
                    <a:cubicBezTo>
                      <a:pt x="359" y="941"/>
                      <a:pt x="360" y="943"/>
                      <a:pt x="362" y="944"/>
                    </a:cubicBezTo>
                    <a:cubicBezTo>
                      <a:pt x="363" y="945"/>
                      <a:pt x="365" y="946"/>
                      <a:pt x="366" y="948"/>
                    </a:cubicBezTo>
                    <a:cubicBezTo>
                      <a:pt x="365" y="950"/>
                      <a:pt x="364" y="952"/>
                      <a:pt x="362" y="954"/>
                    </a:cubicBezTo>
                    <a:cubicBezTo>
                      <a:pt x="362" y="955"/>
                      <a:pt x="364" y="955"/>
                      <a:pt x="364" y="955"/>
                    </a:cubicBezTo>
                    <a:cubicBezTo>
                      <a:pt x="365" y="954"/>
                      <a:pt x="366" y="953"/>
                      <a:pt x="367" y="952"/>
                    </a:cubicBezTo>
                    <a:cubicBezTo>
                      <a:pt x="367" y="952"/>
                      <a:pt x="367" y="952"/>
                      <a:pt x="366" y="952"/>
                    </a:cubicBezTo>
                    <a:cubicBezTo>
                      <a:pt x="367" y="951"/>
                      <a:pt x="367" y="950"/>
                      <a:pt x="367" y="949"/>
                    </a:cubicBezTo>
                    <a:cubicBezTo>
                      <a:pt x="369" y="951"/>
                      <a:pt x="371" y="952"/>
                      <a:pt x="372" y="954"/>
                    </a:cubicBezTo>
                    <a:cubicBezTo>
                      <a:pt x="372" y="954"/>
                      <a:pt x="372" y="954"/>
                      <a:pt x="372" y="954"/>
                    </a:cubicBezTo>
                    <a:cubicBezTo>
                      <a:pt x="371" y="954"/>
                      <a:pt x="371" y="954"/>
                      <a:pt x="371" y="955"/>
                    </a:cubicBezTo>
                    <a:cubicBezTo>
                      <a:pt x="367" y="955"/>
                      <a:pt x="364" y="955"/>
                      <a:pt x="361" y="955"/>
                    </a:cubicBezTo>
                    <a:cubicBezTo>
                      <a:pt x="360" y="954"/>
                      <a:pt x="359" y="954"/>
                      <a:pt x="358" y="953"/>
                    </a:cubicBezTo>
                    <a:cubicBezTo>
                      <a:pt x="357" y="952"/>
                      <a:pt x="356" y="951"/>
                      <a:pt x="355" y="951"/>
                    </a:cubicBezTo>
                    <a:close/>
                    <a:moveTo>
                      <a:pt x="369" y="947"/>
                    </a:moveTo>
                    <a:cubicBezTo>
                      <a:pt x="370" y="943"/>
                      <a:pt x="371" y="940"/>
                      <a:pt x="373" y="936"/>
                    </a:cubicBezTo>
                    <a:cubicBezTo>
                      <a:pt x="373" y="936"/>
                      <a:pt x="373" y="936"/>
                      <a:pt x="373" y="936"/>
                    </a:cubicBezTo>
                    <a:cubicBezTo>
                      <a:pt x="379" y="939"/>
                      <a:pt x="384" y="944"/>
                      <a:pt x="389" y="949"/>
                    </a:cubicBezTo>
                    <a:cubicBezTo>
                      <a:pt x="389" y="949"/>
                      <a:pt x="389" y="949"/>
                      <a:pt x="389" y="949"/>
                    </a:cubicBezTo>
                    <a:cubicBezTo>
                      <a:pt x="389" y="951"/>
                      <a:pt x="388" y="953"/>
                      <a:pt x="387" y="954"/>
                    </a:cubicBezTo>
                    <a:cubicBezTo>
                      <a:pt x="384" y="955"/>
                      <a:pt x="380" y="955"/>
                      <a:pt x="376" y="955"/>
                    </a:cubicBezTo>
                    <a:cubicBezTo>
                      <a:pt x="374" y="952"/>
                      <a:pt x="371" y="949"/>
                      <a:pt x="369" y="947"/>
                    </a:cubicBezTo>
                    <a:close/>
                    <a:moveTo>
                      <a:pt x="388" y="945"/>
                    </a:moveTo>
                    <a:cubicBezTo>
                      <a:pt x="384" y="941"/>
                      <a:pt x="379" y="937"/>
                      <a:pt x="374" y="933"/>
                    </a:cubicBezTo>
                    <a:cubicBezTo>
                      <a:pt x="376" y="929"/>
                      <a:pt x="378" y="925"/>
                      <a:pt x="380" y="921"/>
                    </a:cubicBezTo>
                    <a:cubicBezTo>
                      <a:pt x="385" y="924"/>
                      <a:pt x="389" y="927"/>
                      <a:pt x="394" y="930"/>
                    </a:cubicBezTo>
                    <a:cubicBezTo>
                      <a:pt x="394" y="933"/>
                      <a:pt x="394" y="935"/>
                      <a:pt x="394" y="938"/>
                    </a:cubicBezTo>
                    <a:cubicBezTo>
                      <a:pt x="393" y="941"/>
                      <a:pt x="391" y="944"/>
                      <a:pt x="390" y="947"/>
                    </a:cubicBezTo>
                    <a:cubicBezTo>
                      <a:pt x="390" y="946"/>
                      <a:pt x="389" y="945"/>
                      <a:pt x="388" y="945"/>
                    </a:cubicBezTo>
                    <a:close/>
                    <a:moveTo>
                      <a:pt x="391" y="951"/>
                    </a:moveTo>
                    <a:cubicBezTo>
                      <a:pt x="392" y="952"/>
                      <a:pt x="393" y="953"/>
                      <a:pt x="394" y="954"/>
                    </a:cubicBezTo>
                    <a:cubicBezTo>
                      <a:pt x="394" y="954"/>
                      <a:pt x="394" y="954"/>
                      <a:pt x="394" y="954"/>
                    </a:cubicBezTo>
                    <a:cubicBezTo>
                      <a:pt x="392" y="954"/>
                      <a:pt x="391" y="954"/>
                      <a:pt x="389" y="954"/>
                    </a:cubicBezTo>
                    <a:cubicBezTo>
                      <a:pt x="390" y="953"/>
                      <a:pt x="390" y="952"/>
                      <a:pt x="391" y="951"/>
                    </a:cubicBezTo>
                    <a:close/>
                    <a:moveTo>
                      <a:pt x="392" y="948"/>
                    </a:moveTo>
                    <a:cubicBezTo>
                      <a:pt x="393" y="947"/>
                      <a:pt x="393" y="945"/>
                      <a:pt x="394" y="943"/>
                    </a:cubicBezTo>
                    <a:cubicBezTo>
                      <a:pt x="394" y="946"/>
                      <a:pt x="394" y="948"/>
                      <a:pt x="394" y="950"/>
                    </a:cubicBezTo>
                    <a:cubicBezTo>
                      <a:pt x="393" y="950"/>
                      <a:pt x="393" y="949"/>
                      <a:pt x="392" y="948"/>
                    </a:cubicBezTo>
                    <a:close/>
                    <a:moveTo>
                      <a:pt x="394" y="907"/>
                    </a:moveTo>
                    <a:cubicBezTo>
                      <a:pt x="394" y="908"/>
                      <a:pt x="394" y="909"/>
                      <a:pt x="394" y="910"/>
                    </a:cubicBezTo>
                    <a:cubicBezTo>
                      <a:pt x="392" y="909"/>
                      <a:pt x="389" y="908"/>
                      <a:pt x="387" y="906"/>
                    </a:cubicBezTo>
                    <a:cubicBezTo>
                      <a:pt x="388" y="905"/>
                      <a:pt x="388" y="903"/>
                      <a:pt x="389" y="901"/>
                    </a:cubicBezTo>
                    <a:cubicBezTo>
                      <a:pt x="390" y="901"/>
                      <a:pt x="390" y="902"/>
                      <a:pt x="391" y="902"/>
                    </a:cubicBezTo>
                    <a:cubicBezTo>
                      <a:pt x="392" y="903"/>
                      <a:pt x="393" y="904"/>
                      <a:pt x="394" y="904"/>
                    </a:cubicBezTo>
                    <a:cubicBezTo>
                      <a:pt x="394" y="905"/>
                      <a:pt x="394" y="906"/>
                      <a:pt x="394" y="907"/>
                    </a:cubicBezTo>
                    <a:close/>
                    <a:moveTo>
                      <a:pt x="393" y="903"/>
                    </a:moveTo>
                    <a:cubicBezTo>
                      <a:pt x="392" y="902"/>
                      <a:pt x="391" y="901"/>
                      <a:pt x="389" y="900"/>
                    </a:cubicBezTo>
                    <a:cubicBezTo>
                      <a:pt x="390" y="897"/>
                      <a:pt x="391" y="894"/>
                      <a:pt x="392" y="892"/>
                    </a:cubicBezTo>
                    <a:cubicBezTo>
                      <a:pt x="392" y="891"/>
                      <a:pt x="393" y="890"/>
                      <a:pt x="393" y="889"/>
                    </a:cubicBezTo>
                    <a:cubicBezTo>
                      <a:pt x="394" y="890"/>
                      <a:pt x="394" y="890"/>
                      <a:pt x="395" y="891"/>
                    </a:cubicBezTo>
                    <a:cubicBezTo>
                      <a:pt x="395" y="895"/>
                      <a:pt x="394" y="899"/>
                      <a:pt x="394" y="903"/>
                    </a:cubicBezTo>
                    <a:cubicBezTo>
                      <a:pt x="394" y="903"/>
                      <a:pt x="394" y="903"/>
                      <a:pt x="393" y="903"/>
                    </a:cubicBezTo>
                    <a:close/>
                    <a:moveTo>
                      <a:pt x="393" y="888"/>
                    </a:moveTo>
                    <a:cubicBezTo>
                      <a:pt x="394" y="886"/>
                      <a:pt x="395" y="884"/>
                      <a:pt x="396" y="882"/>
                    </a:cubicBezTo>
                    <a:cubicBezTo>
                      <a:pt x="396" y="884"/>
                      <a:pt x="395" y="887"/>
                      <a:pt x="395" y="889"/>
                    </a:cubicBezTo>
                    <a:cubicBezTo>
                      <a:pt x="394" y="889"/>
                      <a:pt x="394" y="889"/>
                      <a:pt x="393" y="888"/>
                    </a:cubicBezTo>
                    <a:close/>
                    <a:moveTo>
                      <a:pt x="392" y="885"/>
                    </a:moveTo>
                    <a:cubicBezTo>
                      <a:pt x="392" y="886"/>
                      <a:pt x="392" y="886"/>
                      <a:pt x="392" y="887"/>
                    </a:cubicBezTo>
                    <a:cubicBezTo>
                      <a:pt x="391" y="887"/>
                      <a:pt x="391" y="886"/>
                      <a:pt x="390" y="886"/>
                    </a:cubicBezTo>
                    <a:cubicBezTo>
                      <a:pt x="387" y="883"/>
                      <a:pt x="383" y="880"/>
                      <a:pt x="380" y="878"/>
                    </a:cubicBezTo>
                    <a:cubicBezTo>
                      <a:pt x="380" y="876"/>
                      <a:pt x="381" y="875"/>
                      <a:pt x="383" y="874"/>
                    </a:cubicBezTo>
                    <a:cubicBezTo>
                      <a:pt x="384" y="873"/>
                      <a:pt x="381" y="873"/>
                      <a:pt x="381" y="873"/>
                    </a:cubicBezTo>
                    <a:cubicBezTo>
                      <a:pt x="379" y="874"/>
                      <a:pt x="379" y="876"/>
                      <a:pt x="378" y="877"/>
                    </a:cubicBezTo>
                    <a:cubicBezTo>
                      <a:pt x="378" y="877"/>
                      <a:pt x="378" y="877"/>
                      <a:pt x="378" y="877"/>
                    </a:cubicBezTo>
                    <a:cubicBezTo>
                      <a:pt x="375" y="875"/>
                      <a:pt x="373" y="874"/>
                      <a:pt x="370" y="872"/>
                    </a:cubicBezTo>
                    <a:cubicBezTo>
                      <a:pt x="377" y="872"/>
                      <a:pt x="383" y="872"/>
                      <a:pt x="389" y="872"/>
                    </a:cubicBezTo>
                    <a:cubicBezTo>
                      <a:pt x="392" y="872"/>
                      <a:pt x="394" y="872"/>
                      <a:pt x="397" y="871"/>
                    </a:cubicBezTo>
                    <a:cubicBezTo>
                      <a:pt x="397" y="872"/>
                      <a:pt x="397" y="872"/>
                      <a:pt x="397" y="872"/>
                    </a:cubicBezTo>
                    <a:cubicBezTo>
                      <a:pt x="395" y="876"/>
                      <a:pt x="394" y="881"/>
                      <a:pt x="392" y="885"/>
                    </a:cubicBezTo>
                    <a:close/>
                    <a:moveTo>
                      <a:pt x="353" y="863"/>
                    </a:moveTo>
                    <a:cubicBezTo>
                      <a:pt x="346" y="862"/>
                      <a:pt x="340" y="862"/>
                      <a:pt x="333" y="862"/>
                    </a:cubicBezTo>
                    <a:cubicBezTo>
                      <a:pt x="334" y="854"/>
                      <a:pt x="335" y="846"/>
                      <a:pt x="336" y="838"/>
                    </a:cubicBezTo>
                    <a:cubicBezTo>
                      <a:pt x="338" y="819"/>
                      <a:pt x="339" y="799"/>
                      <a:pt x="342" y="780"/>
                    </a:cubicBezTo>
                    <a:cubicBezTo>
                      <a:pt x="345" y="760"/>
                      <a:pt x="349" y="741"/>
                      <a:pt x="352" y="722"/>
                    </a:cubicBezTo>
                    <a:cubicBezTo>
                      <a:pt x="352" y="719"/>
                      <a:pt x="353" y="715"/>
                      <a:pt x="353" y="712"/>
                    </a:cubicBezTo>
                    <a:cubicBezTo>
                      <a:pt x="353" y="712"/>
                      <a:pt x="353" y="712"/>
                      <a:pt x="353" y="712"/>
                    </a:cubicBezTo>
                    <a:cubicBezTo>
                      <a:pt x="354" y="716"/>
                      <a:pt x="355" y="720"/>
                      <a:pt x="359" y="723"/>
                    </a:cubicBezTo>
                    <a:cubicBezTo>
                      <a:pt x="362" y="725"/>
                      <a:pt x="365" y="725"/>
                      <a:pt x="368" y="725"/>
                    </a:cubicBezTo>
                    <a:cubicBezTo>
                      <a:pt x="370" y="724"/>
                      <a:pt x="371" y="723"/>
                      <a:pt x="372" y="721"/>
                    </a:cubicBezTo>
                    <a:cubicBezTo>
                      <a:pt x="374" y="724"/>
                      <a:pt x="376" y="725"/>
                      <a:pt x="381" y="726"/>
                    </a:cubicBezTo>
                    <a:cubicBezTo>
                      <a:pt x="386" y="727"/>
                      <a:pt x="390" y="727"/>
                      <a:pt x="395" y="724"/>
                    </a:cubicBezTo>
                    <a:cubicBezTo>
                      <a:pt x="402" y="719"/>
                      <a:pt x="403" y="707"/>
                      <a:pt x="399" y="700"/>
                    </a:cubicBezTo>
                    <a:cubicBezTo>
                      <a:pt x="397" y="696"/>
                      <a:pt x="392" y="695"/>
                      <a:pt x="388" y="696"/>
                    </a:cubicBezTo>
                    <a:cubicBezTo>
                      <a:pt x="382" y="697"/>
                      <a:pt x="381" y="693"/>
                      <a:pt x="376" y="690"/>
                    </a:cubicBezTo>
                    <a:cubicBezTo>
                      <a:pt x="368" y="684"/>
                      <a:pt x="356" y="689"/>
                      <a:pt x="355" y="699"/>
                    </a:cubicBezTo>
                    <a:cubicBezTo>
                      <a:pt x="354" y="702"/>
                      <a:pt x="357" y="704"/>
                      <a:pt x="360" y="704"/>
                    </a:cubicBezTo>
                    <a:cubicBezTo>
                      <a:pt x="360" y="704"/>
                      <a:pt x="360" y="704"/>
                      <a:pt x="360" y="704"/>
                    </a:cubicBezTo>
                    <a:cubicBezTo>
                      <a:pt x="363" y="704"/>
                      <a:pt x="364" y="701"/>
                      <a:pt x="363" y="699"/>
                    </a:cubicBezTo>
                    <a:cubicBezTo>
                      <a:pt x="364" y="696"/>
                      <a:pt x="367" y="694"/>
                      <a:pt x="370" y="695"/>
                    </a:cubicBezTo>
                    <a:cubicBezTo>
                      <a:pt x="372" y="695"/>
                      <a:pt x="374" y="698"/>
                      <a:pt x="375" y="699"/>
                    </a:cubicBezTo>
                    <a:cubicBezTo>
                      <a:pt x="378" y="702"/>
                      <a:pt x="382" y="704"/>
                      <a:pt x="386" y="704"/>
                    </a:cubicBezTo>
                    <a:cubicBezTo>
                      <a:pt x="389" y="704"/>
                      <a:pt x="392" y="701"/>
                      <a:pt x="394" y="705"/>
                    </a:cubicBezTo>
                    <a:cubicBezTo>
                      <a:pt x="394" y="708"/>
                      <a:pt x="394" y="711"/>
                      <a:pt x="393" y="713"/>
                    </a:cubicBezTo>
                    <a:cubicBezTo>
                      <a:pt x="391" y="723"/>
                      <a:pt x="379" y="720"/>
                      <a:pt x="376" y="713"/>
                    </a:cubicBezTo>
                    <a:cubicBezTo>
                      <a:pt x="375" y="711"/>
                      <a:pt x="373" y="711"/>
                      <a:pt x="371" y="712"/>
                    </a:cubicBezTo>
                    <a:cubicBezTo>
                      <a:pt x="369" y="713"/>
                      <a:pt x="366" y="718"/>
                      <a:pt x="363" y="717"/>
                    </a:cubicBezTo>
                    <a:cubicBezTo>
                      <a:pt x="361" y="716"/>
                      <a:pt x="360" y="709"/>
                      <a:pt x="359" y="706"/>
                    </a:cubicBezTo>
                    <a:cubicBezTo>
                      <a:pt x="358" y="704"/>
                      <a:pt x="356" y="703"/>
                      <a:pt x="354" y="704"/>
                    </a:cubicBezTo>
                    <a:cubicBezTo>
                      <a:pt x="354" y="691"/>
                      <a:pt x="355" y="678"/>
                      <a:pt x="356" y="665"/>
                    </a:cubicBezTo>
                    <a:cubicBezTo>
                      <a:pt x="357" y="651"/>
                      <a:pt x="359" y="637"/>
                      <a:pt x="361" y="623"/>
                    </a:cubicBezTo>
                    <a:cubicBezTo>
                      <a:pt x="365" y="622"/>
                      <a:pt x="370" y="623"/>
                      <a:pt x="373" y="623"/>
                    </a:cubicBezTo>
                    <a:cubicBezTo>
                      <a:pt x="382" y="623"/>
                      <a:pt x="391" y="624"/>
                      <a:pt x="399" y="626"/>
                    </a:cubicBezTo>
                    <a:cubicBezTo>
                      <a:pt x="402" y="627"/>
                      <a:pt x="404" y="627"/>
                      <a:pt x="405" y="628"/>
                    </a:cubicBezTo>
                    <a:cubicBezTo>
                      <a:pt x="406" y="631"/>
                      <a:pt x="407" y="633"/>
                      <a:pt x="407" y="636"/>
                    </a:cubicBezTo>
                    <a:cubicBezTo>
                      <a:pt x="409" y="645"/>
                      <a:pt x="409" y="656"/>
                      <a:pt x="410" y="665"/>
                    </a:cubicBezTo>
                    <a:cubicBezTo>
                      <a:pt x="411" y="675"/>
                      <a:pt x="411" y="686"/>
                      <a:pt x="411" y="696"/>
                    </a:cubicBezTo>
                    <a:cubicBezTo>
                      <a:pt x="411" y="716"/>
                      <a:pt x="410" y="737"/>
                      <a:pt x="410" y="757"/>
                    </a:cubicBezTo>
                    <a:cubicBezTo>
                      <a:pt x="410" y="791"/>
                      <a:pt x="403" y="825"/>
                      <a:pt x="399" y="858"/>
                    </a:cubicBezTo>
                    <a:cubicBezTo>
                      <a:pt x="399" y="859"/>
                      <a:pt x="398" y="861"/>
                      <a:pt x="398" y="862"/>
                    </a:cubicBezTo>
                    <a:cubicBezTo>
                      <a:pt x="383" y="864"/>
                      <a:pt x="368" y="864"/>
                      <a:pt x="353" y="863"/>
                    </a:cubicBezTo>
                    <a:close/>
                    <a:moveTo>
                      <a:pt x="378" y="488"/>
                    </a:moveTo>
                    <a:cubicBezTo>
                      <a:pt x="378" y="480"/>
                      <a:pt x="377" y="472"/>
                      <a:pt x="374" y="465"/>
                    </a:cubicBezTo>
                    <a:cubicBezTo>
                      <a:pt x="372" y="459"/>
                      <a:pt x="361" y="450"/>
                      <a:pt x="370" y="445"/>
                    </a:cubicBezTo>
                    <a:cubicBezTo>
                      <a:pt x="375" y="442"/>
                      <a:pt x="382" y="442"/>
                      <a:pt x="388" y="442"/>
                    </a:cubicBezTo>
                    <a:cubicBezTo>
                      <a:pt x="387" y="444"/>
                      <a:pt x="386" y="446"/>
                      <a:pt x="387" y="448"/>
                    </a:cubicBezTo>
                    <a:cubicBezTo>
                      <a:pt x="388" y="452"/>
                      <a:pt x="395" y="451"/>
                      <a:pt x="395" y="447"/>
                    </a:cubicBezTo>
                    <a:cubicBezTo>
                      <a:pt x="397" y="444"/>
                      <a:pt x="399" y="442"/>
                      <a:pt x="402" y="440"/>
                    </a:cubicBezTo>
                    <a:cubicBezTo>
                      <a:pt x="407" y="440"/>
                      <a:pt x="412" y="440"/>
                      <a:pt x="418" y="440"/>
                    </a:cubicBezTo>
                    <a:cubicBezTo>
                      <a:pt x="423" y="441"/>
                      <a:pt x="434" y="444"/>
                      <a:pt x="430" y="450"/>
                    </a:cubicBezTo>
                    <a:cubicBezTo>
                      <a:pt x="428" y="451"/>
                      <a:pt x="426" y="452"/>
                      <a:pt x="425" y="452"/>
                    </a:cubicBezTo>
                    <a:cubicBezTo>
                      <a:pt x="424" y="452"/>
                      <a:pt x="423" y="453"/>
                      <a:pt x="422" y="453"/>
                    </a:cubicBezTo>
                    <a:cubicBezTo>
                      <a:pt x="421" y="452"/>
                      <a:pt x="420" y="452"/>
                      <a:pt x="419" y="452"/>
                    </a:cubicBezTo>
                    <a:cubicBezTo>
                      <a:pt x="419" y="452"/>
                      <a:pt x="419" y="452"/>
                      <a:pt x="418" y="452"/>
                    </a:cubicBezTo>
                    <a:cubicBezTo>
                      <a:pt x="415" y="452"/>
                      <a:pt x="413" y="456"/>
                      <a:pt x="415" y="458"/>
                    </a:cubicBezTo>
                    <a:cubicBezTo>
                      <a:pt x="417" y="460"/>
                      <a:pt x="420" y="461"/>
                      <a:pt x="422" y="460"/>
                    </a:cubicBezTo>
                    <a:cubicBezTo>
                      <a:pt x="420" y="464"/>
                      <a:pt x="417" y="467"/>
                      <a:pt x="415" y="471"/>
                    </a:cubicBezTo>
                    <a:cubicBezTo>
                      <a:pt x="406" y="487"/>
                      <a:pt x="408" y="503"/>
                      <a:pt x="407" y="520"/>
                    </a:cubicBezTo>
                    <a:cubicBezTo>
                      <a:pt x="403" y="521"/>
                      <a:pt x="399" y="522"/>
                      <a:pt x="395" y="521"/>
                    </a:cubicBezTo>
                    <a:cubicBezTo>
                      <a:pt x="394" y="521"/>
                      <a:pt x="380" y="517"/>
                      <a:pt x="381" y="515"/>
                    </a:cubicBezTo>
                    <a:cubicBezTo>
                      <a:pt x="381" y="514"/>
                      <a:pt x="380" y="513"/>
                      <a:pt x="380" y="514"/>
                    </a:cubicBezTo>
                    <a:cubicBezTo>
                      <a:pt x="379" y="515"/>
                      <a:pt x="379" y="515"/>
                      <a:pt x="379" y="515"/>
                    </a:cubicBezTo>
                    <a:cubicBezTo>
                      <a:pt x="379" y="516"/>
                      <a:pt x="379" y="516"/>
                      <a:pt x="380" y="516"/>
                    </a:cubicBezTo>
                    <a:cubicBezTo>
                      <a:pt x="388" y="521"/>
                      <a:pt x="398" y="525"/>
                      <a:pt x="406" y="521"/>
                    </a:cubicBezTo>
                    <a:cubicBezTo>
                      <a:pt x="406" y="522"/>
                      <a:pt x="406" y="522"/>
                      <a:pt x="406" y="522"/>
                    </a:cubicBezTo>
                    <a:cubicBezTo>
                      <a:pt x="406" y="525"/>
                      <a:pt x="406" y="527"/>
                      <a:pt x="406" y="529"/>
                    </a:cubicBezTo>
                    <a:cubicBezTo>
                      <a:pt x="403" y="533"/>
                      <a:pt x="399" y="536"/>
                      <a:pt x="394" y="537"/>
                    </a:cubicBezTo>
                    <a:cubicBezTo>
                      <a:pt x="393" y="537"/>
                      <a:pt x="382" y="538"/>
                      <a:pt x="383" y="536"/>
                    </a:cubicBezTo>
                    <a:cubicBezTo>
                      <a:pt x="383" y="535"/>
                      <a:pt x="382" y="534"/>
                      <a:pt x="381" y="535"/>
                    </a:cubicBezTo>
                    <a:cubicBezTo>
                      <a:pt x="380" y="539"/>
                      <a:pt x="388" y="538"/>
                      <a:pt x="390" y="538"/>
                    </a:cubicBezTo>
                    <a:cubicBezTo>
                      <a:pt x="396" y="538"/>
                      <a:pt x="402" y="536"/>
                      <a:pt x="406" y="531"/>
                    </a:cubicBezTo>
                    <a:cubicBezTo>
                      <a:pt x="405" y="540"/>
                      <a:pt x="405" y="549"/>
                      <a:pt x="405" y="558"/>
                    </a:cubicBezTo>
                    <a:cubicBezTo>
                      <a:pt x="403" y="561"/>
                      <a:pt x="400" y="564"/>
                      <a:pt x="397" y="565"/>
                    </a:cubicBezTo>
                    <a:cubicBezTo>
                      <a:pt x="394" y="567"/>
                      <a:pt x="390" y="567"/>
                      <a:pt x="387" y="567"/>
                    </a:cubicBezTo>
                    <a:cubicBezTo>
                      <a:pt x="386" y="566"/>
                      <a:pt x="379" y="566"/>
                      <a:pt x="380" y="563"/>
                    </a:cubicBezTo>
                    <a:cubicBezTo>
                      <a:pt x="380" y="562"/>
                      <a:pt x="379" y="562"/>
                      <a:pt x="379" y="562"/>
                    </a:cubicBezTo>
                    <a:cubicBezTo>
                      <a:pt x="376" y="568"/>
                      <a:pt x="387" y="568"/>
                      <a:pt x="390" y="568"/>
                    </a:cubicBezTo>
                    <a:cubicBezTo>
                      <a:pt x="394" y="568"/>
                      <a:pt x="398" y="567"/>
                      <a:pt x="401" y="564"/>
                    </a:cubicBezTo>
                    <a:cubicBezTo>
                      <a:pt x="402" y="563"/>
                      <a:pt x="404" y="561"/>
                      <a:pt x="405" y="560"/>
                    </a:cubicBezTo>
                    <a:cubicBezTo>
                      <a:pt x="405" y="565"/>
                      <a:pt x="405" y="571"/>
                      <a:pt x="405" y="577"/>
                    </a:cubicBezTo>
                    <a:cubicBezTo>
                      <a:pt x="398" y="579"/>
                      <a:pt x="391" y="581"/>
                      <a:pt x="383" y="580"/>
                    </a:cubicBezTo>
                    <a:cubicBezTo>
                      <a:pt x="383" y="580"/>
                      <a:pt x="383" y="580"/>
                      <a:pt x="383" y="579"/>
                    </a:cubicBezTo>
                    <a:cubicBezTo>
                      <a:pt x="384" y="579"/>
                      <a:pt x="383" y="578"/>
                      <a:pt x="382" y="579"/>
                    </a:cubicBezTo>
                    <a:cubicBezTo>
                      <a:pt x="382" y="579"/>
                      <a:pt x="382" y="580"/>
                      <a:pt x="381" y="581"/>
                    </a:cubicBezTo>
                    <a:cubicBezTo>
                      <a:pt x="381" y="581"/>
                      <a:pt x="381" y="582"/>
                      <a:pt x="382" y="582"/>
                    </a:cubicBezTo>
                    <a:cubicBezTo>
                      <a:pt x="390" y="582"/>
                      <a:pt x="398" y="581"/>
                      <a:pt x="405" y="578"/>
                    </a:cubicBezTo>
                    <a:cubicBezTo>
                      <a:pt x="405" y="580"/>
                      <a:pt x="405" y="582"/>
                      <a:pt x="405" y="583"/>
                    </a:cubicBezTo>
                    <a:cubicBezTo>
                      <a:pt x="405" y="589"/>
                      <a:pt x="405" y="594"/>
                      <a:pt x="405" y="599"/>
                    </a:cubicBezTo>
                    <a:cubicBezTo>
                      <a:pt x="405" y="599"/>
                      <a:pt x="404" y="599"/>
                      <a:pt x="404" y="599"/>
                    </a:cubicBezTo>
                    <a:cubicBezTo>
                      <a:pt x="398" y="603"/>
                      <a:pt x="390" y="602"/>
                      <a:pt x="383" y="602"/>
                    </a:cubicBezTo>
                    <a:cubicBezTo>
                      <a:pt x="382" y="602"/>
                      <a:pt x="382" y="603"/>
                      <a:pt x="383" y="603"/>
                    </a:cubicBezTo>
                    <a:cubicBezTo>
                      <a:pt x="389" y="603"/>
                      <a:pt x="397" y="604"/>
                      <a:pt x="403" y="601"/>
                    </a:cubicBezTo>
                    <a:cubicBezTo>
                      <a:pt x="404" y="601"/>
                      <a:pt x="404" y="600"/>
                      <a:pt x="405" y="600"/>
                    </a:cubicBezTo>
                    <a:cubicBezTo>
                      <a:pt x="405" y="604"/>
                      <a:pt x="404" y="608"/>
                      <a:pt x="404" y="612"/>
                    </a:cubicBezTo>
                    <a:cubicBezTo>
                      <a:pt x="404" y="615"/>
                      <a:pt x="404" y="617"/>
                      <a:pt x="404" y="620"/>
                    </a:cubicBezTo>
                    <a:cubicBezTo>
                      <a:pt x="401" y="619"/>
                      <a:pt x="397" y="618"/>
                      <a:pt x="394" y="617"/>
                    </a:cubicBezTo>
                    <a:cubicBezTo>
                      <a:pt x="386" y="616"/>
                      <a:pt x="379" y="615"/>
                      <a:pt x="371" y="615"/>
                    </a:cubicBezTo>
                    <a:cubicBezTo>
                      <a:pt x="368" y="615"/>
                      <a:pt x="365" y="615"/>
                      <a:pt x="362" y="615"/>
                    </a:cubicBezTo>
                    <a:cubicBezTo>
                      <a:pt x="363" y="612"/>
                      <a:pt x="364" y="608"/>
                      <a:pt x="364" y="605"/>
                    </a:cubicBezTo>
                    <a:cubicBezTo>
                      <a:pt x="367" y="585"/>
                      <a:pt x="370" y="566"/>
                      <a:pt x="372" y="546"/>
                    </a:cubicBezTo>
                    <a:cubicBezTo>
                      <a:pt x="373" y="527"/>
                      <a:pt x="378" y="508"/>
                      <a:pt x="378" y="488"/>
                    </a:cubicBezTo>
                    <a:close/>
                    <a:moveTo>
                      <a:pt x="444" y="934"/>
                    </a:moveTo>
                    <a:cubicBezTo>
                      <a:pt x="444" y="934"/>
                      <a:pt x="444" y="934"/>
                      <a:pt x="444" y="934"/>
                    </a:cubicBezTo>
                    <a:cubicBezTo>
                      <a:pt x="444" y="935"/>
                      <a:pt x="444" y="935"/>
                      <a:pt x="444" y="936"/>
                    </a:cubicBezTo>
                    <a:cubicBezTo>
                      <a:pt x="441" y="934"/>
                      <a:pt x="439" y="933"/>
                      <a:pt x="436" y="931"/>
                    </a:cubicBezTo>
                    <a:cubicBezTo>
                      <a:pt x="435" y="931"/>
                      <a:pt x="434" y="930"/>
                      <a:pt x="433" y="930"/>
                    </a:cubicBezTo>
                    <a:cubicBezTo>
                      <a:pt x="435" y="926"/>
                      <a:pt x="437" y="922"/>
                      <a:pt x="438" y="919"/>
                    </a:cubicBezTo>
                    <a:cubicBezTo>
                      <a:pt x="440" y="920"/>
                      <a:pt x="442" y="921"/>
                      <a:pt x="444" y="922"/>
                    </a:cubicBezTo>
                    <a:cubicBezTo>
                      <a:pt x="444" y="924"/>
                      <a:pt x="444" y="926"/>
                      <a:pt x="444" y="927"/>
                    </a:cubicBezTo>
                    <a:cubicBezTo>
                      <a:pt x="444" y="930"/>
                      <a:pt x="444" y="932"/>
                      <a:pt x="444" y="934"/>
                    </a:cubicBezTo>
                    <a:close/>
                    <a:moveTo>
                      <a:pt x="404" y="911"/>
                    </a:moveTo>
                    <a:cubicBezTo>
                      <a:pt x="404" y="912"/>
                      <a:pt x="403" y="913"/>
                      <a:pt x="403" y="915"/>
                    </a:cubicBezTo>
                    <a:cubicBezTo>
                      <a:pt x="402" y="914"/>
                      <a:pt x="402" y="914"/>
                      <a:pt x="401" y="914"/>
                    </a:cubicBezTo>
                    <a:cubicBezTo>
                      <a:pt x="401" y="912"/>
                      <a:pt x="401" y="911"/>
                      <a:pt x="401" y="909"/>
                    </a:cubicBezTo>
                    <a:cubicBezTo>
                      <a:pt x="402" y="910"/>
                      <a:pt x="403" y="910"/>
                      <a:pt x="404" y="911"/>
                    </a:cubicBezTo>
                    <a:close/>
                    <a:moveTo>
                      <a:pt x="402" y="908"/>
                    </a:moveTo>
                    <a:cubicBezTo>
                      <a:pt x="402" y="905"/>
                      <a:pt x="402" y="901"/>
                      <a:pt x="402" y="898"/>
                    </a:cubicBezTo>
                    <a:cubicBezTo>
                      <a:pt x="402" y="897"/>
                      <a:pt x="402" y="896"/>
                      <a:pt x="402" y="895"/>
                    </a:cubicBezTo>
                    <a:cubicBezTo>
                      <a:pt x="402" y="895"/>
                      <a:pt x="402" y="896"/>
                      <a:pt x="403" y="896"/>
                    </a:cubicBezTo>
                    <a:cubicBezTo>
                      <a:pt x="404" y="897"/>
                      <a:pt x="406" y="898"/>
                      <a:pt x="408" y="899"/>
                    </a:cubicBezTo>
                    <a:cubicBezTo>
                      <a:pt x="407" y="903"/>
                      <a:pt x="405" y="906"/>
                      <a:pt x="404" y="910"/>
                    </a:cubicBezTo>
                    <a:cubicBezTo>
                      <a:pt x="403" y="909"/>
                      <a:pt x="402" y="909"/>
                      <a:pt x="402" y="908"/>
                    </a:cubicBezTo>
                    <a:close/>
                    <a:moveTo>
                      <a:pt x="404" y="918"/>
                    </a:moveTo>
                    <a:cubicBezTo>
                      <a:pt x="408" y="920"/>
                      <a:pt x="412" y="922"/>
                      <a:pt x="416" y="924"/>
                    </a:cubicBezTo>
                    <a:cubicBezTo>
                      <a:pt x="415" y="929"/>
                      <a:pt x="413" y="933"/>
                      <a:pt x="412" y="937"/>
                    </a:cubicBezTo>
                    <a:cubicBezTo>
                      <a:pt x="408" y="936"/>
                      <a:pt x="405" y="934"/>
                      <a:pt x="402" y="932"/>
                    </a:cubicBezTo>
                    <a:cubicBezTo>
                      <a:pt x="402" y="932"/>
                      <a:pt x="402" y="932"/>
                      <a:pt x="402" y="932"/>
                    </a:cubicBezTo>
                    <a:cubicBezTo>
                      <a:pt x="402" y="929"/>
                      <a:pt x="401" y="927"/>
                      <a:pt x="401" y="924"/>
                    </a:cubicBezTo>
                    <a:cubicBezTo>
                      <a:pt x="402" y="922"/>
                      <a:pt x="403" y="920"/>
                      <a:pt x="404" y="918"/>
                    </a:cubicBezTo>
                    <a:close/>
                    <a:moveTo>
                      <a:pt x="405" y="916"/>
                    </a:moveTo>
                    <a:cubicBezTo>
                      <a:pt x="405" y="915"/>
                      <a:pt x="405" y="913"/>
                      <a:pt x="406" y="912"/>
                    </a:cubicBezTo>
                    <a:cubicBezTo>
                      <a:pt x="410" y="915"/>
                      <a:pt x="414" y="918"/>
                      <a:pt x="417" y="920"/>
                    </a:cubicBezTo>
                    <a:cubicBezTo>
                      <a:pt x="417" y="921"/>
                      <a:pt x="417" y="921"/>
                      <a:pt x="417" y="922"/>
                    </a:cubicBezTo>
                    <a:cubicBezTo>
                      <a:pt x="413" y="920"/>
                      <a:pt x="409" y="918"/>
                      <a:pt x="405" y="916"/>
                    </a:cubicBezTo>
                    <a:close/>
                    <a:moveTo>
                      <a:pt x="407" y="912"/>
                    </a:moveTo>
                    <a:cubicBezTo>
                      <a:pt x="407" y="912"/>
                      <a:pt x="406" y="911"/>
                      <a:pt x="406" y="911"/>
                    </a:cubicBezTo>
                    <a:cubicBezTo>
                      <a:pt x="407" y="908"/>
                      <a:pt x="408" y="904"/>
                      <a:pt x="410" y="900"/>
                    </a:cubicBezTo>
                    <a:cubicBezTo>
                      <a:pt x="412" y="902"/>
                      <a:pt x="414" y="903"/>
                      <a:pt x="416" y="905"/>
                    </a:cubicBezTo>
                    <a:cubicBezTo>
                      <a:pt x="418" y="906"/>
                      <a:pt x="420" y="907"/>
                      <a:pt x="421" y="908"/>
                    </a:cubicBezTo>
                    <a:cubicBezTo>
                      <a:pt x="420" y="910"/>
                      <a:pt x="420" y="913"/>
                      <a:pt x="419" y="916"/>
                    </a:cubicBezTo>
                    <a:cubicBezTo>
                      <a:pt x="419" y="917"/>
                      <a:pt x="418" y="918"/>
                      <a:pt x="418" y="919"/>
                    </a:cubicBezTo>
                    <a:cubicBezTo>
                      <a:pt x="414" y="917"/>
                      <a:pt x="411" y="915"/>
                      <a:pt x="407" y="912"/>
                    </a:cubicBezTo>
                    <a:close/>
                    <a:moveTo>
                      <a:pt x="410" y="899"/>
                    </a:moveTo>
                    <a:cubicBezTo>
                      <a:pt x="411" y="895"/>
                      <a:pt x="412" y="891"/>
                      <a:pt x="413" y="887"/>
                    </a:cubicBezTo>
                    <a:cubicBezTo>
                      <a:pt x="414" y="885"/>
                      <a:pt x="414" y="883"/>
                      <a:pt x="415" y="882"/>
                    </a:cubicBezTo>
                    <a:cubicBezTo>
                      <a:pt x="418" y="884"/>
                      <a:pt x="422" y="887"/>
                      <a:pt x="425" y="889"/>
                    </a:cubicBezTo>
                    <a:cubicBezTo>
                      <a:pt x="424" y="895"/>
                      <a:pt x="423" y="901"/>
                      <a:pt x="421" y="907"/>
                    </a:cubicBezTo>
                    <a:cubicBezTo>
                      <a:pt x="420" y="906"/>
                      <a:pt x="419" y="905"/>
                      <a:pt x="417" y="904"/>
                    </a:cubicBezTo>
                    <a:cubicBezTo>
                      <a:pt x="415" y="903"/>
                      <a:pt x="412" y="901"/>
                      <a:pt x="410" y="899"/>
                    </a:cubicBezTo>
                    <a:close/>
                    <a:moveTo>
                      <a:pt x="419" y="922"/>
                    </a:moveTo>
                    <a:cubicBezTo>
                      <a:pt x="423" y="924"/>
                      <a:pt x="427" y="927"/>
                      <a:pt x="431" y="929"/>
                    </a:cubicBezTo>
                    <a:cubicBezTo>
                      <a:pt x="431" y="929"/>
                      <a:pt x="431" y="930"/>
                      <a:pt x="431" y="930"/>
                    </a:cubicBezTo>
                    <a:cubicBezTo>
                      <a:pt x="427" y="927"/>
                      <a:pt x="423" y="925"/>
                      <a:pt x="419" y="923"/>
                    </a:cubicBezTo>
                    <a:cubicBezTo>
                      <a:pt x="419" y="922"/>
                      <a:pt x="419" y="922"/>
                      <a:pt x="419" y="922"/>
                    </a:cubicBezTo>
                    <a:close/>
                    <a:moveTo>
                      <a:pt x="420" y="921"/>
                    </a:moveTo>
                    <a:cubicBezTo>
                      <a:pt x="420" y="918"/>
                      <a:pt x="421" y="916"/>
                      <a:pt x="422" y="913"/>
                    </a:cubicBezTo>
                    <a:cubicBezTo>
                      <a:pt x="422" y="912"/>
                      <a:pt x="423" y="910"/>
                      <a:pt x="423" y="909"/>
                    </a:cubicBezTo>
                    <a:cubicBezTo>
                      <a:pt x="428" y="912"/>
                      <a:pt x="432" y="915"/>
                      <a:pt x="436" y="918"/>
                    </a:cubicBezTo>
                    <a:cubicBezTo>
                      <a:pt x="435" y="921"/>
                      <a:pt x="433" y="925"/>
                      <a:pt x="432" y="928"/>
                    </a:cubicBezTo>
                    <a:cubicBezTo>
                      <a:pt x="428" y="926"/>
                      <a:pt x="424" y="923"/>
                      <a:pt x="420" y="921"/>
                    </a:cubicBezTo>
                    <a:close/>
                    <a:moveTo>
                      <a:pt x="438" y="918"/>
                    </a:moveTo>
                    <a:cubicBezTo>
                      <a:pt x="439" y="915"/>
                      <a:pt x="440" y="913"/>
                      <a:pt x="441" y="911"/>
                    </a:cubicBezTo>
                    <a:cubicBezTo>
                      <a:pt x="442" y="908"/>
                      <a:pt x="442" y="906"/>
                      <a:pt x="442" y="903"/>
                    </a:cubicBezTo>
                    <a:cubicBezTo>
                      <a:pt x="443" y="904"/>
                      <a:pt x="444" y="904"/>
                      <a:pt x="445" y="905"/>
                    </a:cubicBezTo>
                    <a:cubicBezTo>
                      <a:pt x="445" y="910"/>
                      <a:pt x="445" y="916"/>
                      <a:pt x="444" y="921"/>
                    </a:cubicBezTo>
                    <a:cubicBezTo>
                      <a:pt x="442" y="920"/>
                      <a:pt x="440" y="919"/>
                      <a:pt x="438" y="918"/>
                    </a:cubicBezTo>
                    <a:close/>
                    <a:moveTo>
                      <a:pt x="442" y="893"/>
                    </a:moveTo>
                    <a:cubicBezTo>
                      <a:pt x="439" y="891"/>
                      <a:pt x="437" y="890"/>
                      <a:pt x="435" y="888"/>
                    </a:cubicBezTo>
                    <a:cubicBezTo>
                      <a:pt x="433" y="886"/>
                      <a:pt x="430" y="884"/>
                      <a:pt x="428" y="882"/>
                    </a:cubicBezTo>
                    <a:cubicBezTo>
                      <a:pt x="429" y="878"/>
                      <a:pt x="429" y="874"/>
                      <a:pt x="429" y="870"/>
                    </a:cubicBezTo>
                    <a:cubicBezTo>
                      <a:pt x="432" y="872"/>
                      <a:pt x="434" y="874"/>
                      <a:pt x="436" y="875"/>
                    </a:cubicBezTo>
                    <a:cubicBezTo>
                      <a:pt x="439" y="877"/>
                      <a:pt x="441" y="879"/>
                      <a:pt x="443" y="881"/>
                    </a:cubicBezTo>
                    <a:cubicBezTo>
                      <a:pt x="443" y="882"/>
                      <a:pt x="443" y="883"/>
                      <a:pt x="443" y="884"/>
                    </a:cubicBezTo>
                    <a:cubicBezTo>
                      <a:pt x="443" y="887"/>
                      <a:pt x="442" y="890"/>
                      <a:pt x="442" y="893"/>
                    </a:cubicBezTo>
                    <a:close/>
                    <a:moveTo>
                      <a:pt x="433" y="888"/>
                    </a:moveTo>
                    <a:cubicBezTo>
                      <a:pt x="436" y="890"/>
                      <a:pt x="439" y="892"/>
                      <a:pt x="441" y="894"/>
                    </a:cubicBezTo>
                    <a:cubicBezTo>
                      <a:pt x="441" y="896"/>
                      <a:pt x="441" y="898"/>
                      <a:pt x="440" y="900"/>
                    </a:cubicBezTo>
                    <a:cubicBezTo>
                      <a:pt x="437" y="897"/>
                      <a:pt x="433" y="894"/>
                      <a:pt x="429" y="891"/>
                    </a:cubicBezTo>
                    <a:cubicBezTo>
                      <a:pt x="428" y="890"/>
                      <a:pt x="427" y="890"/>
                      <a:pt x="427" y="889"/>
                    </a:cubicBezTo>
                    <a:cubicBezTo>
                      <a:pt x="427" y="887"/>
                      <a:pt x="427" y="885"/>
                      <a:pt x="428" y="883"/>
                    </a:cubicBezTo>
                    <a:cubicBezTo>
                      <a:pt x="430" y="885"/>
                      <a:pt x="431" y="886"/>
                      <a:pt x="433" y="888"/>
                    </a:cubicBezTo>
                    <a:close/>
                    <a:moveTo>
                      <a:pt x="440" y="901"/>
                    </a:moveTo>
                    <a:cubicBezTo>
                      <a:pt x="440" y="904"/>
                      <a:pt x="439" y="907"/>
                      <a:pt x="439" y="909"/>
                    </a:cubicBezTo>
                    <a:cubicBezTo>
                      <a:pt x="438" y="912"/>
                      <a:pt x="438" y="914"/>
                      <a:pt x="437" y="917"/>
                    </a:cubicBezTo>
                    <a:cubicBezTo>
                      <a:pt x="432" y="914"/>
                      <a:pt x="428" y="911"/>
                      <a:pt x="423" y="908"/>
                    </a:cubicBezTo>
                    <a:cubicBezTo>
                      <a:pt x="425" y="902"/>
                      <a:pt x="425" y="896"/>
                      <a:pt x="427" y="891"/>
                    </a:cubicBezTo>
                    <a:cubicBezTo>
                      <a:pt x="431" y="894"/>
                      <a:pt x="436" y="898"/>
                      <a:pt x="440" y="901"/>
                    </a:cubicBezTo>
                    <a:close/>
                    <a:moveTo>
                      <a:pt x="426" y="881"/>
                    </a:moveTo>
                    <a:cubicBezTo>
                      <a:pt x="425" y="880"/>
                      <a:pt x="423" y="879"/>
                      <a:pt x="422" y="878"/>
                    </a:cubicBezTo>
                    <a:cubicBezTo>
                      <a:pt x="420" y="877"/>
                      <a:pt x="418" y="876"/>
                      <a:pt x="417" y="875"/>
                    </a:cubicBezTo>
                    <a:cubicBezTo>
                      <a:pt x="417" y="873"/>
                      <a:pt x="418" y="871"/>
                      <a:pt x="418" y="869"/>
                    </a:cubicBezTo>
                    <a:cubicBezTo>
                      <a:pt x="418" y="869"/>
                      <a:pt x="418" y="869"/>
                      <a:pt x="418" y="869"/>
                    </a:cubicBezTo>
                    <a:cubicBezTo>
                      <a:pt x="421" y="869"/>
                      <a:pt x="424" y="869"/>
                      <a:pt x="426" y="869"/>
                    </a:cubicBezTo>
                    <a:cubicBezTo>
                      <a:pt x="427" y="869"/>
                      <a:pt x="427" y="869"/>
                      <a:pt x="427" y="869"/>
                    </a:cubicBezTo>
                    <a:cubicBezTo>
                      <a:pt x="427" y="873"/>
                      <a:pt x="426" y="877"/>
                      <a:pt x="426" y="881"/>
                    </a:cubicBezTo>
                    <a:close/>
                    <a:moveTo>
                      <a:pt x="419" y="878"/>
                    </a:moveTo>
                    <a:cubicBezTo>
                      <a:pt x="422" y="879"/>
                      <a:pt x="424" y="880"/>
                      <a:pt x="426" y="882"/>
                    </a:cubicBezTo>
                    <a:cubicBezTo>
                      <a:pt x="426" y="884"/>
                      <a:pt x="425" y="886"/>
                      <a:pt x="425" y="888"/>
                    </a:cubicBezTo>
                    <a:cubicBezTo>
                      <a:pt x="422" y="886"/>
                      <a:pt x="420" y="884"/>
                      <a:pt x="417" y="882"/>
                    </a:cubicBezTo>
                    <a:cubicBezTo>
                      <a:pt x="416" y="881"/>
                      <a:pt x="416" y="881"/>
                      <a:pt x="415" y="881"/>
                    </a:cubicBezTo>
                    <a:cubicBezTo>
                      <a:pt x="416" y="879"/>
                      <a:pt x="416" y="877"/>
                      <a:pt x="416" y="876"/>
                    </a:cubicBezTo>
                    <a:cubicBezTo>
                      <a:pt x="417" y="876"/>
                      <a:pt x="419" y="877"/>
                      <a:pt x="419" y="878"/>
                    </a:cubicBezTo>
                    <a:close/>
                    <a:moveTo>
                      <a:pt x="415" y="874"/>
                    </a:moveTo>
                    <a:cubicBezTo>
                      <a:pt x="413" y="873"/>
                      <a:pt x="411" y="871"/>
                      <a:pt x="409" y="870"/>
                    </a:cubicBezTo>
                    <a:cubicBezTo>
                      <a:pt x="411" y="870"/>
                      <a:pt x="413" y="869"/>
                      <a:pt x="416" y="869"/>
                    </a:cubicBezTo>
                    <a:cubicBezTo>
                      <a:pt x="415" y="871"/>
                      <a:pt x="415" y="872"/>
                      <a:pt x="415" y="874"/>
                    </a:cubicBezTo>
                    <a:close/>
                    <a:moveTo>
                      <a:pt x="414" y="875"/>
                    </a:moveTo>
                    <a:cubicBezTo>
                      <a:pt x="414" y="876"/>
                      <a:pt x="413" y="878"/>
                      <a:pt x="413" y="879"/>
                    </a:cubicBezTo>
                    <a:cubicBezTo>
                      <a:pt x="411" y="878"/>
                      <a:pt x="408" y="876"/>
                      <a:pt x="407" y="875"/>
                    </a:cubicBezTo>
                    <a:cubicBezTo>
                      <a:pt x="406" y="874"/>
                      <a:pt x="405" y="875"/>
                      <a:pt x="406" y="875"/>
                    </a:cubicBezTo>
                    <a:cubicBezTo>
                      <a:pt x="407" y="877"/>
                      <a:pt x="410" y="879"/>
                      <a:pt x="413" y="880"/>
                    </a:cubicBezTo>
                    <a:cubicBezTo>
                      <a:pt x="412" y="882"/>
                      <a:pt x="412" y="883"/>
                      <a:pt x="412" y="885"/>
                    </a:cubicBezTo>
                    <a:cubicBezTo>
                      <a:pt x="410" y="889"/>
                      <a:pt x="409" y="894"/>
                      <a:pt x="408" y="898"/>
                    </a:cubicBezTo>
                    <a:cubicBezTo>
                      <a:pt x="407" y="897"/>
                      <a:pt x="406" y="897"/>
                      <a:pt x="405" y="896"/>
                    </a:cubicBezTo>
                    <a:cubicBezTo>
                      <a:pt x="404" y="895"/>
                      <a:pt x="403" y="895"/>
                      <a:pt x="402" y="894"/>
                    </a:cubicBezTo>
                    <a:cubicBezTo>
                      <a:pt x="403" y="886"/>
                      <a:pt x="404" y="878"/>
                      <a:pt x="405" y="870"/>
                    </a:cubicBezTo>
                    <a:cubicBezTo>
                      <a:pt x="406" y="870"/>
                      <a:pt x="407" y="870"/>
                      <a:pt x="408" y="870"/>
                    </a:cubicBezTo>
                    <a:cubicBezTo>
                      <a:pt x="408" y="870"/>
                      <a:pt x="408" y="870"/>
                      <a:pt x="408" y="870"/>
                    </a:cubicBezTo>
                    <a:cubicBezTo>
                      <a:pt x="410" y="872"/>
                      <a:pt x="412" y="873"/>
                      <a:pt x="414" y="875"/>
                    </a:cubicBezTo>
                    <a:close/>
                    <a:moveTo>
                      <a:pt x="402" y="917"/>
                    </a:moveTo>
                    <a:cubicBezTo>
                      <a:pt x="402" y="917"/>
                      <a:pt x="402" y="918"/>
                      <a:pt x="401" y="918"/>
                    </a:cubicBezTo>
                    <a:cubicBezTo>
                      <a:pt x="401" y="918"/>
                      <a:pt x="401" y="917"/>
                      <a:pt x="401" y="917"/>
                    </a:cubicBezTo>
                    <a:cubicBezTo>
                      <a:pt x="402" y="917"/>
                      <a:pt x="402" y="917"/>
                      <a:pt x="402" y="917"/>
                    </a:cubicBezTo>
                    <a:close/>
                    <a:moveTo>
                      <a:pt x="402" y="934"/>
                    </a:moveTo>
                    <a:cubicBezTo>
                      <a:pt x="405" y="936"/>
                      <a:pt x="408" y="938"/>
                      <a:pt x="411" y="940"/>
                    </a:cubicBezTo>
                    <a:cubicBezTo>
                      <a:pt x="409" y="945"/>
                      <a:pt x="407" y="950"/>
                      <a:pt x="406" y="954"/>
                    </a:cubicBezTo>
                    <a:cubicBezTo>
                      <a:pt x="405" y="954"/>
                      <a:pt x="403" y="954"/>
                      <a:pt x="402" y="954"/>
                    </a:cubicBezTo>
                    <a:cubicBezTo>
                      <a:pt x="402" y="954"/>
                      <a:pt x="402" y="953"/>
                      <a:pt x="401" y="953"/>
                    </a:cubicBezTo>
                    <a:cubicBezTo>
                      <a:pt x="402" y="947"/>
                      <a:pt x="402" y="941"/>
                      <a:pt x="402" y="934"/>
                    </a:cubicBezTo>
                    <a:close/>
                    <a:moveTo>
                      <a:pt x="412" y="941"/>
                    </a:moveTo>
                    <a:cubicBezTo>
                      <a:pt x="417" y="944"/>
                      <a:pt x="421" y="947"/>
                      <a:pt x="425" y="951"/>
                    </a:cubicBezTo>
                    <a:cubicBezTo>
                      <a:pt x="425" y="952"/>
                      <a:pt x="425" y="952"/>
                      <a:pt x="425" y="953"/>
                    </a:cubicBezTo>
                    <a:cubicBezTo>
                      <a:pt x="422" y="953"/>
                      <a:pt x="419" y="954"/>
                      <a:pt x="416" y="954"/>
                    </a:cubicBezTo>
                    <a:cubicBezTo>
                      <a:pt x="413" y="955"/>
                      <a:pt x="411" y="955"/>
                      <a:pt x="409" y="955"/>
                    </a:cubicBezTo>
                    <a:cubicBezTo>
                      <a:pt x="409" y="950"/>
                      <a:pt x="411" y="946"/>
                      <a:pt x="412" y="941"/>
                    </a:cubicBezTo>
                    <a:close/>
                    <a:moveTo>
                      <a:pt x="413" y="939"/>
                    </a:moveTo>
                    <a:cubicBezTo>
                      <a:pt x="414" y="938"/>
                      <a:pt x="414" y="936"/>
                      <a:pt x="414" y="935"/>
                    </a:cubicBezTo>
                    <a:cubicBezTo>
                      <a:pt x="415" y="932"/>
                      <a:pt x="417" y="929"/>
                      <a:pt x="418" y="925"/>
                    </a:cubicBezTo>
                    <a:cubicBezTo>
                      <a:pt x="421" y="927"/>
                      <a:pt x="425" y="929"/>
                      <a:pt x="428" y="931"/>
                    </a:cubicBezTo>
                    <a:cubicBezTo>
                      <a:pt x="429" y="931"/>
                      <a:pt x="429" y="932"/>
                      <a:pt x="430" y="932"/>
                    </a:cubicBezTo>
                    <a:cubicBezTo>
                      <a:pt x="428" y="937"/>
                      <a:pt x="427" y="943"/>
                      <a:pt x="426" y="948"/>
                    </a:cubicBezTo>
                    <a:cubicBezTo>
                      <a:pt x="422" y="944"/>
                      <a:pt x="418" y="941"/>
                      <a:pt x="413" y="939"/>
                    </a:cubicBezTo>
                    <a:close/>
                    <a:moveTo>
                      <a:pt x="432" y="933"/>
                    </a:moveTo>
                    <a:cubicBezTo>
                      <a:pt x="436" y="935"/>
                      <a:pt x="439" y="937"/>
                      <a:pt x="443" y="940"/>
                    </a:cubicBezTo>
                    <a:cubicBezTo>
                      <a:pt x="442" y="942"/>
                      <a:pt x="442" y="944"/>
                      <a:pt x="441" y="946"/>
                    </a:cubicBezTo>
                    <a:cubicBezTo>
                      <a:pt x="441" y="946"/>
                      <a:pt x="441" y="948"/>
                      <a:pt x="441" y="951"/>
                    </a:cubicBezTo>
                    <a:cubicBezTo>
                      <a:pt x="437" y="951"/>
                      <a:pt x="433" y="951"/>
                      <a:pt x="430" y="952"/>
                    </a:cubicBezTo>
                    <a:cubicBezTo>
                      <a:pt x="430" y="952"/>
                      <a:pt x="430" y="952"/>
                      <a:pt x="430" y="952"/>
                    </a:cubicBezTo>
                    <a:cubicBezTo>
                      <a:pt x="429" y="951"/>
                      <a:pt x="428" y="950"/>
                      <a:pt x="428" y="950"/>
                    </a:cubicBezTo>
                    <a:cubicBezTo>
                      <a:pt x="429" y="944"/>
                      <a:pt x="430" y="939"/>
                      <a:pt x="432" y="933"/>
                    </a:cubicBezTo>
                    <a:close/>
                    <a:moveTo>
                      <a:pt x="440" y="935"/>
                    </a:moveTo>
                    <a:cubicBezTo>
                      <a:pt x="441" y="935"/>
                      <a:pt x="442" y="936"/>
                      <a:pt x="444" y="937"/>
                    </a:cubicBezTo>
                    <a:cubicBezTo>
                      <a:pt x="444" y="937"/>
                      <a:pt x="444" y="937"/>
                      <a:pt x="444" y="937"/>
                    </a:cubicBezTo>
                    <a:cubicBezTo>
                      <a:pt x="442" y="936"/>
                      <a:pt x="441" y="935"/>
                      <a:pt x="440" y="935"/>
                    </a:cubicBezTo>
                    <a:close/>
                    <a:moveTo>
                      <a:pt x="445" y="941"/>
                    </a:moveTo>
                    <a:cubicBezTo>
                      <a:pt x="445" y="941"/>
                      <a:pt x="445" y="941"/>
                      <a:pt x="445" y="942"/>
                    </a:cubicBezTo>
                    <a:cubicBezTo>
                      <a:pt x="446" y="945"/>
                      <a:pt x="447" y="949"/>
                      <a:pt x="446" y="949"/>
                    </a:cubicBezTo>
                    <a:cubicBezTo>
                      <a:pt x="446" y="950"/>
                      <a:pt x="445" y="950"/>
                      <a:pt x="445" y="950"/>
                    </a:cubicBezTo>
                    <a:cubicBezTo>
                      <a:pt x="445" y="950"/>
                      <a:pt x="444" y="950"/>
                      <a:pt x="443" y="950"/>
                    </a:cubicBezTo>
                    <a:cubicBezTo>
                      <a:pt x="444" y="947"/>
                      <a:pt x="444" y="944"/>
                      <a:pt x="445" y="941"/>
                    </a:cubicBezTo>
                    <a:close/>
                    <a:moveTo>
                      <a:pt x="443" y="902"/>
                    </a:moveTo>
                    <a:cubicBezTo>
                      <a:pt x="443" y="900"/>
                      <a:pt x="443" y="897"/>
                      <a:pt x="444" y="895"/>
                    </a:cubicBezTo>
                    <a:cubicBezTo>
                      <a:pt x="444" y="895"/>
                      <a:pt x="444" y="896"/>
                      <a:pt x="445" y="896"/>
                    </a:cubicBezTo>
                    <a:cubicBezTo>
                      <a:pt x="445" y="899"/>
                      <a:pt x="445" y="901"/>
                      <a:pt x="445" y="904"/>
                    </a:cubicBezTo>
                    <a:cubicBezTo>
                      <a:pt x="444" y="903"/>
                      <a:pt x="443" y="902"/>
                      <a:pt x="443" y="902"/>
                    </a:cubicBezTo>
                    <a:close/>
                    <a:moveTo>
                      <a:pt x="444" y="894"/>
                    </a:moveTo>
                    <a:cubicBezTo>
                      <a:pt x="444" y="892"/>
                      <a:pt x="444" y="890"/>
                      <a:pt x="445" y="888"/>
                    </a:cubicBezTo>
                    <a:cubicBezTo>
                      <a:pt x="445" y="889"/>
                      <a:pt x="445" y="889"/>
                      <a:pt x="445" y="889"/>
                    </a:cubicBezTo>
                    <a:cubicBezTo>
                      <a:pt x="445" y="891"/>
                      <a:pt x="445" y="893"/>
                      <a:pt x="445" y="895"/>
                    </a:cubicBezTo>
                    <a:cubicBezTo>
                      <a:pt x="444" y="895"/>
                      <a:pt x="444" y="894"/>
                      <a:pt x="444" y="894"/>
                    </a:cubicBezTo>
                    <a:close/>
                    <a:moveTo>
                      <a:pt x="444" y="879"/>
                    </a:moveTo>
                    <a:cubicBezTo>
                      <a:pt x="442" y="878"/>
                      <a:pt x="440" y="877"/>
                      <a:pt x="438" y="876"/>
                    </a:cubicBezTo>
                    <a:cubicBezTo>
                      <a:pt x="435" y="873"/>
                      <a:pt x="432" y="871"/>
                      <a:pt x="429" y="869"/>
                    </a:cubicBezTo>
                    <a:cubicBezTo>
                      <a:pt x="429" y="869"/>
                      <a:pt x="429" y="869"/>
                      <a:pt x="429" y="869"/>
                    </a:cubicBezTo>
                    <a:cubicBezTo>
                      <a:pt x="434" y="869"/>
                      <a:pt x="439" y="869"/>
                      <a:pt x="444" y="869"/>
                    </a:cubicBezTo>
                    <a:cubicBezTo>
                      <a:pt x="444" y="872"/>
                      <a:pt x="444" y="874"/>
                      <a:pt x="444" y="876"/>
                    </a:cubicBezTo>
                    <a:cubicBezTo>
                      <a:pt x="444" y="877"/>
                      <a:pt x="444" y="878"/>
                      <a:pt x="444" y="879"/>
                    </a:cubicBezTo>
                    <a:close/>
                    <a:moveTo>
                      <a:pt x="414" y="632"/>
                    </a:moveTo>
                    <a:cubicBezTo>
                      <a:pt x="415" y="633"/>
                      <a:pt x="416" y="634"/>
                      <a:pt x="417" y="634"/>
                    </a:cubicBezTo>
                    <a:cubicBezTo>
                      <a:pt x="417" y="638"/>
                      <a:pt x="416" y="641"/>
                      <a:pt x="416" y="644"/>
                    </a:cubicBezTo>
                    <a:cubicBezTo>
                      <a:pt x="415" y="640"/>
                      <a:pt x="415" y="636"/>
                      <a:pt x="414" y="632"/>
                    </a:cubicBezTo>
                    <a:close/>
                    <a:moveTo>
                      <a:pt x="421" y="585"/>
                    </a:moveTo>
                    <a:cubicBezTo>
                      <a:pt x="420" y="597"/>
                      <a:pt x="418" y="609"/>
                      <a:pt x="417" y="621"/>
                    </a:cubicBezTo>
                    <a:cubicBezTo>
                      <a:pt x="417" y="622"/>
                      <a:pt x="417" y="624"/>
                      <a:pt x="417" y="626"/>
                    </a:cubicBezTo>
                    <a:cubicBezTo>
                      <a:pt x="415" y="625"/>
                      <a:pt x="414" y="624"/>
                      <a:pt x="412" y="623"/>
                    </a:cubicBezTo>
                    <a:cubicBezTo>
                      <a:pt x="412" y="621"/>
                      <a:pt x="411" y="620"/>
                      <a:pt x="411" y="619"/>
                    </a:cubicBezTo>
                    <a:cubicBezTo>
                      <a:pt x="411" y="614"/>
                      <a:pt x="412" y="608"/>
                      <a:pt x="412" y="603"/>
                    </a:cubicBezTo>
                    <a:cubicBezTo>
                      <a:pt x="413" y="599"/>
                      <a:pt x="413" y="596"/>
                      <a:pt x="413" y="593"/>
                    </a:cubicBezTo>
                    <a:cubicBezTo>
                      <a:pt x="414" y="591"/>
                      <a:pt x="415" y="590"/>
                      <a:pt x="416" y="589"/>
                    </a:cubicBezTo>
                    <a:cubicBezTo>
                      <a:pt x="417" y="588"/>
                      <a:pt x="416" y="587"/>
                      <a:pt x="415" y="588"/>
                    </a:cubicBezTo>
                    <a:cubicBezTo>
                      <a:pt x="414" y="589"/>
                      <a:pt x="414" y="590"/>
                      <a:pt x="413" y="591"/>
                    </a:cubicBezTo>
                    <a:cubicBezTo>
                      <a:pt x="413" y="574"/>
                      <a:pt x="413" y="558"/>
                      <a:pt x="413" y="542"/>
                    </a:cubicBezTo>
                    <a:cubicBezTo>
                      <a:pt x="413" y="532"/>
                      <a:pt x="414" y="523"/>
                      <a:pt x="415" y="513"/>
                    </a:cubicBezTo>
                    <a:cubicBezTo>
                      <a:pt x="415" y="503"/>
                      <a:pt x="414" y="494"/>
                      <a:pt x="418" y="484"/>
                    </a:cubicBezTo>
                    <a:cubicBezTo>
                      <a:pt x="420" y="476"/>
                      <a:pt x="426" y="466"/>
                      <a:pt x="431" y="460"/>
                    </a:cubicBezTo>
                    <a:cubicBezTo>
                      <a:pt x="432" y="459"/>
                      <a:pt x="433" y="458"/>
                      <a:pt x="434" y="457"/>
                    </a:cubicBezTo>
                    <a:cubicBezTo>
                      <a:pt x="435" y="456"/>
                      <a:pt x="437" y="456"/>
                      <a:pt x="438" y="455"/>
                    </a:cubicBezTo>
                    <a:cubicBezTo>
                      <a:pt x="441" y="454"/>
                      <a:pt x="445" y="452"/>
                      <a:pt x="448" y="451"/>
                    </a:cubicBezTo>
                    <a:cubicBezTo>
                      <a:pt x="446" y="461"/>
                      <a:pt x="445" y="471"/>
                      <a:pt x="442" y="481"/>
                    </a:cubicBezTo>
                    <a:cubicBezTo>
                      <a:pt x="439" y="492"/>
                      <a:pt x="437" y="503"/>
                      <a:pt x="435" y="515"/>
                    </a:cubicBezTo>
                    <a:cubicBezTo>
                      <a:pt x="433" y="527"/>
                      <a:pt x="430" y="538"/>
                      <a:pt x="427" y="550"/>
                    </a:cubicBezTo>
                    <a:cubicBezTo>
                      <a:pt x="424" y="562"/>
                      <a:pt x="423" y="573"/>
                      <a:pt x="421" y="585"/>
                    </a:cubicBezTo>
                    <a:close/>
                    <a:moveTo>
                      <a:pt x="325" y="871"/>
                    </a:moveTo>
                    <a:cubicBezTo>
                      <a:pt x="325" y="875"/>
                      <a:pt x="325" y="880"/>
                      <a:pt x="324" y="884"/>
                    </a:cubicBezTo>
                    <a:cubicBezTo>
                      <a:pt x="322" y="883"/>
                      <a:pt x="319" y="882"/>
                      <a:pt x="317" y="881"/>
                    </a:cubicBezTo>
                    <a:cubicBezTo>
                      <a:pt x="315" y="880"/>
                      <a:pt x="313" y="880"/>
                      <a:pt x="311" y="879"/>
                    </a:cubicBezTo>
                    <a:cubicBezTo>
                      <a:pt x="311" y="876"/>
                      <a:pt x="311" y="874"/>
                      <a:pt x="311" y="871"/>
                    </a:cubicBezTo>
                    <a:cubicBezTo>
                      <a:pt x="316" y="871"/>
                      <a:pt x="320" y="871"/>
                      <a:pt x="325" y="871"/>
                    </a:cubicBezTo>
                    <a:close/>
                    <a:moveTo>
                      <a:pt x="313" y="880"/>
                    </a:moveTo>
                    <a:cubicBezTo>
                      <a:pt x="317" y="882"/>
                      <a:pt x="321" y="884"/>
                      <a:pt x="324" y="885"/>
                    </a:cubicBezTo>
                    <a:cubicBezTo>
                      <a:pt x="324" y="889"/>
                      <a:pt x="324" y="893"/>
                      <a:pt x="324" y="896"/>
                    </a:cubicBezTo>
                    <a:cubicBezTo>
                      <a:pt x="322" y="898"/>
                      <a:pt x="321" y="901"/>
                      <a:pt x="320" y="903"/>
                    </a:cubicBezTo>
                    <a:cubicBezTo>
                      <a:pt x="317" y="901"/>
                      <a:pt x="313" y="899"/>
                      <a:pt x="310" y="897"/>
                    </a:cubicBezTo>
                    <a:cubicBezTo>
                      <a:pt x="310" y="891"/>
                      <a:pt x="310" y="885"/>
                      <a:pt x="311" y="880"/>
                    </a:cubicBezTo>
                    <a:cubicBezTo>
                      <a:pt x="311" y="880"/>
                      <a:pt x="312" y="880"/>
                      <a:pt x="313" y="880"/>
                    </a:cubicBezTo>
                    <a:close/>
                    <a:moveTo>
                      <a:pt x="321" y="933"/>
                    </a:moveTo>
                    <a:cubicBezTo>
                      <a:pt x="321" y="934"/>
                      <a:pt x="321" y="935"/>
                      <a:pt x="321" y="937"/>
                    </a:cubicBezTo>
                    <a:cubicBezTo>
                      <a:pt x="321" y="937"/>
                      <a:pt x="321" y="937"/>
                      <a:pt x="321" y="937"/>
                    </a:cubicBezTo>
                    <a:cubicBezTo>
                      <a:pt x="320" y="939"/>
                      <a:pt x="319" y="942"/>
                      <a:pt x="317" y="945"/>
                    </a:cubicBezTo>
                    <a:cubicBezTo>
                      <a:pt x="315" y="943"/>
                      <a:pt x="313" y="941"/>
                      <a:pt x="311" y="940"/>
                    </a:cubicBezTo>
                    <a:cubicBezTo>
                      <a:pt x="310" y="939"/>
                      <a:pt x="310" y="939"/>
                      <a:pt x="309" y="938"/>
                    </a:cubicBezTo>
                    <a:cubicBezTo>
                      <a:pt x="310" y="935"/>
                      <a:pt x="312" y="931"/>
                      <a:pt x="313" y="927"/>
                    </a:cubicBezTo>
                    <a:cubicBezTo>
                      <a:pt x="316" y="929"/>
                      <a:pt x="319" y="931"/>
                      <a:pt x="321" y="933"/>
                    </a:cubicBezTo>
                    <a:close/>
                    <a:moveTo>
                      <a:pt x="314" y="925"/>
                    </a:moveTo>
                    <a:cubicBezTo>
                      <a:pt x="314" y="922"/>
                      <a:pt x="315" y="919"/>
                      <a:pt x="316" y="916"/>
                    </a:cubicBezTo>
                    <a:cubicBezTo>
                      <a:pt x="317" y="917"/>
                      <a:pt x="318" y="917"/>
                      <a:pt x="319" y="918"/>
                    </a:cubicBezTo>
                    <a:cubicBezTo>
                      <a:pt x="320" y="918"/>
                      <a:pt x="321" y="918"/>
                      <a:pt x="322" y="919"/>
                    </a:cubicBezTo>
                    <a:cubicBezTo>
                      <a:pt x="322" y="922"/>
                      <a:pt x="321" y="926"/>
                      <a:pt x="321" y="930"/>
                    </a:cubicBezTo>
                    <a:cubicBezTo>
                      <a:pt x="319" y="928"/>
                      <a:pt x="317" y="927"/>
                      <a:pt x="315" y="926"/>
                    </a:cubicBezTo>
                    <a:cubicBezTo>
                      <a:pt x="315" y="925"/>
                      <a:pt x="314" y="925"/>
                      <a:pt x="314" y="925"/>
                    </a:cubicBezTo>
                    <a:close/>
                    <a:moveTo>
                      <a:pt x="321" y="947"/>
                    </a:moveTo>
                    <a:cubicBezTo>
                      <a:pt x="321" y="947"/>
                      <a:pt x="320" y="946"/>
                      <a:pt x="319" y="946"/>
                    </a:cubicBezTo>
                    <a:cubicBezTo>
                      <a:pt x="320" y="945"/>
                      <a:pt x="321" y="944"/>
                      <a:pt x="321" y="942"/>
                    </a:cubicBezTo>
                    <a:cubicBezTo>
                      <a:pt x="321" y="944"/>
                      <a:pt x="321" y="946"/>
                      <a:pt x="321" y="947"/>
                    </a:cubicBezTo>
                    <a:close/>
                    <a:moveTo>
                      <a:pt x="318" y="948"/>
                    </a:moveTo>
                    <a:cubicBezTo>
                      <a:pt x="319" y="949"/>
                      <a:pt x="320" y="949"/>
                      <a:pt x="321" y="950"/>
                    </a:cubicBezTo>
                    <a:cubicBezTo>
                      <a:pt x="321" y="950"/>
                      <a:pt x="321" y="950"/>
                      <a:pt x="322" y="951"/>
                    </a:cubicBezTo>
                    <a:cubicBezTo>
                      <a:pt x="322" y="951"/>
                      <a:pt x="322" y="952"/>
                      <a:pt x="322" y="952"/>
                    </a:cubicBezTo>
                    <a:cubicBezTo>
                      <a:pt x="320" y="952"/>
                      <a:pt x="318" y="952"/>
                      <a:pt x="316" y="952"/>
                    </a:cubicBezTo>
                    <a:cubicBezTo>
                      <a:pt x="317" y="951"/>
                      <a:pt x="318" y="949"/>
                      <a:pt x="318" y="948"/>
                    </a:cubicBezTo>
                    <a:close/>
                    <a:moveTo>
                      <a:pt x="322" y="916"/>
                    </a:moveTo>
                    <a:cubicBezTo>
                      <a:pt x="322" y="916"/>
                      <a:pt x="321" y="916"/>
                      <a:pt x="321" y="916"/>
                    </a:cubicBezTo>
                    <a:cubicBezTo>
                      <a:pt x="320" y="915"/>
                      <a:pt x="318" y="915"/>
                      <a:pt x="317" y="914"/>
                    </a:cubicBezTo>
                    <a:cubicBezTo>
                      <a:pt x="318" y="912"/>
                      <a:pt x="319" y="910"/>
                      <a:pt x="320" y="907"/>
                    </a:cubicBezTo>
                    <a:cubicBezTo>
                      <a:pt x="320" y="907"/>
                      <a:pt x="320" y="906"/>
                      <a:pt x="320" y="906"/>
                    </a:cubicBezTo>
                    <a:cubicBezTo>
                      <a:pt x="321" y="906"/>
                      <a:pt x="322" y="907"/>
                      <a:pt x="322" y="907"/>
                    </a:cubicBezTo>
                    <a:cubicBezTo>
                      <a:pt x="322" y="910"/>
                      <a:pt x="322" y="913"/>
                      <a:pt x="322" y="916"/>
                    </a:cubicBezTo>
                    <a:close/>
                    <a:moveTo>
                      <a:pt x="321" y="904"/>
                    </a:moveTo>
                    <a:cubicBezTo>
                      <a:pt x="322" y="903"/>
                      <a:pt x="322" y="902"/>
                      <a:pt x="323" y="901"/>
                    </a:cubicBezTo>
                    <a:cubicBezTo>
                      <a:pt x="323" y="902"/>
                      <a:pt x="323" y="904"/>
                      <a:pt x="323" y="905"/>
                    </a:cubicBezTo>
                    <a:cubicBezTo>
                      <a:pt x="322" y="905"/>
                      <a:pt x="322" y="904"/>
                      <a:pt x="321" y="904"/>
                    </a:cubicBezTo>
                    <a:close/>
                    <a:moveTo>
                      <a:pt x="317" y="903"/>
                    </a:moveTo>
                    <a:cubicBezTo>
                      <a:pt x="317" y="904"/>
                      <a:pt x="318" y="904"/>
                      <a:pt x="319" y="905"/>
                    </a:cubicBezTo>
                    <a:cubicBezTo>
                      <a:pt x="318" y="906"/>
                      <a:pt x="318" y="907"/>
                      <a:pt x="317" y="908"/>
                    </a:cubicBezTo>
                    <a:cubicBezTo>
                      <a:pt x="316" y="910"/>
                      <a:pt x="316" y="911"/>
                      <a:pt x="315" y="913"/>
                    </a:cubicBezTo>
                    <a:cubicBezTo>
                      <a:pt x="313" y="912"/>
                      <a:pt x="312" y="912"/>
                      <a:pt x="310" y="911"/>
                    </a:cubicBezTo>
                    <a:cubicBezTo>
                      <a:pt x="310" y="910"/>
                      <a:pt x="310" y="909"/>
                      <a:pt x="310" y="908"/>
                    </a:cubicBezTo>
                    <a:cubicBezTo>
                      <a:pt x="310" y="905"/>
                      <a:pt x="310" y="902"/>
                      <a:pt x="310" y="899"/>
                    </a:cubicBezTo>
                    <a:cubicBezTo>
                      <a:pt x="312" y="900"/>
                      <a:pt x="315" y="902"/>
                      <a:pt x="317" y="903"/>
                    </a:cubicBezTo>
                    <a:close/>
                    <a:moveTo>
                      <a:pt x="314" y="915"/>
                    </a:moveTo>
                    <a:cubicBezTo>
                      <a:pt x="313" y="918"/>
                      <a:pt x="312" y="921"/>
                      <a:pt x="312" y="924"/>
                    </a:cubicBezTo>
                    <a:cubicBezTo>
                      <a:pt x="311" y="923"/>
                      <a:pt x="310" y="923"/>
                      <a:pt x="309" y="922"/>
                    </a:cubicBezTo>
                    <a:cubicBezTo>
                      <a:pt x="310" y="919"/>
                      <a:pt x="310" y="916"/>
                      <a:pt x="310" y="913"/>
                    </a:cubicBezTo>
                    <a:cubicBezTo>
                      <a:pt x="311" y="914"/>
                      <a:pt x="313" y="915"/>
                      <a:pt x="314" y="915"/>
                    </a:cubicBezTo>
                    <a:close/>
                    <a:moveTo>
                      <a:pt x="311" y="926"/>
                    </a:moveTo>
                    <a:cubicBezTo>
                      <a:pt x="311" y="926"/>
                      <a:pt x="311" y="926"/>
                      <a:pt x="311" y="926"/>
                    </a:cubicBezTo>
                    <a:cubicBezTo>
                      <a:pt x="310" y="928"/>
                      <a:pt x="309" y="931"/>
                      <a:pt x="309" y="933"/>
                    </a:cubicBezTo>
                    <a:cubicBezTo>
                      <a:pt x="309" y="930"/>
                      <a:pt x="309" y="928"/>
                      <a:pt x="309" y="925"/>
                    </a:cubicBezTo>
                    <a:cubicBezTo>
                      <a:pt x="310" y="925"/>
                      <a:pt x="310" y="926"/>
                      <a:pt x="311" y="926"/>
                    </a:cubicBezTo>
                    <a:close/>
                    <a:moveTo>
                      <a:pt x="309" y="941"/>
                    </a:moveTo>
                    <a:cubicBezTo>
                      <a:pt x="311" y="943"/>
                      <a:pt x="314" y="945"/>
                      <a:pt x="316" y="947"/>
                    </a:cubicBezTo>
                    <a:cubicBezTo>
                      <a:pt x="315" y="948"/>
                      <a:pt x="315" y="950"/>
                      <a:pt x="314" y="952"/>
                    </a:cubicBezTo>
                    <a:cubicBezTo>
                      <a:pt x="313" y="951"/>
                      <a:pt x="311" y="951"/>
                      <a:pt x="310" y="951"/>
                    </a:cubicBezTo>
                    <a:cubicBezTo>
                      <a:pt x="309" y="948"/>
                      <a:pt x="309" y="944"/>
                      <a:pt x="308" y="941"/>
                    </a:cubicBezTo>
                    <a:cubicBezTo>
                      <a:pt x="309" y="941"/>
                      <a:pt x="309" y="941"/>
                      <a:pt x="309" y="941"/>
                    </a:cubicBezTo>
                    <a:close/>
                    <a:moveTo>
                      <a:pt x="518" y="928"/>
                    </a:moveTo>
                    <a:cubicBezTo>
                      <a:pt x="515" y="930"/>
                      <a:pt x="513" y="931"/>
                      <a:pt x="511" y="932"/>
                    </a:cubicBezTo>
                    <a:cubicBezTo>
                      <a:pt x="511" y="932"/>
                      <a:pt x="511" y="932"/>
                      <a:pt x="511" y="932"/>
                    </a:cubicBezTo>
                    <a:cubicBezTo>
                      <a:pt x="511" y="930"/>
                      <a:pt x="511" y="927"/>
                      <a:pt x="512" y="924"/>
                    </a:cubicBezTo>
                    <a:cubicBezTo>
                      <a:pt x="512" y="924"/>
                      <a:pt x="512" y="923"/>
                      <a:pt x="512" y="923"/>
                    </a:cubicBezTo>
                    <a:cubicBezTo>
                      <a:pt x="514" y="924"/>
                      <a:pt x="517" y="925"/>
                      <a:pt x="519" y="926"/>
                    </a:cubicBezTo>
                    <a:cubicBezTo>
                      <a:pt x="519" y="926"/>
                      <a:pt x="519" y="927"/>
                      <a:pt x="519" y="927"/>
                    </a:cubicBezTo>
                    <a:cubicBezTo>
                      <a:pt x="519" y="927"/>
                      <a:pt x="519" y="927"/>
                      <a:pt x="519" y="927"/>
                    </a:cubicBezTo>
                    <a:cubicBezTo>
                      <a:pt x="518" y="926"/>
                      <a:pt x="517" y="926"/>
                      <a:pt x="517" y="927"/>
                    </a:cubicBezTo>
                    <a:cubicBezTo>
                      <a:pt x="517" y="928"/>
                      <a:pt x="517" y="928"/>
                      <a:pt x="518" y="928"/>
                    </a:cubicBezTo>
                    <a:close/>
                    <a:moveTo>
                      <a:pt x="499" y="937"/>
                    </a:moveTo>
                    <a:cubicBezTo>
                      <a:pt x="499" y="937"/>
                      <a:pt x="499" y="937"/>
                      <a:pt x="499" y="937"/>
                    </a:cubicBezTo>
                    <a:cubicBezTo>
                      <a:pt x="499" y="937"/>
                      <a:pt x="498" y="938"/>
                      <a:pt x="498" y="938"/>
                    </a:cubicBezTo>
                    <a:cubicBezTo>
                      <a:pt x="497" y="937"/>
                      <a:pt x="496" y="937"/>
                      <a:pt x="494" y="936"/>
                    </a:cubicBezTo>
                    <a:cubicBezTo>
                      <a:pt x="495" y="934"/>
                      <a:pt x="495" y="932"/>
                      <a:pt x="495" y="930"/>
                    </a:cubicBezTo>
                    <a:cubicBezTo>
                      <a:pt x="495" y="930"/>
                      <a:pt x="495" y="929"/>
                      <a:pt x="495" y="929"/>
                    </a:cubicBezTo>
                    <a:cubicBezTo>
                      <a:pt x="497" y="931"/>
                      <a:pt x="500" y="932"/>
                      <a:pt x="502" y="934"/>
                    </a:cubicBezTo>
                    <a:cubicBezTo>
                      <a:pt x="502" y="936"/>
                      <a:pt x="501" y="937"/>
                      <a:pt x="500" y="936"/>
                    </a:cubicBezTo>
                    <a:cubicBezTo>
                      <a:pt x="499" y="935"/>
                      <a:pt x="498" y="936"/>
                      <a:pt x="499" y="937"/>
                    </a:cubicBezTo>
                    <a:close/>
                    <a:moveTo>
                      <a:pt x="456" y="945"/>
                    </a:moveTo>
                    <a:cubicBezTo>
                      <a:pt x="457" y="946"/>
                      <a:pt x="457" y="947"/>
                      <a:pt x="457" y="947"/>
                    </a:cubicBezTo>
                    <a:cubicBezTo>
                      <a:pt x="457" y="948"/>
                      <a:pt x="457" y="948"/>
                      <a:pt x="458" y="948"/>
                    </a:cubicBezTo>
                    <a:cubicBezTo>
                      <a:pt x="458" y="948"/>
                      <a:pt x="458" y="948"/>
                      <a:pt x="458" y="948"/>
                    </a:cubicBezTo>
                    <a:cubicBezTo>
                      <a:pt x="456" y="947"/>
                      <a:pt x="455" y="946"/>
                      <a:pt x="453" y="944"/>
                    </a:cubicBezTo>
                    <a:cubicBezTo>
                      <a:pt x="453" y="944"/>
                      <a:pt x="453" y="943"/>
                      <a:pt x="453" y="943"/>
                    </a:cubicBezTo>
                    <a:cubicBezTo>
                      <a:pt x="453" y="942"/>
                      <a:pt x="453" y="941"/>
                      <a:pt x="453" y="941"/>
                    </a:cubicBezTo>
                    <a:cubicBezTo>
                      <a:pt x="454" y="941"/>
                      <a:pt x="456" y="942"/>
                      <a:pt x="458" y="942"/>
                    </a:cubicBezTo>
                    <a:cubicBezTo>
                      <a:pt x="458" y="943"/>
                      <a:pt x="458" y="944"/>
                      <a:pt x="458" y="944"/>
                    </a:cubicBezTo>
                    <a:cubicBezTo>
                      <a:pt x="457" y="944"/>
                      <a:pt x="456" y="944"/>
                      <a:pt x="456" y="945"/>
                    </a:cubicBezTo>
                    <a:close/>
                    <a:moveTo>
                      <a:pt x="455" y="949"/>
                    </a:moveTo>
                    <a:cubicBezTo>
                      <a:pt x="454" y="949"/>
                      <a:pt x="454" y="949"/>
                      <a:pt x="453" y="949"/>
                    </a:cubicBezTo>
                    <a:cubicBezTo>
                      <a:pt x="453" y="949"/>
                      <a:pt x="453" y="948"/>
                      <a:pt x="453" y="948"/>
                    </a:cubicBezTo>
                    <a:cubicBezTo>
                      <a:pt x="454" y="948"/>
                      <a:pt x="454" y="949"/>
                      <a:pt x="455" y="949"/>
                    </a:cubicBezTo>
                    <a:close/>
                    <a:moveTo>
                      <a:pt x="453" y="939"/>
                    </a:moveTo>
                    <a:cubicBezTo>
                      <a:pt x="452" y="935"/>
                      <a:pt x="452" y="931"/>
                      <a:pt x="452" y="927"/>
                    </a:cubicBezTo>
                    <a:cubicBezTo>
                      <a:pt x="454" y="928"/>
                      <a:pt x="457" y="930"/>
                      <a:pt x="459" y="931"/>
                    </a:cubicBezTo>
                    <a:cubicBezTo>
                      <a:pt x="459" y="931"/>
                      <a:pt x="459" y="931"/>
                      <a:pt x="459" y="931"/>
                    </a:cubicBezTo>
                    <a:cubicBezTo>
                      <a:pt x="459" y="935"/>
                      <a:pt x="458" y="938"/>
                      <a:pt x="458" y="941"/>
                    </a:cubicBezTo>
                    <a:cubicBezTo>
                      <a:pt x="456" y="941"/>
                      <a:pt x="454" y="940"/>
                      <a:pt x="453" y="939"/>
                    </a:cubicBezTo>
                    <a:close/>
                    <a:moveTo>
                      <a:pt x="452" y="900"/>
                    </a:moveTo>
                    <a:cubicBezTo>
                      <a:pt x="452" y="895"/>
                      <a:pt x="452" y="891"/>
                      <a:pt x="452" y="887"/>
                    </a:cubicBezTo>
                    <a:cubicBezTo>
                      <a:pt x="453" y="887"/>
                      <a:pt x="454" y="888"/>
                      <a:pt x="454" y="888"/>
                    </a:cubicBezTo>
                    <a:cubicBezTo>
                      <a:pt x="454" y="888"/>
                      <a:pt x="454" y="888"/>
                      <a:pt x="454" y="888"/>
                    </a:cubicBezTo>
                    <a:cubicBezTo>
                      <a:pt x="454" y="892"/>
                      <a:pt x="454" y="896"/>
                      <a:pt x="453" y="900"/>
                    </a:cubicBezTo>
                    <a:cubicBezTo>
                      <a:pt x="453" y="900"/>
                      <a:pt x="453" y="900"/>
                      <a:pt x="452" y="900"/>
                    </a:cubicBezTo>
                    <a:close/>
                    <a:moveTo>
                      <a:pt x="453" y="901"/>
                    </a:moveTo>
                    <a:cubicBezTo>
                      <a:pt x="453" y="902"/>
                      <a:pt x="452" y="903"/>
                      <a:pt x="452" y="904"/>
                    </a:cubicBezTo>
                    <a:cubicBezTo>
                      <a:pt x="452" y="903"/>
                      <a:pt x="452" y="902"/>
                      <a:pt x="452" y="901"/>
                    </a:cubicBezTo>
                    <a:cubicBezTo>
                      <a:pt x="452" y="901"/>
                      <a:pt x="453" y="901"/>
                      <a:pt x="453" y="901"/>
                    </a:cubicBezTo>
                    <a:close/>
                    <a:moveTo>
                      <a:pt x="455" y="903"/>
                    </a:moveTo>
                    <a:cubicBezTo>
                      <a:pt x="457" y="904"/>
                      <a:pt x="459" y="905"/>
                      <a:pt x="461" y="907"/>
                    </a:cubicBezTo>
                    <a:cubicBezTo>
                      <a:pt x="461" y="907"/>
                      <a:pt x="462" y="907"/>
                      <a:pt x="462" y="907"/>
                    </a:cubicBezTo>
                    <a:cubicBezTo>
                      <a:pt x="462" y="907"/>
                      <a:pt x="462" y="908"/>
                      <a:pt x="462" y="908"/>
                    </a:cubicBezTo>
                    <a:cubicBezTo>
                      <a:pt x="462" y="910"/>
                      <a:pt x="462" y="913"/>
                      <a:pt x="461" y="916"/>
                    </a:cubicBezTo>
                    <a:cubicBezTo>
                      <a:pt x="459" y="914"/>
                      <a:pt x="456" y="912"/>
                      <a:pt x="453" y="910"/>
                    </a:cubicBezTo>
                    <a:cubicBezTo>
                      <a:pt x="454" y="908"/>
                      <a:pt x="454" y="905"/>
                      <a:pt x="455" y="903"/>
                    </a:cubicBezTo>
                    <a:close/>
                    <a:moveTo>
                      <a:pt x="454" y="887"/>
                    </a:moveTo>
                    <a:cubicBezTo>
                      <a:pt x="454" y="886"/>
                      <a:pt x="453" y="886"/>
                      <a:pt x="452" y="885"/>
                    </a:cubicBezTo>
                    <a:cubicBezTo>
                      <a:pt x="452" y="881"/>
                      <a:pt x="452" y="877"/>
                      <a:pt x="452" y="872"/>
                    </a:cubicBezTo>
                    <a:cubicBezTo>
                      <a:pt x="453" y="873"/>
                      <a:pt x="454" y="874"/>
                      <a:pt x="455" y="875"/>
                    </a:cubicBezTo>
                    <a:cubicBezTo>
                      <a:pt x="454" y="879"/>
                      <a:pt x="454" y="883"/>
                      <a:pt x="454" y="887"/>
                    </a:cubicBezTo>
                    <a:close/>
                    <a:moveTo>
                      <a:pt x="452" y="926"/>
                    </a:moveTo>
                    <a:cubicBezTo>
                      <a:pt x="452" y="925"/>
                      <a:pt x="452" y="924"/>
                      <a:pt x="452" y="922"/>
                    </a:cubicBezTo>
                    <a:cubicBezTo>
                      <a:pt x="452" y="920"/>
                      <a:pt x="452" y="917"/>
                      <a:pt x="452" y="914"/>
                    </a:cubicBezTo>
                    <a:cubicBezTo>
                      <a:pt x="452" y="914"/>
                      <a:pt x="452" y="914"/>
                      <a:pt x="452" y="913"/>
                    </a:cubicBezTo>
                    <a:cubicBezTo>
                      <a:pt x="453" y="913"/>
                      <a:pt x="453" y="912"/>
                      <a:pt x="453" y="911"/>
                    </a:cubicBezTo>
                    <a:cubicBezTo>
                      <a:pt x="456" y="913"/>
                      <a:pt x="459" y="915"/>
                      <a:pt x="461" y="917"/>
                    </a:cubicBezTo>
                    <a:cubicBezTo>
                      <a:pt x="461" y="921"/>
                      <a:pt x="461" y="924"/>
                      <a:pt x="460" y="928"/>
                    </a:cubicBezTo>
                    <a:cubicBezTo>
                      <a:pt x="460" y="929"/>
                      <a:pt x="460" y="930"/>
                      <a:pt x="459" y="930"/>
                    </a:cubicBezTo>
                    <a:cubicBezTo>
                      <a:pt x="457" y="929"/>
                      <a:pt x="454" y="927"/>
                      <a:pt x="452" y="926"/>
                    </a:cubicBezTo>
                    <a:close/>
                    <a:moveTo>
                      <a:pt x="459" y="947"/>
                    </a:moveTo>
                    <a:cubicBezTo>
                      <a:pt x="460" y="946"/>
                      <a:pt x="460" y="945"/>
                      <a:pt x="460" y="943"/>
                    </a:cubicBezTo>
                    <a:cubicBezTo>
                      <a:pt x="461" y="944"/>
                      <a:pt x="462" y="944"/>
                      <a:pt x="462" y="944"/>
                    </a:cubicBezTo>
                    <a:cubicBezTo>
                      <a:pt x="462" y="945"/>
                      <a:pt x="462" y="945"/>
                      <a:pt x="462" y="945"/>
                    </a:cubicBezTo>
                    <a:cubicBezTo>
                      <a:pt x="463" y="945"/>
                      <a:pt x="463" y="945"/>
                      <a:pt x="464" y="945"/>
                    </a:cubicBezTo>
                    <a:cubicBezTo>
                      <a:pt x="464" y="945"/>
                      <a:pt x="465" y="945"/>
                      <a:pt x="464" y="944"/>
                    </a:cubicBezTo>
                    <a:cubicBezTo>
                      <a:pt x="463" y="943"/>
                      <a:pt x="462" y="943"/>
                      <a:pt x="460" y="942"/>
                    </a:cubicBezTo>
                    <a:cubicBezTo>
                      <a:pt x="461" y="939"/>
                      <a:pt x="461" y="936"/>
                      <a:pt x="461" y="933"/>
                    </a:cubicBezTo>
                    <a:cubicBezTo>
                      <a:pt x="463" y="934"/>
                      <a:pt x="464" y="934"/>
                      <a:pt x="465" y="935"/>
                    </a:cubicBezTo>
                    <a:cubicBezTo>
                      <a:pt x="467" y="936"/>
                      <a:pt x="469" y="936"/>
                      <a:pt x="471" y="937"/>
                    </a:cubicBezTo>
                    <a:cubicBezTo>
                      <a:pt x="471" y="937"/>
                      <a:pt x="471" y="937"/>
                      <a:pt x="471" y="937"/>
                    </a:cubicBezTo>
                    <a:cubicBezTo>
                      <a:pt x="470" y="940"/>
                      <a:pt x="470" y="942"/>
                      <a:pt x="469" y="945"/>
                    </a:cubicBezTo>
                    <a:cubicBezTo>
                      <a:pt x="469" y="945"/>
                      <a:pt x="469" y="945"/>
                      <a:pt x="468" y="945"/>
                    </a:cubicBezTo>
                    <a:cubicBezTo>
                      <a:pt x="465" y="946"/>
                      <a:pt x="462" y="947"/>
                      <a:pt x="459" y="948"/>
                    </a:cubicBezTo>
                    <a:cubicBezTo>
                      <a:pt x="459" y="948"/>
                      <a:pt x="459" y="948"/>
                      <a:pt x="459" y="947"/>
                    </a:cubicBezTo>
                    <a:close/>
                    <a:moveTo>
                      <a:pt x="469" y="935"/>
                    </a:moveTo>
                    <a:cubicBezTo>
                      <a:pt x="466" y="935"/>
                      <a:pt x="464" y="933"/>
                      <a:pt x="462" y="932"/>
                    </a:cubicBezTo>
                    <a:cubicBezTo>
                      <a:pt x="462" y="930"/>
                      <a:pt x="462" y="929"/>
                      <a:pt x="462" y="927"/>
                    </a:cubicBezTo>
                    <a:cubicBezTo>
                      <a:pt x="463" y="924"/>
                      <a:pt x="463" y="921"/>
                      <a:pt x="463" y="918"/>
                    </a:cubicBezTo>
                    <a:cubicBezTo>
                      <a:pt x="467" y="921"/>
                      <a:pt x="470" y="923"/>
                      <a:pt x="474" y="925"/>
                    </a:cubicBezTo>
                    <a:cubicBezTo>
                      <a:pt x="474" y="926"/>
                      <a:pt x="474" y="926"/>
                      <a:pt x="473" y="927"/>
                    </a:cubicBezTo>
                    <a:cubicBezTo>
                      <a:pt x="473" y="930"/>
                      <a:pt x="472" y="933"/>
                      <a:pt x="471" y="936"/>
                    </a:cubicBezTo>
                    <a:cubicBezTo>
                      <a:pt x="470" y="936"/>
                      <a:pt x="469" y="936"/>
                      <a:pt x="469" y="935"/>
                    </a:cubicBezTo>
                    <a:close/>
                    <a:moveTo>
                      <a:pt x="463" y="873"/>
                    </a:moveTo>
                    <a:cubicBezTo>
                      <a:pt x="464" y="874"/>
                      <a:pt x="465" y="874"/>
                      <a:pt x="466" y="875"/>
                    </a:cubicBezTo>
                    <a:cubicBezTo>
                      <a:pt x="469" y="877"/>
                      <a:pt x="471" y="879"/>
                      <a:pt x="474" y="881"/>
                    </a:cubicBezTo>
                    <a:cubicBezTo>
                      <a:pt x="474" y="881"/>
                      <a:pt x="474" y="881"/>
                      <a:pt x="475" y="881"/>
                    </a:cubicBezTo>
                    <a:cubicBezTo>
                      <a:pt x="475" y="881"/>
                      <a:pt x="475" y="882"/>
                      <a:pt x="475" y="882"/>
                    </a:cubicBezTo>
                    <a:cubicBezTo>
                      <a:pt x="475" y="884"/>
                      <a:pt x="475" y="887"/>
                      <a:pt x="475" y="889"/>
                    </a:cubicBezTo>
                    <a:cubicBezTo>
                      <a:pt x="473" y="887"/>
                      <a:pt x="470" y="885"/>
                      <a:pt x="468" y="883"/>
                    </a:cubicBezTo>
                    <a:cubicBezTo>
                      <a:pt x="466" y="882"/>
                      <a:pt x="465" y="881"/>
                      <a:pt x="464" y="880"/>
                    </a:cubicBezTo>
                    <a:cubicBezTo>
                      <a:pt x="464" y="878"/>
                      <a:pt x="464" y="875"/>
                      <a:pt x="463" y="873"/>
                    </a:cubicBezTo>
                    <a:close/>
                    <a:moveTo>
                      <a:pt x="465" y="883"/>
                    </a:moveTo>
                    <a:cubicBezTo>
                      <a:pt x="469" y="885"/>
                      <a:pt x="472" y="888"/>
                      <a:pt x="475" y="890"/>
                    </a:cubicBezTo>
                    <a:cubicBezTo>
                      <a:pt x="476" y="894"/>
                      <a:pt x="476" y="898"/>
                      <a:pt x="476" y="902"/>
                    </a:cubicBezTo>
                    <a:cubicBezTo>
                      <a:pt x="476" y="902"/>
                      <a:pt x="476" y="901"/>
                      <a:pt x="475" y="901"/>
                    </a:cubicBezTo>
                    <a:cubicBezTo>
                      <a:pt x="471" y="899"/>
                      <a:pt x="467" y="896"/>
                      <a:pt x="463" y="893"/>
                    </a:cubicBezTo>
                    <a:cubicBezTo>
                      <a:pt x="463" y="891"/>
                      <a:pt x="463" y="888"/>
                      <a:pt x="463" y="886"/>
                    </a:cubicBezTo>
                    <a:cubicBezTo>
                      <a:pt x="463" y="885"/>
                      <a:pt x="463" y="883"/>
                      <a:pt x="463" y="881"/>
                    </a:cubicBezTo>
                    <a:cubicBezTo>
                      <a:pt x="464" y="882"/>
                      <a:pt x="465" y="882"/>
                      <a:pt x="465" y="883"/>
                    </a:cubicBezTo>
                    <a:close/>
                    <a:moveTo>
                      <a:pt x="488" y="889"/>
                    </a:moveTo>
                    <a:cubicBezTo>
                      <a:pt x="490" y="889"/>
                      <a:pt x="491" y="890"/>
                      <a:pt x="492" y="891"/>
                    </a:cubicBezTo>
                    <a:cubicBezTo>
                      <a:pt x="494" y="892"/>
                      <a:pt x="496" y="894"/>
                      <a:pt x="498" y="895"/>
                    </a:cubicBezTo>
                    <a:cubicBezTo>
                      <a:pt x="498" y="898"/>
                      <a:pt x="497" y="901"/>
                      <a:pt x="497" y="903"/>
                    </a:cubicBezTo>
                    <a:cubicBezTo>
                      <a:pt x="494" y="902"/>
                      <a:pt x="491" y="900"/>
                      <a:pt x="489" y="898"/>
                    </a:cubicBezTo>
                    <a:cubicBezTo>
                      <a:pt x="488" y="898"/>
                      <a:pt x="488" y="898"/>
                      <a:pt x="488" y="898"/>
                    </a:cubicBezTo>
                    <a:cubicBezTo>
                      <a:pt x="488" y="898"/>
                      <a:pt x="488" y="898"/>
                      <a:pt x="488" y="898"/>
                    </a:cubicBezTo>
                    <a:cubicBezTo>
                      <a:pt x="488" y="895"/>
                      <a:pt x="488" y="892"/>
                      <a:pt x="488" y="889"/>
                    </a:cubicBezTo>
                    <a:close/>
                    <a:moveTo>
                      <a:pt x="506" y="909"/>
                    </a:moveTo>
                    <a:cubicBezTo>
                      <a:pt x="503" y="907"/>
                      <a:pt x="500" y="906"/>
                      <a:pt x="498" y="904"/>
                    </a:cubicBezTo>
                    <a:cubicBezTo>
                      <a:pt x="498" y="902"/>
                      <a:pt x="498" y="899"/>
                      <a:pt x="498" y="897"/>
                    </a:cubicBezTo>
                    <a:cubicBezTo>
                      <a:pt x="499" y="896"/>
                      <a:pt x="499" y="896"/>
                      <a:pt x="499" y="895"/>
                    </a:cubicBezTo>
                    <a:cubicBezTo>
                      <a:pt x="499" y="896"/>
                      <a:pt x="500" y="896"/>
                      <a:pt x="500" y="896"/>
                    </a:cubicBezTo>
                    <a:cubicBezTo>
                      <a:pt x="502" y="898"/>
                      <a:pt x="505" y="899"/>
                      <a:pt x="508" y="900"/>
                    </a:cubicBezTo>
                    <a:cubicBezTo>
                      <a:pt x="507" y="903"/>
                      <a:pt x="507" y="906"/>
                      <a:pt x="506" y="909"/>
                    </a:cubicBezTo>
                    <a:close/>
                    <a:moveTo>
                      <a:pt x="508" y="901"/>
                    </a:moveTo>
                    <a:cubicBezTo>
                      <a:pt x="509" y="901"/>
                      <a:pt x="509" y="901"/>
                      <a:pt x="509" y="901"/>
                    </a:cubicBezTo>
                    <a:cubicBezTo>
                      <a:pt x="511" y="902"/>
                      <a:pt x="513" y="903"/>
                      <a:pt x="514" y="904"/>
                    </a:cubicBezTo>
                    <a:cubicBezTo>
                      <a:pt x="514" y="907"/>
                      <a:pt x="513" y="909"/>
                      <a:pt x="512" y="912"/>
                    </a:cubicBezTo>
                    <a:cubicBezTo>
                      <a:pt x="512" y="913"/>
                      <a:pt x="512" y="913"/>
                      <a:pt x="512" y="914"/>
                    </a:cubicBezTo>
                    <a:cubicBezTo>
                      <a:pt x="511" y="913"/>
                      <a:pt x="510" y="912"/>
                      <a:pt x="508" y="911"/>
                    </a:cubicBezTo>
                    <a:cubicBezTo>
                      <a:pt x="508" y="910"/>
                      <a:pt x="507" y="910"/>
                      <a:pt x="507" y="910"/>
                    </a:cubicBezTo>
                    <a:cubicBezTo>
                      <a:pt x="507" y="907"/>
                      <a:pt x="508" y="904"/>
                      <a:pt x="508" y="901"/>
                    </a:cubicBezTo>
                    <a:close/>
                    <a:moveTo>
                      <a:pt x="506" y="910"/>
                    </a:moveTo>
                    <a:cubicBezTo>
                      <a:pt x="506" y="912"/>
                      <a:pt x="505" y="914"/>
                      <a:pt x="505" y="916"/>
                    </a:cubicBezTo>
                    <a:cubicBezTo>
                      <a:pt x="505" y="916"/>
                      <a:pt x="505" y="917"/>
                      <a:pt x="505" y="918"/>
                    </a:cubicBezTo>
                    <a:cubicBezTo>
                      <a:pt x="503" y="917"/>
                      <a:pt x="502" y="916"/>
                      <a:pt x="501" y="915"/>
                    </a:cubicBezTo>
                    <a:cubicBezTo>
                      <a:pt x="499" y="914"/>
                      <a:pt x="498" y="914"/>
                      <a:pt x="496" y="913"/>
                    </a:cubicBezTo>
                    <a:cubicBezTo>
                      <a:pt x="496" y="913"/>
                      <a:pt x="496" y="913"/>
                      <a:pt x="496" y="913"/>
                    </a:cubicBezTo>
                    <a:cubicBezTo>
                      <a:pt x="497" y="910"/>
                      <a:pt x="497" y="908"/>
                      <a:pt x="497" y="905"/>
                    </a:cubicBezTo>
                    <a:cubicBezTo>
                      <a:pt x="500" y="907"/>
                      <a:pt x="503" y="908"/>
                      <a:pt x="506" y="910"/>
                    </a:cubicBezTo>
                    <a:close/>
                    <a:moveTo>
                      <a:pt x="497" y="904"/>
                    </a:moveTo>
                    <a:cubicBezTo>
                      <a:pt x="496" y="906"/>
                      <a:pt x="496" y="908"/>
                      <a:pt x="496" y="910"/>
                    </a:cubicBezTo>
                    <a:cubicBezTo>
                      <a:pt x="496" y="911"/>
                      <a:pt x="496" y="912"/>
                      <a:pt x="495" y="912"/>
                    </a:cubicBezTo>
                    <a:cubicBezTo>
                      <a:pt x="493" y="911"/>
                      <a:pt x="491" y="910"/>
                      <a:pt x="488" y="909"/>
                    </a:cubicBezTo>
                    <a:cubicBezTo>
                      <a:pt x="488" y="908"/>
                      <a:pt x="487" y="908"/>
                      <a:pt x="486" y="908"/>
                    </a:cubicBezTo>
                    <a:cubicBezTo>
                      <a:pt x="487" y="905"/>
                      <a:pt x="487" y="902"/>
                      <a:pt x="488" y="899"/>
                    </a:cubicBezTo>
                    <a:cubicBezTo>
                      <a:pt x="491" y="901"/>
                      <a:pt x="494" y="903"/>
                      <a:pt x="497" y="904"/>
                    </a:cubicBezTo>
                    <a:close/>
                    <a:moveTo>
                      <a:pt x="478" y="917"/>
                    </a:moveTo>
                    <a:cubicBezTo>
                      <a:pt x="478" y="915"/>
                      <a:pt x="478" y="913"/>
                      <a:pt x="478" y="911"/>
                    </a:cubicBezTo>
                    <a:cubicBezTo>
                      <a:pt x="478" y="908"/>
                      <a:pt x="478" y="906"/>
                      <a:pt x="478" y="904"/>
                    </a:cubicBezTo>
                    <a:cubicBezTo>
                      <a:pt x="480" y="905"/>
                      <a:pt x="483" y="907"/>
                      <a:pt x="485" y="908"/>
                    </a:cubicBezTo>
                    <a:cubicBezTo>
                      <a:pt x="484" y="910"/>
                      <a:pt x="484" y="912"/>
                      <a:pt x="483" y="913"/>
                    </a:cubicBezTo>
                    <a:cubicBezTo>
                      <a:pt x="483" y="916"/>
                      <a:pt x="483" y="918"/>
                      <a:pt x="482" y="920"/>
                    </a:cubicBezTo>
                    <a:cubicBezTo>
                      <a:pt x="481" y="919"/>
                      <a:pt x="479" y="918"/>
                      <a:pt x="478" y="917"/>
                    </a:cubicBezTo>
                    <a:close/>
                    <a:moveTo>
                      <a:pt x="482" y="921"/>
                    </a:moveTo>
                    <a:cubicBezTo>
                      <a:pt x="482" y="923"/>
                      <a:pt x="481" y="926"/>
                      <a:pt x="480" y="928"/>
                    </a:cubicBezTo>
                    <a:cubicBezTo>
                      <a:pt x="479" y="927"/>
                      <a:pt x="478" y="926"/>
                      <a:pt x="476" y="925"/>
                    </a:cubicBezTo>
                    <a:cubicBezTo>
                      <a:pt x="477" y="923"/>
                      <a:pt x="477" y="920"/>
                      <a:pt x="478" y="918"/>
                    </a:cubicBezTo>
                    <a:cubicBezTo>
                      <a:pt x="479" y="919"/>
                      <a:pt x="481" y="920"/>
                      <a:pt x="482" y="921"/>
                    </a:cubicBezTo>
                    <a:close/>
                    <a:moveTo>
                      <a:pt x="478" y="903"/>
                    </a:moveTo>
                    <a:cubicBezTo>
                      <a:pt x="478" y="899"/>
                      <a:pt x="477" y="895"/>
                      <a:pt x="477" y="891"/>
                    </a:cubicBezTo>
                    <a:cubicBezTo>
                      <a:pt x="480" y="894"/>
                      <a:pt x="483" y="896"/>
                      <a:pt x="487" y="898"/>
                    </a:cubicBezTo>
                    <a:cubicBezTo>
                      <a:pt x="487" y="898"/>
                      <a:pt x="487" y="898"/>
                      <a:pt x="487" y="898"/>
                    </a:cubicBezTo>
                    <a:cubicBezTo>
                      <a:pt x="486" y="901"/>
                      <a:pt x="486" y="904"/>
                      <a:pt x="485" y="907"/>
                    </a:cubicBezTo>
                    <a:cubicBezTo>
                      <a:pt x="483" y="906"/>
                      <a:pt x="480" y="904"/>
                      <a:pt x="478" y="903"/>
                    </a:cubicBezTo>
                    <a:close/>
                    <a:moveTo>
                      <a:pt x="487" y="895"/>
                    </a:moveTo>
                    <a:cubicBezTo>
                      <a:pt x="487" y="895"/>
                      <a:pt x="487" y="896"/>
                      <a:pt x="487" y="897"/>
                    </a:cubicBezTo>
                    <a:cubicBezTo>
                      <a:pt x="484" y="895"/>
                      <a:pt x="480" y="892"/>
                      <a:pt x="477" y="890"/>
                    </a:cubicBezTo>
                    <a:cubicBezTo>
                      <a:pt x="477" y="890"/>
                      <a:pt x="477" y="890"/>
                      <a:pt x="477" y="890"/>
                    </a:cubicBezTo>
                    <a:cubicBezTo>
                      <a:pt x="476" y="887"/>
                      <a:pt x="476" y="884"/>
                      <a:pt x="476" y="882"/>
                    </a:cubicBezTo>
                    <a:cubicBezTo>
                      <a:pt x="478" y="883"/>
                      <a:pt x="481" y="885"/>
                      <a:pt x="483" y="886"/>
                    </a:cubicBezTo>
                    <a:cubicBezTo>
                      <a:pt x="485" y="887"/>
                      <a:pt x="486" y="888"/>
                      <a:pt x="488" y="889"/>
                    </a:cubicBezTo>
                    <a:cubicBezTo>
                      <a:pt x="488" y="891"/>
                      <a:pt x="488" y="893"/>
                      <a:pt x="487" y="895"/>
                    </a:cubicBezTo>
                    <a:close/>
                    <a:moveTo>
                      <a:pt x="464" y="907"/>
                    </a:moveTo>
                    <a:cubicBezTo>
                      <a:pt x="464" y="903"/>
                      <a:pt x="463" y="899"/>
                      <a:pt x="463" y="894"/>
                    </a:cubicBezTo>
                    <a:cubicBezTo>
                      <a:pt x="467" y="897"/>
                      <a:pt x="470" y="899"/>
                      <a:pt x="473" y="901"/>
                    </a:cubicBezTo>
                    <a:cubicBezTo>
                      <a:pt x="474" y="902"/>
                      <a:pt x="475" y="902"/>
                      <a:pt x="476" y="903"/>
                    </a:cubicBezTo>
                    <a:cubicBezTo>
                      <a:pt x="476" y="903"/>
                      <a:pt x="476" y="904"/>
                      <a:pt x="476" y="904"/>
                    </a:cubicBezTo>
                    <a:cubicBezTo>
                      <a:pt x="476" y="908"/>
                      <a:pt x="476" y="912"/>
                      <a:pt x="476" y="915"/>
                    </a:cubicBezTo>
                    <a:cubicBezTo>
                      <a:pt x="472" y="913"/>
                      <a:pt x="468" y="910"/>
                      <a:pt x="464" y="907"/>
                    </a:cubicBezTo>
                    <a:close/>
                    <a:moveTo>
                      <a:pt x="475" y="916"/>
                    </a:moveTo>
                    <a:cubicBezTo>
                      <a:pt x="475" y="919"/>
                      <a:pt x="475" y="922"/>
                      <a:pt x="474" y="924"/>
                    </a:cubicBezTo>
                    <a:cubicBezTo>
                      <a:pt x="471" y="922"/>
                      <a:pt x="467" y="919"/>
                      <a:pt x="463" y="917"/>
                    </a:cubicBezTo>
                    <a:cubicBezTo>
                      <a:pt x="464" y="914"/>
                      <a:pt x="464" y="911"/>
                      <a:pt x="464" y="908"/>
                    </a:cubicBezTo>
                    <a:cubicBezTo>
                      <a:pt x="468" y="911"/>
                      <a:pt x="471" y="914"/>
                      <a:pt x="475" y="916"/>
                    </a:cubicBezTo>
                    <a:close/>
                    <a:moveTo>
                      <a:pt x="473" y="940"/>
                    </a:moveTo>
                    <a:cubicBezTo>
                      <a:pt x="473" y="939"/>
                      <a:pt x="473" y="939"/>
                      <a:pt x="473" y="938"/>
                    </a:cubicBezTo>
                    <a:cubicBezTo>
                      <a:pt x="473" y="938"/>
                      <a:pt x="474" y="938"/>
                      <a:pt x="474" y="938"/>
                    </a:cubicBezTo>
                    <a:cubicBezTo>
                      <a:pt x="474" y="938"/>
                      <a:pt x="473" y="937"/>
                      <a:pt x="473" y="937"/>
                    </a:cubicBezTo>
                    <a:cubicBezTo>
                      <a:pt x="474" y="935"/>
                      <a:pt x="475" y="932"/>
                      <a:pt x="475" y="930"/>
                    </a:cubicBezTo>
                    <a:cubicBezTo>
                      <a:pt x="476" y="929"/>
                      <a:pt x="476" y="928"/>
                      <a:pt x="476" y="927"/>
                    </a:cubicBezTo>
                    <a:cubicBezTo>
                      <a:pt x="477" y="927"/>
                      <a:pt x="479" y="928"/>
                      <a:pt x="480" y="929"/>
                    </a:cubicBezTo>
                    <a:cubicBezTo>
                      <a:pt x="480" y="930"/>
                      <a:pt x="480" y="931"/>
                      <a:pt x="479" y="932"/>
                    </a:cubicBezTo>
                    <a:cubicBezTo>
                      <a:pt x="478" y="935"/>
                      <a:pt x="477" y="937"/>
                      <a:pt x="476" y="940"/>
                    </a:cubicBezTo>
                    <a:cubicBezTo>
                      <a:pt x="476" y="941"/>
                      <a:pt x="476" y="942"/>
                      <a:pt x="475" y="943"/>
                    </a:cubicBezTo>
                    <a:cubicBezTo>
                      <a:pt x="474" y="944"/>
                      <a:pt x="473" y="944"/>
                      <a:pt x="472" y="944"/>
                    </a:cubicBezTo>
                    <a:cubicBezTo>
                      <a:pt x="472" y="943"/>
                      <a:pt x="473" y="941"/>
                      <a:pt x="473" y="940"/>
                    </a:cubicBezTo>
                    <a:close/>
                    <a:moveTo>
                      <a:pt x="478" y="942"/>
                    </a:moveTo>
                    <a:cubicBezTo>
                      <a:pt x="479" y="939"/>
                      <a:pt x="480" y="936"/>
                      <a:pt x="481" y="934"/>
                    </a:cubicBezTo>
                    <a:cubicBezTo>
                      <a:pt x="481" y="932"/>
                      <a:pt x="482" y="931"/>
                      <a:pt x="482" y="930"/>
                    </a:cubicBezTo>
                    <a:cubicBezTo>
                      <a:pt x="486" y="932"/>
                      <a:pt x="489" y="934"/>
                      <a:pt x="493" y="936"/>
                    </a:cubicBezTo>
                    <a:cubicBezTo>
                      <a:pt x="493" y="937"/>
                      <a:pt x="493" y="937"/>
                      <a:pt x="493" y="937"/>
                    </a:cubicBezTo>
                    <a:cubicBezTo>
                      <a:pt x="493" y="938"/>
                      <a:pt x="493" y="938"/>
                      <a:pt x="493" y="939"/>
                    </a:cubicBezTo>
                    <a:cubicBezTo>
                      <a:pt x="490" y="940"/>
                      <a:pt x="487" y="941"/>
                      <a:pt x="484" y="941"/>
                    </a:cubicBezTo>
                    <a:cubicBezTo>
                      <a:pt x="482" y="942"/>
                      <a:pt x="480" y="942"/>
                      <a:pt x="478" y="943"/>
                    </a:cubicBezTo>
                    <a:cubicBezTo>
                      <a:pt x="478" y="942"/>
                      <a:pt x="478" y="942"/>
                      <a:pt x="478" y="942"/>
                    </a:cubicBezTo>
                    <a:close/>
                    <a:moveTo>
                      <a:pt x="482" y="929"/>
                    </a:moveTo>
                    <a:cubicBezTo>
                      <a:pt x="483" y="927"/>
                      <a:pt x="483" y="924"/>
                      <a:pt x="484" y="922"/>
                    </a:cubicBezTo>
                    <a:cubicBezTo>
                      <a:pt x="486" y="923"/>
                      <a:pt x="488" y="925"/>
                      <a:pt x="490" y="926"/>
                    </a:cubicBezTo>
                    <a:cubicBezTo>
                      <a:pt x="491" y="927"/>
                      <a:pt x="492" y="927"/>
                      <a:pt x="493" y="928"/>
                    </a:cubicBezTo>
                    <a:cubicBezTo>
                      <a:pt x="493" y="930"/>
                      <a:pt x="493" y="932"/>
                      <a:pt x="493" y="934"/>
                    </a:cubicBezTo>
                    <a:cubicBezTo>
                      <a:pt x="493" y="934"/>
                      <a:pt x="493" y="935"/>
                      <a:pt x="493" y="935"/>
                    </a:cubicBezTo>
                    <a:cubicBezTo>
                      <a:pt x="489" y="933"/>
                      <a:pt x="486" y="931"/>
                      <a:pt x="482" y="929"/>
                    </a:cubicBezTo>
                    <a:close/>
                    <a:moveTo>
                      <a:pt x="493" y="927"/>
                    </a:moveTo>
                    <a:cubicBezTo>
                      <a:pt x="490" y="925"/>
                      <a:pt x="487" y="923"/>
                      <a:pt x="484" y="921"/>
                    </a:cubicBezTo>
                    <a:cubicBezTo>
                      <a:pt x="484" y="919"/>
                      <a:pt x="485" y="917"/>
                      <a:pt x="485" y="915"/>
                    </a:cubicBezTo>
                    <a:cubicBezTo>
                      <a:pt x="485" y="913"/>
                      <a:pt x="486" y="911"/>
                      <a:pt x="486" y="909"/>
                    </a:cubicBezTo>
                    <a:cubicBezTo>
                      <a:pt x="489" y="910"/>
                      <a:pt x="492" y="912"/>
                      <a:pt x="495" y="913"/>
                    </a:cubicBezTo>
                    <a:cubicBezTo>
                      <a:pt x="495" y="918"/>
                      <a:pt x="494" y="922"/>
                      <a:pt x="494" y="926"/>
                    </a:cubicBezTo>
                    <a:cubicBezTo>
                      <a:pt x="494" y="926"/>
                      <a:pt x="494" y="927"/>
                      <a:pt x="494" y="927"/>
                    </a:cubicBezTo>
                    <a:cubicBezTo>
                      <a:pt x="493" y="927"/>
                      <a:pt x="493" y="927"/>
                      <a:pt x="493" y="927"/>
                    </a:cubicBezTo>
                    <a:close/>
                    <a:moveTo>
                      <a:pt x="494" y="937"/>
                    </a:moveTo>
                    <a:cubicBezTo>
                      <a:pt x="495" y="938"/>
                      <a:pt x="496" y="938"/>
                      <a:pt x="496" y="938"/>
                    </a:cubicBezTo>
                    <a:cubicBezTo>
                      <a:pt x="496" y="938"/>
                      <a:pt x="495" y="939"/>
                      <a:pt x="494" y="939"/>
                    </a:cubicBezTo>
                    <a:cubicBezTo>
                      <a:pt x="494" y="938"/>
                      <a:pt x="494" y="938"/>
                      <a:pt x="494" y="937"/>
                    </a:cubicBezTo>
                    <a:close/>
                    <a:moveTo>
                      <a:pt x="495" y="928"/>
                    </a:moveTo>
                    <a:cubicBezTo>
                      <a:pt x="495" y="923"/>
                      <a:pt x="496" y="918"/>
                      <a:pt x="496" y="914"/>
                    </a:cubicBezTo>
                    <a:cubicBezTo>
                      <a:pt x="497" y="914"/>
                      <a:pt x="498" y="915"/>
                      <a:pt x="499" y="915"/>
                    </a:cubicBezTo>
                    <a:cubicBezTo>
                      <a:pt x="501" y="916"/>
                      <a:pt x="502" y="918"/>
                      <a:pt x="504" y="919"/>
                    </a:cubicBezTo>
                    <a:cubicBezTo>
                      <a:pt x="504" y="922"/>
                      <a:pt x="504" y="925"/>
                      <a:pt x="503" y="929"/>
                    </a:cubicBezTo>
                    <a:cubicBezTo>
                      <a:pt x="503" y="929"/>
                      <a:pt x="503" y="931"/>
                      <a:pt x="502" y="933"/>
                    </a:cubicBezTo>
                    <a:cubicBezTo>
                      <a:pt x="500" y="931"/>
                      <a:pt x="497" y="930"/>
                      <a:pt x="495" y="928"/>
                    </a:cubicBezTo>
                    <a:close/>
                    <a:moveTo>
                      <a:pt x="505" y="928"/>
                    </a:moveTo>
                    <a:cubicBezTo>
                      <a:pt x="505" y="927"/>
                      <a:pt x="505" y="924"/>
                      <a:pt x="506" y="919"/>
                    </a:cubicBezTo>
                    <a:cubicBezTo>
                      <a:pt x="507" y="920"/>
                      <a:pt x="509" y="921"/>
                      <a:pt x="510" y="922"/>
                    </a:cubicBezTo>
                    <a:cubicBezTo>
                      <a:pt x="510" y="922"/>
                      <a:pt x="510" y="923"/>
                      <a:pt x="510" y="924"/>
                    </a:cubicBezTo>
                    <a:cubicBezTo>
                      <a:pt x="509" y="927"/>
                      <a:pt x="509" y="930"/>
                      <a:pt x="509" y="933"/>
                    </a:cubicBezTo>
                    <a:cubicBezTo>
                      <a:pt x="507" y="934"/>
                      <a:pt x="506" y="934"/>
                      <a:pt x="505" y="935"/>
                    </a:cubicBezTo>
                    <a:cubicBezTo>
                      <a:pt x="505" y="935"/>
                      <a:pt x="504" y="934"/>
                      <a:pt x="504" y="934"/>
                    </a:cubicBezTo>
                    <a:cubicBezTo>
                      <a:pt x="504" y="932"/>
                      <a:pt x="505" y="929"/>
                      <a:pt x="505" y="928"/>
                    </a:cubicBezTo>
                    <a:close/>
                    <a:moveTo>
                      <a:pt x="506" y="918"/>
                    </a:moveTo>
                    <a:cubicBezTo>
                      <a:pt x="506" y="916"/>
                      <a:pt x="507" y="914"/>
                      <a:pt x="507" y="911"/>
                    </a:cubicBezTo>
                    <a:cubicBezTo>
                      <a:pt x="507" y="911"/>
                      <a:pt x="508" y="912"/>
                      <a:pt x="508" y="912"/>
                    </a:cubicBezTo>
                    <a:cubicBezTo>
                      <a:pt x="509" y="913"/>
                      <a:pt x="511" y="914"/>
                      <a:pt x="512" y="915"/>
                    </a:cubicBezTo>
                    <a:cubicBezTo>
                      <a:pt x="511" y="917"/>
                      <a:pt x="511" y="919"/>
                      <a:pt x="511" y="921"/>
                    </a:cubicBezTo>
                    <a:cubicBezTo>
                      <a:pt x="509" y="920"/>
                      <a:pt x="507" y="919"/>
                      <a:pt x="506" y="918"/>
                    </a:cubicBezTo>
                    <a:close/>
                    <a:moveTo>
                      <a:pt x="512" y="921"/>
                    </a:moveTo>
                    <a:cubicBezTo>
                      <a:pt x="512" y="920"/>
                      <a:pt x="513" y="918"/>
                      <a:pt x="513" y="916"/>
                    </a:cubicBezTo>
                    <a:cubicBezTo>
                      <a:pt x="514" y="917"/>
                      <a:pt x="515" y="918"/>
                      <a:pt x="517" y="919"/>
                    </a:cubicBezTo>
                    <a:cubicBezTo>
                      <a:pt x="518" y="919"/>
                      <a:pt x="519" y="920"/>
                      <a:pt x="520" y="921"/>
                    </a:cubicBezTo>
                    <a:cubicBezTo>
                      <a:pt x="520" y="921"/>
                      <a:pt x="520" y="921"/>
                      <a:pt x="520" y="921"/>
                    </a:cubicBezTo>
                    <a:cubicBezTo>
                      <a:pt x="520" y="923"/>
                      <a:pt x="519" y="924"/>
                      <a:pt x="519" y="925"/>
                    </a:cubicBezTo>
                    <a:cubicBezTo>
                      <a:pt x="517" y="924"/>
                      <a:pt x="514" y="923"/>
                      <a:pt x="512" y="921"/>
                    </a:cubicBezTo>
                    <a:close/>
                    <a:moveTo>
                      <a:pt x="519" y="919"/>
                    </a:moveTo>
                    <a:cubicBezTo>
                      <a:pt x="517" y="918"/>
                      <a:pt x="515" y="916"/>
                      <a:pt x="513" y="915"/>
                    </a:cubicBezTo>
                    <a:cubicBezTo>
                      <a:pt x="513" y="914"/>
                      <a:pt x="513" y="914"/>
                      <a:pt x="513" y="914"/>
                    </a:cubicBezTo>
                    <a:cubicBezTo>
                      <a:pt x="514" y="911"/>
                      <a:pt x="515" y="908"/>
                      <a:pt x="515" y="905"/>
                    </a:cubicBezTo>
                    <a:cubicBezTo>
                      <a:pt x="515" y="905"/>
                      <a:pt x="515" y="905"/>
                      <a:pt x="515" y="904"/>
                    </a:cubicBezTo>
                    <a:cubicBezTo>
                      <a:pt x="516" y="905"/>
                      <a:pt x="517" y="906"/>
                      <a:pt x="518" y="906"/>
                    </a:cubicBezTo>
                    <a:cubicBezTo>
                      <a:pt x="520" y="907"/>
                      <a:pt x="521" y="907"/>
                      <a:pt x="523" y="908"/>
                    </a:cubicBezTo>
                    <a:cubicBezTo>
                      <a:pt x="522" y="910"/>
                      <a:pt x="522" y="912"/>
                      <a:pt x="522" y="914"/>
                    </a:cubicBezTo>
                    <a:cubicBezTo>
                      <a:pt x="521" y="916"/>
                      <a:pt x="521" y="918"/>
                      <a:pt x="520" y="920"/>
                    </a:cubicBezTo>
                    <a:cubicBezTo>
                      <a:pt x="520" y="919"/>
                      <a:pt x="519" y="919"/>
                      <a:pt x="519" y="919"/>
                    </a:cubicBezTo>
                    <a:close/>
                    <a:moveTo>
                      <a:pt x="521" y="925"/>
                    </a:moveTo>
                    <a:cubicBezTo>
                      <a:pt x="521" y="924"/>
                      <a:pt x="521" y="923"/>
                      <a:pt x="521" y="921"/>
                    </a:cubicBezTo>
                    <a:cubicBezTo>
                      <a:pt x="523" y="922"/>
                      <a:pt x="524" y="922"/>
                      <a:pt x="525" y="923"/>
                    </a:cubicBezTo>
                    <a:cubicBezTo>
                      <a:pt x="524" y="924"/>
                      <a:pt x="522" y="925"/>
                      <a:pt x="521" y="926"/>
                    </a:cubicBezTo>
                    <a:cubicBezTo>
                      <a:pt x="521" y="926"/>
                      <a:pt x="521" y="926"/>
                      <a:pt x="521" y="926"/>
                    </a:cubicBezTo>
                    <a:cubicBezTo>
                      <a:pt x="521" y="926"/>
                      <a:pt x="521" y="926"/>
                      <a:pt x="521" y="925"/>
                    </a:cubicBezTo>
                    <a:close/>
                    <a:moveTo>
                      <a:pt x="521" y="920"/>
                    </a:moveTo>
                    <a:cubicBezTo>
                      <a:pt x="522" y="919"/>
                      <a:pt x="522" y="918"/>
                      <a:pt x="522" y="916"/>
                    </a:cubicBezTo>
                    <a:cubicBezTo>
                      <a:pt x="523" y="914"/>
                      <a:pt x="523" y="911"/>
                      <a:pt x="524" y="908"/>
                    </a:cubicBezTo>
                    <a:cubicBezTo>
                      <a:pt x="524" y="908"/>
                      <a:pt x="524" y="908"/>
                      <a:pt x="524" y="908"/>
                    </a:cubicBezTo>
                    <a:cubicBezTo>
                      <a:pt x="524" y="908"/>
                      <a:pt x="525" y="909"/>
                      <a:pt x="525" y="909"/>
                    </a:cubicBezTo>
                    <a:cubicBezTo>
                      <a:pt x="526" y="913"/>
                      <a:pt x="526" y="917"/>
                      <a:pt x="526" y="920"/>
                    </a:cubicBezTo>
                    <a:cubicBezTo>
                      <a:pt x="526" y="921"/>
                      <a:pt x="526" y="922"/>
                      <a:pt x="526" y="922"/>
                    </a:cubicBezTo>
                    <a:cubicBezTo>
                      <a:pt x="526" y="922"/>
                      <a:pt x="526" y="922"/>
                      <a:pt x="526" y="922"/>
                    </a:cubicBezTo>
                    <a:cubicBezTo>
                      <a:pt x="525" y="922"/>
                      <a:pt x="523" y="921"/>
                      <a:pt x="521" y="920"/>
                    </a:cubicBezTo>
                    <a:close/>
                    <a:moveTo>
                      <a:pt x="524" y="907"/>
                    </a:moveTo>
                    <a:cubicBezTo>
                      <a:pt x="524" y="906"/>
                      <a:pt x="524" y="906"/>
                      <a:pt x="524" y="905"/>
                    </a:cubicBezTo>
                    <a:cubicBezTo>
                      <a:pt x="525" y="906"/>
                      <a:pt x="525" y="907"/>
                      <a:pt x="525" y="908"/>
                    </a:cubicBezTo>
                    <a:cubicBezTo>
                      <a:pt x="525" y="908"/>
                      <a:pt x="524" y="907"/>
                      <a:pt x="524" y="907"/>
                    </a:cubicBezTo>
                    <a:close/>
                    <a:moveTo>
                      <a:pt x="523" y="907"/>
                    </a:moveTo>
                    <a:cubicBezTo>
                      <a:pt x="523" y="907"/>
                      <a:pt x="522" y="907"/>
                      <a:pt x="522" y="906"/>
                    </a:cubicBezTo>
                    <a:cubicBezTo>
                      <a:pt x="519" y="906"/>
                      <a:pt x="517" y="904"/>
                      <a:pt x="515" y="903"/>
                    </a:cubicBezTo>
                    <a:cubicBezTo>
                      <a:pt x="515" y="902"/>
                      <a:pt x="515" y="901"/>
                      <a:pt x="515" y="900"/>
                    </a:cubicBezTo>
                    <a:cubicBezTo>
                      <a:pt x="515" y="900"/>
                      <a:pt x="516" y="893"/>
                      <a:pt x="518" y="896"/>
                    </a:cubicBezTo>
                    <a:cubicBezTo>
                      <a:pt x="518" y="896"/>
                      <a:pt x="518" y="896"/>
                      <a:pt x="518" y="896"/>
                    </a:cubicBezTo>
                    <a:cubicBezTo>
                      <a:pt x="518" y="895"/>
                      <a:pt x="517" y="895"/>
                      <a:pt x="517" y="895"/>
                    </a:cubicBezTo>
                    <a:cubicBezTo>
                      <a:pt x="517" y="895"/>
                      <a:pt x="516" y="895"/>
                      <a:pt x="516" y="895"/>
                    </a:cubicBezTo>
                    <a:cubicBezTo>
                      <a:pt x="515" y="897"/>
                      <a:pt x="515" y="900"/>
                      <a:pt x="515" y="902"/>
                    </a:cubicBezTo>
                    <a:cubicBezTo>
                      <a:pt x="515" y="902"/>
                      <a:pt x="514" y="903"/>
                      <a:pt x="514" y="903"/>
                    </a:cubicBezTo>
                    <a:cubicBezTo>
                      <a:pt x="514" y="902"/>
                      <a:pt x="513" y="902"/>
                      <a:pt x="512" y="902"/>
                    </a:cubicBezTo>
                    <a:cubicBezTo>
                      <a:pt x="511" y="901"/>
                      <a:pt x="510" y="900"/>
                      <a:pt x="508" y="900"/>
                    </a:cubicBezTo>
                    <a:cubicBezTo>
                      <a:pt x="509" y="895"/>
                      <a:pt x="510" y="891"/>
                      <a:pt x="510" y="891"/>
                    </a:cubicBezTo>
                    <a:cubicBezTo>
                      <a:pt x="510" y="891"/>
                      <a:pt x="510" y="891"/>
                      <a:pt x="510" y="891"/>
                    </a:cubicBezTo>
                    <a:cubicBezTo>
                      <a:pt x="510" y="891"/>
                      <a:pt x="510" y="891"/>
                      <a:pt x="510" y="891"/>
                    </a:cubicBezTo>
                    <a:cubicBezTo>
                      <a:pt x="510" y="891"/>
                      <a:pt x="510" y="891"/>
                      <a:pt x="510" y="891"/>
                    </a:cubicBezTo>
                    <a:cubicBezTo>
                      <a:pt x="509" y="894"/>
                      <a:pt x="509" y="897"/>
                      <a:pt x="508" y="899"/>
                    </a:cubicBezTo>
                    <a:cubicBezTo>
                      <a:pt x="506" y="899"/>
                      <a:pt x="505" y="898"/>
                      <a:pt x="503" y="897"/>
                    </a:cubicBezTo>
                    <a:cubicBezTo>
                      <a:pt x="501" y="896"/>
                      <a:pt x="500" y="895"/>
                      <a:pt x="499" y="894"/>
                    </a:cubicBezTo>
                    <a:cubicBezTo>
                      <a:pt x="499" y="892"/>
                      <a:pt x="499" y="891"/>
                      <a:pt x="500" y="889"/>
                    </a:cubicBezTo>
                    <a:cubicBezTo>
                      <a:pt x="500" y="887"/>
                      <a:pt x="501" y="886"/>
                      <a:pt x="501" y="885"/>
                    </a:cubicBezTo>
                    <a:cubicBezTo>
                      <a:pt x="501" y="885"/>
                      <a:pt x="501" y="885"/>
                      <a:pt x="501" y="885"/>
                    </a:cubicBezTo>
                    <a:cubicBezTo>
                      <a:pt x="500" y="885"/>
                      <a:pt x="500" y="885"/>
                      <a:pt x="500" y="885"/>
                    </a:cubicBezTo>
                    <a:cubicBezTo>
                      <a:pt x="500" y="886"/>
                      <a:pt x="500" y="887"/>
                      <a:pt x="500" y="888"/>
                    </a:cubicBezTo>
                    <a:cubicBezTo>
                      <a:pt x="499" y="890"/>
                      <a:pt x="499" y="892"/>
                      <a:pt x="498" y="894"/>
                    </a:cubicBezTo>
                    <a:cubicBezTo>
                      <a:pt x="497" y="893"/>
                      <a:pt x="496" y="892"/>
                      <a:pt x="495" y="891"/>
                    </a:cubicBezTo>
                    <a:cubicBezTo>
                      <a:pt x="493" y="890"/>
                      <a:pt x="490" y="889"/>
                      <a:pt x="488" y="888"/>
                    </a:cubicBezTo>
                    <a:cubicBezTo>
                      <a:pt x="488" y="885"/>
                      <a:pt x="488" y="882"/>
                      <a:pt x="489" y="880"/>
                    </a:cubicBezTo>
                    <a:cubicBezTo>
                      <a:pt x="489" y="880"/>
                      <a:pt x="489" y="880"/>
                      <a:pt x="489" y="880"/>
                    </a:cubicBezTo>
                    <a:cubicBezTo>
                      <a:pt x="488" y="882"/>
                      <a:pt x="488" y="885"/>
                      <a:pt x="488" y="887"/>
                    </a:cubicBezTo>
                    <a:cubicBezTo>
                      <a:pt x="487" y="887"/>
                      <a:pt x="487" y="887"/>
                      <a:pt x="486" y="887"/>
                    </a:cubicBezTo>
                    <a:cubicBezTo>
                      <a:pt x="483" y="885"/>
                      <a:pt x="480" y="883"/>
                      <a:pt x="477" y="881"/>
                    </a:cubicBezTo>
                    <a:cubicBezTo>
                      <a:pt x="477" y="881"/>
                      <a:pt x="476" y="881"/>
                      <a:pt x="475" y="880"/>
                    </a:cubicBezTo>
                    <a:cubicBezTo>
                      <a:pt x="475" y="880"/>
                      <a:pt x="475" y="879"/>
                      <a:pt x="475" y="879"/>
                    </a:cubicBezTo>
                    <a:cubicBezTo>
                      <a:pt x="475" y="878"/>
                      <a:pt x="475" y="876"/>
                      <a:pt x="474" y="873"/>
                    </a:cubicBezTo>
                    <a:cubicBezTo>
                      <a:pt x="476" y="874"/>
                      <a:pt x="477" y="874"/>
                      <a:pt x="479" y="874"/>
                    </a:cubicBezTo>
                    <a:cubicBezTo>
                      <a:pt x="488" y="876"/>
                      <a:pt x="495" y="879"/>
                      <a:pt x="502" y="884"/>
                    </a:cubicBezTo>
                    <a:cubicBezTo>
                      <a:pt x="508" y="888"/>
                      <a:pt x="515" y="891"/>
                      <a:pt x="520" y="897"/>
                    </a:cubicBezTo>
                    <a:cubicBezTo>
                      <a:pt x="522" y="899"/>
                      <a:pt x="523" y="901"/>
                      <a:pt x="524" y="904"/>
                    </a:cubicBezTo>
                    <a:cubicBezTo>
                      <a:pt x="524" y="905"/>
                      <a:pt x="523" y="906"/>
                      <a:pt x="523" y="907"/>
                    </a:cubicBezTo>
                    <a:close/>
                    <a:moveTo>
                      <a:pt x="474" y="879"/>
                    </a:moveTo>
                    <a:cubicBezTo>
                      <a:pt x="472" y="878"/>
                      <a:pt x="470" y="877"/>
                      <a:pt x="468" y="875"/>
                    </a:cubicBezTo>
                    <a:cubicBezTo>
                      <a:pt x="467" y="874"/>
                      <a:pt x="465" y="873"/>
                      <a:pt x="463" y="872"/>
                    </a:cubicBezTo>
                    <a:cubicBezTo>
                      <a:pt x="463" y="872"/>
                      <a:pt x="463" y="872"/>
                      <a:pt x="463" y="872"/>
                    </a:cubicBezTo>
                    <a:cubicBezTo>
                      <a:pt x="467" y="872"/>
                      <a:pt x="470" y="873"/>
                      <a:pt x="474" y="873"/>
                    </a:cubicBezTo>
                    <a:cubicBezTo>
                      <a:pt x="474" y="875"/>
                      <a:pt x="474" y="877"/>
                      <a:pt x="474" y="879"/>
                    </a:cubicBezTo>
                    <a:close/>
                    <a:moveTo>
                      <a:pt x="463" y="880"/>
                    </a:moveTo>
                    <a:cubicBezTo>
                      <a:pt x="461" y="878"/>
                      <a:pt x="459" y="877"/>
                      <a:pt x="457" y="875"/>
                    </a:cubicBezTo>
                    <a:cubicBezTo>
                      <a:pt x="457" y="874"/>
                      <a:pt x="458" y="872"/>
                      <a:pt x="458" y="871"/>
                    </a:cubicBezTo>
                    <a:cubicBezTo>
                      <a:pt x="459" y="871"/>
                      <a:pt x="460" y="871"/>
                      <a:pt x="461" y="871"/>
                    </a:cubicBezTo>
                    <a:cubicBezTo>
                      <a:pt x="462" y="872"/>
                      <a:pt x="462" y="873"/>
                      <a:pt x="463" y="873"/>
                    </a:cubicBezTo>
                    <a:cubicBezTo>
                      <a:pt x="463" y="875"/>
                      <a:pt x="463" y="878"/>
                      <a:pt x="463" y="880"/>
                    </a:cubicBezTo>
                    <a:close/>
                    <a:moveTo>
                      <a:pt x="463" y="881"/>
                    </a:moveTo>
                    <a:cubicBezTo>
                      <a:pt x="463" y="883"/>
                      <a:pt x="463" y="885"/>
                      <a:pt x="463" y="887"/>
                    </a:cubicBezTo>
                    <a:cubicBezTo>
                      <a:pt x="462" y="889"/>
                      <a:pt x="462" y="891"/>
                      <a:pt x="462" y="893"/>
                    </a:cubicBezTo>
                    <a:cubicBezTo>
                      <a:pt x="460" y="891"/>
                      <a:pt x="459" y="890"/>
                      <a:pt x="457" y="889"/>
                    </a:cubicBezTo>
                    <a:cubicBezTo>
                      <a:pt x="457" y="885"/>
                      <a:pt x="457" y="880"/>
                      <a:pt x="457" y="876"/>
                    </a:cubicBezTo>
                    <a:cubicBezTo>
                      <a:pt x="459" y="878"/>
                      <a:pt x="461" y="880"/>
                      <a:pt x="463" y="881"/>
                    </a:cubicBezTo>
                    <a:close/>
                    <a:moveTo>
                      <a:pt x="462" y="894"/>
                    </a:moveTo>
                    <a:cubicBezTo>
                      <a:pt x="462" y="898"/>
                      <a:pt x="462" y="902"/>
                      <a:pt x="462" y="906"/>
                    </a:cubicBezTo>
                    <a:cubicBezTo>
                      <a:pt x="460" y="905"/>
                      <a:pt x="457" y="903"/>
                      <a:pt x="455" y="902"/>
                    </a:cubicBezTo>
                    <a:cubicBezTo>
                      <a:pt x="456" y="898"/>
                      <a:pt x="456" y="894"/>
                      <a:pt x="457" y="890"/>
                    </a:cubicBezTo>
                    <a:cubicBezTo>
                      <a:pt x="457" y="890"/>
                      <a:pt x="457" y="890"/>
                      <a:pt x="457" y="890"/>
                    </a:cubicBezTo>
                    <a:cubicBezTo>
                      <a:pt x="459" y="891"/>
                      <a:pt x="460" y="892"/>
                      <a:pt x="462" y="894"/>
                    </a:cubicBezTo>
                    <a:close/>
                    <a:moveTo>
                      <a:pt x="455" y="874"/>
                    </a:moveTo>
                    <a:cubicBezTo>
                      <a:pt x="454" y="873"/>
                      <a:pt x="453" y="872"/>
                      <a:pt x="451" y="871"/>
                    </a:cubicBezTo>
                    <a:cubicBezTo>
                      <a:pt x="451" y="871"/>
                      <a:pt x="451" y="870"/>
                      <a:pt x="451" y="870"/>
                    </a:cubicBezTo>
                    <a:cubicBezTo>
                      <a:pt x="453" y="870"/>
                      <a:pt x="455" y="871"/>
                      <a:pt x="456" y="871"/>
                    </a:cubicBezTo>
                    <a:cubicBezTo>
                      <a:pt x="456" y="872"/>
                      <a:pt x="455" y="873"/>
                      <a:pt x="455" y="874"/>
                    </a:cubicBezTo>
                    <a:close/>
                    <a:moveTo>
                      <a:pt x="747" y="394"/>
                    </a:moveTo>
                    <a:cubicBezTo>
                      <a:pt x="746" y="414"/>
                      <a:pt x="745" y="433"/>
                      <a:pt x="742" y="453"/>
                    </a:cubicBezTo>
                    <a:cubicBezTo>
                      <a:pt x="738" y="472"/>
                      <a:pt x="732" y="490"/>
                      <a:pt x="725" y="508"/>
                    </a:cubicBezTo>
                    <a:cubicBezTo>
                      <a:pt x="723" y="512"/>
                      <a:pt x="722" y="517"/>
                      <a:pt x="720" y="521"/>
                    </a:cubicBezTo>
                    <a:cubicBezTo>
                      <a:pt x="717" y="522"/>
                      <a:pt x="715" y="524"/>
                      <a:pt x="712" y="525"/>
                    </a:cubicBezTo>
                    <a:cubicBezTo>
                      <a:pt x="709" y="527"/>
                      <a:pt x="706" y="530"/>
                      <a:pt x="702" y="532"/>
                    </a:cubicBezTo>
                    <a:cubicBezTo>
                      <a:pt x="698" y="534"/>
                      <a:pt x="694" y="536"/>
                      <a:pt x="690" y="538"/>
                    </a:cubicBezTo>
                    <a:cubicBezTo>
                      <a:pt x="691" y="536"/>
                      <a:pt x="691" y="534"/>
                      <a:pt x="691" y="533"/>
                    </a:cubicBezTo>
                    <a:cubicBezTo>
                      <a:pt x="693" y="524"/>
                      <a:pt x="695" y="516"/>
                      <a:pt x="696" y="508"/>
                    </a:cubicBezTo>
                    <a:cubicBezTo>
                      <a:pt x="696" y="499"/>
                      <a:pt x="696" y="490"/>
                      <a:pt x="696" y="481"/>
                    </a:cubicBezTo>
                    <a:cubicBezTo>
                      <a:pt x="696" y="480"/>
                      <a:pt x="695" y="480"/>
                      <a:pt x="695" y="481"/>
                    </a:cubicBezTo>
                    <a:cubicBezTo>
                      <a:pt x="695" y="490"/>
                      <a:pt x="695" y="498"/>
                      <a:pt x="694" y="506"/>
                    </a:cubicBezTo>
                    <a:cubicBezTo>
                      <a:pt x="694" y="515"/>
                      <a:pt x="692" y="524"/>
                      <a:pt x="690" y="532"/>
                    </a:cubicBezTo>
                    <a:cubicBezTo>
                      <a:pt x="690" y="534"/>
                      <a:pt x="689" y="536"/>
                      <a:pt x="689" y="538"/>
                    </a:cubicBezTo>
                    <a:cubicBezTo>
                      <a:pt x="685" y="540"/>
                      <a:pt x="681" y="541"/>
                      <a:pt x="677" y="543"/>
                    </a:cubicBezTo>
                    <a:cubicBezTo>
                      <a:pt x="677" y="543"/>
                      <a:pt x="677" y="544"/>
                      <a:pt x="678" y="544"/>
                    </a:cubicBezTo>
                    <a:cubicBezTo>
                      <a:pt x="681" y="543"/>
                      <a:pt x="685" y="541"/>
                      <a:pt x="689" y="540"/>
                    </a:cubicBezTo>
                    <a:cubicBezTo>
                      <a:pt x="687" y="545"/>
                      <a:pt x="686" y="550"/>
                      <a:pt x="685" y="556"/>
                    </a:cubicBezTo>
                    <a:cubicBezTo>
                      <a:pt x="684" y="560"/>
                      <a:pt x="683" y="564"/>
                      <a:pt x="681" y="568"/>
                    </a:cubicBezTo>
                    <a:cubicBezTo>
                      <a:pt x="680" y="571"/>
                      <a:pt x="678" y="575"/>
                      <a:pt x="677" y="578"/>
                    </a:cubicBezTo>
                    <a:cubicBezTo>
                      <a:pt x="677" y="579"/>
                      <a:pt x="678" y="579"/>
                      <a:pt x="678" y="579"/>
                    </a:cubicBezTo>
                    <a:cubicBezTo>
                      <a:pt x="679" y="575"/>
                      <a:pt x="681" y="571"/>
                      <a:pt x="683" y="568"/>
                    </a:cubicBezTo>
                    <a:cubicBezTo>
                      <a:pt x="684" y="564"/>
                      <a:pt x="685" y="561"/>
                      <a:pt x="686" y="557"/>
                    </a:cubicBezTo>
                    <a:cubicBezTo>
                      <a:pt x="687" y="551"/>
                      <a:pt x="689" y="545"/>
                      <a:pt x="690" y="539"/>
                    </a:cubicBezTo>
                    <a:cubicBezTo>
                      <a:pt x="694" y="537"/>
                      <a:pt x="698" y="535"/>
                      <a:pt x="702" y="533"/>
                    </a:cubicBezTo>
                    <a:cubicBezTo>
                      <a:pt x="706" y="531"/>
                      <a:pt x="709" y="529"/>
                      <a:pt x="713" y="526"/>
                    </a:cubicBezTo>
                    <a:cubicBezTo>
                      <a:pt x="715" y="525"/>
                      <a:pt x="717" y="524"/>
                      <a:pt x="719" y="523"/>
                    </a:cubicBezTo>
                    <a:cubicBezTo>
                      <a:pt x="714" y="534"/>
                      <a:pt x="708" y="546"/>
                      <a:pt x="702" y="557"/>
                    </a:cubicBezTo>
                    <a:cubicBezTo>
                      <a:pt x="692" y="573"/>
                      <a:pt x="681" y="586"/>
                      <a:pt x="670" y="600"/>
                    </a:cubicBezTo>
                    <a:cubicBezTo>
                      <a:pt x="660" y="614"/>
                      <a:pt x="653" y="631"/>
                      <a:pt x="644" y="646"/>
                    </a:cubicBezTo>
                    <a:cubicBezTo>
                      <a:pt x="636" y="662"/>
                      <a:pt x="624" y="675"/>
                      <a:pt x="614" y="690"/>
                    </a:cubicBezTo>
                    <a:cubicBezTo>
                      <a:pt x="605" y="705"/>
                      <a:pt x="600" y="721"/>
                      <a:pt x="598" y="738"/>
                    </a:cubicBezTo>
                    <a:cubicBezTo>
                      <a:pt x="594" y="758"/>
                      <a:pt x="591" y="776"/>
                      <a:pt x="585" y="795"/>
                    </a:cubicBezTo>
                    <a:cubicBezTo>
                      <a:pt x="580" y="813"/>
                      <a:pt x="576" y="831"/>
                      <a:pt x="568" y="848"/>
                    </a:cubicBezTo>
                    <a:cubicBezTo>
                      <a:pt x="568" y="849"/>
                      <a:pt x="567" y="850"/>
                      <a:pt x="567" y="851"/>
                    </a:cubicBezTo>
                    <a:cubicBezTo>
                      <a:pt x="567" y="852"/>
                      <a:pt x="567" y="852"/>
                      <a:pt x="567" y="852"/>
                    </a:cubicBezTo>
                    <a:cubicBezTo>
                      <a:pt x="565" y="857"/>
                      <a:pt x="563" y="861"/>
                      <a:pt x="561" y="866"/>
                    </a:cubicBezTo>
                    <a:cubicBezTo>
                      <a:pt x="560" y="867"/>
                      <a:pt x="560" y="870"/>
                      <a:pt x="559" y="872"/>
                    </a:cubicBezTo>
                    <a:cubicBezTo>
                      <a:pt x="559" y="872"/>
                      <a:pt x="559" y="872"/>
                      <a:pt x="559" y="872"/>
                    </a:cubicBezTo>
                    <a:cubicBezTo>
                      <a:pt x="558" y="873"/>
                      <a:pt x="558" y="875"/>
                      <a:pt x="557" y="876"/>
                    </a:cubicBezTo>
                    <a:cubicBezTo>
                      <a:pt x="554" y="883"/>
                      <a:pt x="552" y="892"/>
                      <a:pt x="548" y="899"/>
                    </a:cubicBezTo>
                    <a:cubicBezTo>
                      <a:pt x="545" y="905"/>
                      <a:pt x="540" y="911"/>
                      <a:pt x="535" y="916"/>
                    </a:cubicBezTo>
                    <a:cubicBezTo>
                      <a:pt x="535" y="915"/>
                      <a:pt x="535" y="914"/>
                      <a:pt x="535" y="914"/>
                    </a:cubicBezTo>
                    <a:cubicBezTo>
                      <a:pt x="534" y="907"/>
                      <a:pt x="533" y="900"/>
                      <a:pt x="529" y="894"/>
                    </a:cubicBezTo>
                    <a:cubicBezTo>
                      <a:pt x="525" y="888"/>
                      <a:pt x="519" y="884"/>
                      <a:pt x="514" y="881"/>
                    </a:cubicBezTo>
                    <a:cubicBezTo>
                      <a:pt x="507" y="877"/>
                      <a:pt x="501" y="873"/>
                      <a:pt x="494" y="869"/>
                    </a:cubicBezTo>
                    <a:cubicBezTo>
                      <a:pt x="486" y="866"/>
                      <a:pt x="476" y="865"/>
                      <a:pt x="467" y="863"/>
                    </a:cubicBezTo>
                    <a:cubicBezTo>
                      <a:pt x="462" y="862"/>
                      <a:pt x="456" y="862"/>
                      <a:pt x="451" y="861"/>
                    </a:cubicBezTo>
                    <a:cubicBezTo>
                      <a:pt x="449" y="842"/>
                      <a:pt x="446" y="823"/>
                      <a:pt x="442" y="804"/>
                    </a:cubicBezTo>
                    <a:cubicBezTo>
                      <a:pt x="438" y="784"/>
                      <a:pt x="434" y="764"/>
                      <a:pt x="434" y="743"/>
                    </a:cubicBezTo>
                    <a:cubicBezTo>
                      <a:pt x="434" y="735"/>
                      <a:pt x="434" y="726"/>
                      <a:pt x="433" y="718"/>
                    </a:cubicBezTo>
                    <a:cubicBezTo>
                      <a:pt x="433" y="713"/>
                      <a:pt x="435" y="708"/>
                      <a:pt x="436" y="703"/>
                    </a:cubicBezTo>
                    <a:cubicBezTo>
                      <a:pt x="437" y="698"/>
                      <a:pt x="438" y="693"/>
                      <a:pt x="439" y="688"/>
                    </a:cubicBezTo>
                    <a:cubicBezTo>
                      <a:pt x="441" y="671"/>
                      <a:pt x="443" y="654"/>
                      <a:pt x="432" y="640"/>
                    </a:cubicBezTo>
                    <a:cubicBezTo>
                      <a:pt x="430" y="636"/>
                      <a:pt x="427" y="634"/>
                      <a:pt x="425" y="631"/>
                    </a:cubicBezTo>
                    <a:cubicBezTo>
                      <a:pt x="425" y="624"/>
                      <a:pt x="425" y="618"/>
                      <a:pt x="425" y="611"/>
                    </a:cubicBezTo>
                    <a:cubicBezTo>
                      <a:pt x="426" y="599"/>
                      <a:pt x="429" y="588"/>
                      <a:pt x="430" y="577"/>
                    </a:cubicBezTo>
                    <a:cubicBezTo>
                      <a:pt x="431" y="565"/>
                      <a:pt x="434" y="554"/>
                      <a:pt x="436" y="542"/>
                    </a:cubicBezTo>
                    <a:cubicBezTo>
                      <a:pt x="442" y="521"/>
                      <a:pt x="445" y="499"/>
                      <a:pt x="451" y="478"/>
                    </a:cubicBezTo>
                    <a:cubicBezTo>
                      <a:pt x="453" y="468"/>
                      <a:pt x="455" y="457"/>
                      <a:pt x="457" y="447"/>
                    </a:cubicBezTo>
                    <a:cubicBezTo>
                      <a:pt x="460" y="445"/>
                      <a:pt x="463" y="443"/>
                      <a:pt x="466" y="442"/>
                    </a:cubicBezTo>
                    <a:cubicBezTo>
                      <a:pt x="473" y="437"/>
                      <a:pt x="479" y="432"/>
                      <a:pt x="486" y="428"/>
                    </a:cubicBezTo>
                    <a:cubicBezTo>
                      <a:pt x="493" y="423"/>
                      <a:pt x="500" y="419"/>
                      <a:pt x="508" y="415"/>
                    </a:cubicBezTo>
                    <a:cubicBezTo>
                      <a:pt x="515" y="411"/>
                      <a:pt x="519" y="404"/>
                      <a:pt x="526" y="401"/>
                    </a:cubicBezTo>
                    <a:cubicBezTo>
                      <a:pt x="533" y="398"/>
                      <a:pt x="541" y="399"/>
                      <a:pt x="548" y="396"/>
                    </a:cubicBezTo>
                    <a:cubicBezTo>
                      <a:pt x="552" y="394"/>
                      <a:pt x="549" y="388"/>
                      <a:pt x="545" y="389"/>
                    </a:cubicBezTo>
                    <a:cubicBezTo>
                      <a:pt x="543" y="389"/>
                      <a:pt x="541" y="389"/>
                      <a:pt x="539" y="390"/>
                    </a:cubicBezTo>
                    <a:cubicBezTo>
                      <a:pt x="539" y="389"/>
                      <a:pt x="539" y="389"/>
                      <a:pt x="539" y="389"/>
                    </a:cubicBezTo>
                    <a:cubicBezTo>
                      <a:pt x="547" y="380"/>
                      <a:pt x="541" y="367"/>
                      <a:pt x="531" y="363"/>
                    </a:cubicBezTo>
                    <a:cubicBezTo>
                      <a:pt x="529" y="360"/>
                      <a:pt x="525" y="359"/>
                      <a:pt x="522" y="361"/>
                    </a:cubicBezTo>
                    <a:cubicBezTo>
                      <a:pt x="520" y="361"/>
                      <a:pt x="519" y="362"/>
                      <a:pt x="517" y="363"/>
                    </a:cubicBezTo>
                    <a:cubicBezTo>
                      <a:pt x="514" y="361"/>
                      <a:pt x="509" y="361"/>
                      <a:pt x="503" y="364"/>
                    </a:cubicBezTo>
                    <a:cubicBezTo>
                      <a:pt x="502" y="365"/>
                      <a:pt x="501" y="365"/>
                      <a:pt x="501" y="366"/>
                    </a:cubicBezTo>
                    <a:cubicBezTo>
                      <a:pt x="501" y="366"/>
                      <a:pt x="501" y="365"/>
                      <a:pt x="501" y="365"/>
                    </a:cubicBezTo>
                    <a:cubicBezTo>
                      <a:pt x="501" y="359"/>
                      <a:pt x="497" y="353"/>
                      <a:pt x="491" y="354"/>
                    </a:cubicBezTo>
                    <a:cubicBezTo>
                      <a:pt x="489" y="352"/>
                      <a:pt x="486" y="351"/>
                      <a:pt x="483" y="351"/>
                    </a:cubicBezTo>
                    <a:cubicBezTo>
                      <a:pt x="482" y="348"/>
                      <a:pt x="477" y="345"/>
                      <a:pt x="474" y="348"/>
                    </a:cubicBezTo>
                    <a:cubicBezTo>
                      <a:pt x="474" y="348"/>
                      <a:pt x="473" y="348"/>
                      <a:pt x="473" y="349"/>
                    </a:cubicBezTo>
                    <a:cubicBezTo>
                      <a:pt x="472" y="349"/>
                      <a:pt x="471" y="349"/>
                      <a:pt x="470" y="349"/>
                    </a:cubicBezTo>
                    <a:cubicBezTo>
                      <a:pt x="470" y="348"/>
                      <a:pt x="470" y="347"/>
                      <a:pt x="469" y="347"/>
                    </a:cubicBezTo>
                    <a:cubicBezTo>
                      <a:pt x="467" y="344"/>
                      <a:pt x="464" y="343"/>
                      <a:pt x="462" y="343"/>
                    </a:cubicBezTo>
                    <a:cubicBezTo>
                      <a:pt x="462" y="341"/>
                      <a:pt x="462" y="339"/>
                      <a:pt x="462" y="338"/>
                    </a:cubicBezTo>
                    <a:cubicBezTo>
                      <a:pt x="462" y="335"/>
                      <a:pt x="459" y="333"/>
                      <a:pt x="456" y="334"/>
                    </a:cubicBezTo>
                    <a:cubicBezTo>
                      <a:pt x="454" y="336"/>
                      <a:pt x="450" y="337"/>
                      <a:pt x="447" y="339"/>
                    </a:cubicBezTo>
                    <a:cubicBezTo>
                      <a:pt x="443" y="338"/>
                      <a:pt x="440" y="338"/>
                      <a:pt x="437" y="340"/>
                    </a:cubicBezTo>
                    <a:cubicBezTo>
                      <a:pt x="436" y="337"/>
                      <a:pt x="433" y="334"/>
                      <a:pt x="429" y="334"/>
                    </a:cubicBezTo>
                    <a:cubicBezTo>
                      <a:pt x="427" y="334"/>
                      <a:pt x="425" y="334"/>
                      <a:pt x="424" y="335"/>
                    </a:cubicBezTo>
                    <a:cubicBezTo>
                      <a:pt x="424" y="335"/>
                      <a:pt x="423" y="335"/>
                      <a:pt x="423" y="335"/>
                    </a:cubicBezTo>
                    <a:cubicBezTo>
                      <a:pt x="421" y="333"/>
                      <a:pt x="418" y="331"/>
                      <a:pt x="415" y="330"/>
                    </a:cubicBezTo>
                    <a:cubicBezTo>
                      <a:pt x="414" y="329"/>
                      <a:pt x="413" y="329"/>
                      <a:pt x="411" y="329"/>
                    </a:cubicBezTo>
                    <a:cubicBezTo>
                      <a:pt x="411" y="328"/>
                      <a:pt x="410" y="328"/>
                      <a:pt x="410" y="328"/>
                    </a:cubicBezTo>
                    <a:cubicBezTo>
                      <a:pt x="405" y="325"/>
                      <a:pt x="400" y="325"/>
                      <a:pt x="396" y="328"/>
                    </a:cubicBezTo>
                    <a:cubicBezTo>
                      <a:pt x="394" y="327"/>
                      <a:pt x="391" y="327"/>
                      <a:pt x="389" y="328"/>
                    </a:cubicBezTo>
                    <a:cubicBezTo>
                      <a:pt x="387" y="328"/>
                      <a:pt x="385" y="330"/>
                      <a:pt x="383" y="332"/>
                    </a:cubicBezTo>
                    <a:cubicBezTo>
                      <a:pt x="381" y="330"/>
                      <a:pt x="379" y="329"/>
                      <a:pt x="376" y="330"/>
                    </a:cubicBezTo>
                    <a:cubicBezTo>
                      <a:pt x="373" y="328"/>
                      <a:pt x="369" y="328"/>
                      <a:pt x="366" y="331"/>
                    </a:cubicBezTo>
                    <a:cubicBezTo>
                      <a:pt x="364" y="333"/>
                      <a:pt x="364" y="335"/>
                      <a:pt x="363" y="337"/>
                    </a:cubicBezTo>
                    <a:cubicBezTo>
                      <a:pt x="361" y="336"/>
                      <a:pt x="359" y="336"/>
                      <a:pt x="356" y="336"/>
                    </a:cubicBezTo>
                    <a:cubicBezTo>
                      <a:pt x="355" y="337"/>
                      <a:pt x="354" y="338"/>
                      <a:pt x="353" y="339"/>
                    </a:cubicBezTo>
                    <a:cubicBezTo>
                      <a:pt x="353" y="340"/>
                      <a:pt x="353" y="340"/>
                      <a:pt x="353" y="341"/>
                    </a:cubicBezTo>
                    <a:cubicBezTo>
                      <a:pt x="349" y="339"/>
                      <a:pt x="343" y="341"/>
                      <a:pt x="342" y="345"/>
                    </a:cubicBezTo>
                    <a:cubicBezTo>
                      <a:pt x="340" y="344"/>
                      <a:pt x="337" y="343"/>
                      <a:pt x="334" y="343"/>
                    </a:cubicBezTo>
                    <a:cubicBezTo>
                      <a:pt x="333" y="343"/>
                      <a:pt x="332" y="343"/>
                      <a:pt x="332" y="343"/>
                    </a:cubicBezTo>
                    <a:cubicBezTo>
                      <a:pt x="325" y="345"/>
                      <a:pt x="325" y="354"/>
                      <a:pt x="330" y="359"/>
                    </a:cubicBezTo>
                    <a:cubicBezTo>
                      <a:pt x="329" y="359"/>
                      <a:pt x="327" y="359"/>
                      <a:pt x="326" y="358"/>
                    </a:cubicBezTo>
                    <a:cubicBezTo>
                      <a:pt x="326" y="358"/>
                      <a:pt x="326" y="358"/>
                      <a:pt x="326" y="358"/>
                    </a:cubicBezTo>
                    <a:cubicBezTo>
                      <a:pt x="327" y="353"/>
                      <a:pt x="325" y="348"/>
                      <a:pt x="319" y="346"/>
                    </a:cubicBezTo>
                    <a:cubicBezTo>
                      <a:pt x="318" y="345"/>
                      <a:pt x="316" y="346"/>
                      <a:pt x="315" y="347"/>
                    </a:cubicBezTo>
                    <a:cubicBezTo>
                      <a:pt x="314" y="350"/>
                      <a:pt x="313" y="352"/>
                      <a:pt x="314" y="354"/>
                    </a:cubicBezTo>
                    <a:cubicBezTo>
                      <a:pt x="305" y="351"/>
                      <a:pt x="299" y="363"/>
                      <a:pt x="304" y="369"/>
                    </a:cubicBezTo>
                    <a:cubicBezTo>
                      <a:pt x="303" y="370"/>
                      <a:pt x="301" y="371"/>
                      <a:pt x="299" y="372"/>
                    </a:cubicBezTo>
                    <a:cubicBezTo>
                      <a:pt x="299" y="370"/>
                      <a:pt x="298" y="369"/>
                      <a:pt x="297" y="368"/>
                    </a:cubicBezTo>
                    <a:cubicBezTo>
                      <a:pt x="295" y="364"/>
                      <a:pt x="290" y="367"/>
                      <a:pt x="291" y="371"/>
                    </a:cubicBezTo>
                    <a:cubicBezTo>
                      <a:pt x="291" y="371"/>
                      <a:pt x="291" y="372"/>
                      <a:pt x="291" y="372"/>
                    </a:cubicBezTo>
                    <a:cubicBezTo>
                      <a:pt x="291" y="373"/>
                      <a:pt x="292" y="374"/>
                      <a:pt x="292" y="375"/>
                    </a:cubicBezTo>
                    <a:cubicBezTo>
                      <a:pt x="292" y="375"/>
                      <a:pt x="292" y="375"/>
                      <a:pt x="292" y="375"/>
                    </a:cubicBezTo>
                    <a:cubicBezTo>
                      <a:pt x="287" y="377"/>
                      <a:pt x="282" y="377"/>
                      <a:pt x="276" y="378"/>
                    </a:cubicBezTo>
                    <a:cubicBezTo>
                      <a:pt x="271" y="379"/>
                      <a:pt x="267" y="382"/>
                      <a:pt x="263" y="383"/>
                    </a:cubicBezTo>
                    <a:cubicBezTo>
                      <a:pt x="260" y="385"/>
                      <a:pt x="258" y="389"/>
                      <a:pt x="262" y="390"/>
                    </a:cubicBezTo>
                    <a:cubicBezTo>
                      <a:pt x="262" y="391"/>
                      <a:pt x="263" y="391"/>
                      <a:pt x="263" y="391"/>
                    </a:cubicBezTo>
                    <a:cubicBezTo>
                      <a:pt x="265" y="392"/>
                      <a:pt x="267" y="391"/>
                      <a:pt x="268" y="389"/>
                    </a:cubicBezTo>
                    <a:cubicBezTo>
                      <a:pt x="273" y="387"/>
                      <a:pt x="278" y="385"/>
                      <a:pt x="284" y="385"/>
                    </a:cubicBezTo>
                    <a:cubicBezTo>
                      <a:pt x="287" y="384"/>
                      <a:pt x="291" y="383"/>
                      <a:pt x="294" y="382"/>
                    </a:cubicBezTo>
                    <a:cubicBezTo>
                      <a:pt x="295" y="383"/>
                      <a:pt x="295" y="385"/>
                      <a:pt x="295" y="387"/>
                    </a:cubicBezTo>
                    <a:cubicBezTo>
                      <a:pt x="297" y="392"/>
                      <a:pt x="299" y="397"/>
                      <a:pt x="302" y="401"/>
                    </a:cubicBezTo>
                    <a:cubicBezTo>
                      <a:pt x="308" y="411"/>
                      <a:pt x="311" y="424"/>
                      <a:pt x="315" y="435"/>
                    </a:cubicBezTo>
                    <a:cubicBezTo>
                      <a:pt x="323" y="458"/>
                      <a:pt x="333" y="479"/>
                      <a:pt x="333" y="504"/>
                    </a:cubicBezTo>
                    <a:cubicBezTo>
                      <a:pt x="332" y="526"/>
                      <a:pt x="332" y="549"/>
                      <a:pt x="340" y="570"/>
                    </a:cubicBezTo>
                    <a:cubicBezTo>
                      <a:pt x="344" y="581"/>
                      <a:pt x="350" y="591"/>
                      <a:pt x="350" y="604"/>
                    </a:cubicBezTo>
                    <a:cubicBezTo>
                      <a:pt x="351" y="608"/>
                      <a:pt x="349" y="613"/>
                      <a:pt x="350" y="617"/>
                    </a:cubicBezTo>
                    <a:cubicBezTo>
                      <a:pt x="350" y="617"/>
                      <a:pt x="350" y="617"/>
                      <a:pt x="350" y="617"/>
                    </a:cubicBezTo>
                    <a:cubicBezTo>
                      <a:pt x="339" y="621"/>
                      <a:pt x="336" y="636"/>
                      <a:pt x="334" y="646"/>
                    </a:cubicBezTo>
                    <a:cubicBezTo>
                      <a:pt x="332" y="661"/>
                      <a:pt x="334" y="676"/>
                      <a:pt x="333" y="691"/>
                    </a:cubicBezTo>
                    <a:cubicBezTo>
                      <a:pt x="333" y="699"/>
                      <a:pt x="332" y="708"/>
                      <a:pt x="330" y="716"/>
                    </a:cubicBezTo>
                    <a:cubicBezTo>
                      <a:pt x="328" y="723"/>
                      <a:pt x="324" y="729"/>
                      <a:pt x="322" y="736"/>
                    </a:cubicBezTo>
                    <a:cubicBezTo>
                      <a:pt x="316" y="750"/>
                      <a:pt x="310" y="766"/>
                      <a:pt x="307" y="781"/>
                    </a:cubicBezTo>
                    <a:cubicBezTo>
                      <a:pt x="304" y="795"/>
                      <a:pt x="305" y="810"/>
                      <a:pt x="305" y="825"/>
                    </a:cubicBezTo>
                    <a:cubicBezTo>
                      <a:pt x="305" y="838"/>
                      <a:pt x="304" y="850"/>
                      <a:pt x="304" y="863"/>
                    </a:cubicBezTo>
                    <a:cubicBezTo>
                      <a:pt x="301" y="863"/>
                      <a:pt x="298" y="864"/>
                      <a:pt x="296" y="864"/>
                    </a:cubicBezTo>
                    <a:cubicBezTo>
                      <a:pt x="287" y="865"/>
                      <a:pt x="279" y="866"/>
                      <a:pt x="270" y="868"/>
                    </a:cubicBezTo>
                    <a:cubicBezTo>
                      <a:pt x="261" y="870"/>
                      <a:pt x="254" y="876"/>
                      <a:pt x="247" y="881"/>
                    </a:cubicBezTo>
                    <a:cubicBezTo>
                      <a:pt x="240" y="885"/>
                      <a:pt x="234" y="889"/>
                      <a:pt x="228" y="894"/>
                    </a:cubicBezTo>
                    <a:cubicBezTo>
                      <a:pt x="223" y="899"/>
                      <a:pt x="219" y="907"/>
                      <a:pt x="216" y="914"/>
                    </a:cubicBezTo>
                    <a:cubicBezTo>
                      <a:pt x="214" y="913"/>
                      <a:pt x="212" y="911"/>
                      <a:pt x="210" y="909"/>
                    </a:cubicBezTo>
                    <a:cubicBezTo>
                      <a:pt x="210" y="908"/>
                      <a:pt x="210" y="907"/>
                      <a:pt x="209" y="906"/>
                    </a:cubicBezTo>
                    <a:cubicBezTo>
                      <a:pt x="208" y="905"/>
                      <a:pt x="207" y="903"/>
                      <a:pt x="205" y="902"/>
                    </a:cubicBezTo>
                    <a:cubicBezTo>
                      <a:pt x="205" y="901"/>
                      <a:pt x="205" y="900"/>
                      <a:pt x="204" y="899"/>
                    </a:cubicBezTo>
                    <a:cubicBezTo>
                      <a:pt x="204" y="898"/>
                      <a:pt x="203" y="897"/>
                      <a:pt x="201" y="897"/>
                    </a:cubicBezTo>
                    <a:cubicBezTo>
                      <a:pt x="186" y="876"/>
                      <a:pt x="181" y="850"/>
                      <a:pt x="178" y="825"/>
                    </a:cubicBezTo>
                    <a:cubicBezTo>
                      <a:pt x="176" y="802"/>
                      <a:pt x="175" y="779"/>
                      <a:pt x="171" y="757"/>
                    </a:cubicBezTo>
                    <a:cubicBezTo>
                      <a:pt x="172" y="758"/>
                      <a:pt x="173" y="758"/>
                      <a:pt x="174" y="759"/>
                    </a:cubicBezTo>
                    <a:cubicBezTo>
                      <a:pt x="176" y="761"/>
                      <a:pt x="178" y="762"/>
                      <a:pt x="180" y="764"/>
                    </a:cubicBezTo>
                    <a:cubicBezTo>
                      <a:pt x="182" y="765"/>
                      <a:pt x="184" y="766"/>
                      <a:pt x="186" y="766"/>
                    </a:cubicBezTo>
                    <a:cubicBezTo>
                      <a:pt x="186" y="766"/>
                      <a:pt x="186" y="766"/>
                      <a:pt x="186" y="766"/>
                    </a:cubicBezTo>
                    <a:cubicBezTo>
                      <a:pt x="183" y="766"/>
                      <a:pt x="181" y="763"/>
                      <a:pt x="178" y="761"/>
                    </a:cubicBezTo>
                    <a:cubicBezTo>
                      <a:pt x="176" y="759"/>
                      <a:pt x="173" y="757"/>
                      <a:pt x="171" y="754"/>
                    </a:cubicBezTo>
                    <a:cubicBezTo>
                      <a:pt x="171" y="754"/>
                      <a:pt x="171" y="754"/>
                      <a:pt x="171" y="754"/>
                    </a:cubicBezTo>
                    <a:cubicBezTo>
                      <a:pt x="170" y="748"/>
                      <a:pt x="168" y="743"/>
                      <a:pt x="167" y="738"/>
                    </a:cubicBezTo>
                    <a:cubicBezTo>
                      <a:pt x="163" y="726"/>
                      <a:pt x="159" y="715"/>
                      <a:pt x="153" y="704"/>
                    </a:cubicBezTo>
                    <a:cubicBezTo>
                      <a:pt x="155" y="705"/>
                      <a:pt x="157" y="706"/>
                      <a:pt x="159" y="707"/>
                    </a:cubicBezTo>
                    <a:cubicBezTo>
                      <a:pt x="161" y="708"/>
                      <a:pt x="163" y="709"/>
                      <a:pt x="165" y="709"/>
                    </a:cubicBezTo>
                    <a:cubicBezTo>
                      <a:pt x="165" y="709"/>
                      <a:pt x="165" y="709"/>
                      <a:pt x="165" y="709"/>
                    </a:cubicBezTo>
                    <a:cubicBezTo>
                      <a:pt x="162" y="708"/>
                      <a:pt x="160" y="706"/>
                      <a:pt x="158" y="704"/>
                    </a:cubicBezTo>
                    <a:cubicBezTo>
                      <a:pt x="156" y="703"/>
                      <a:pt x="154" y="702"/>
                      <a:pt x="152" y="701"/>
                    </a:cubicBezTo>
                    <a:cubicBezTo>
                      <a:pt x="150" y="697"/>
                      <a:pt x="148" y="693"/>
                      <a:pt x="147" y="689"/>
                    </a:cubicBezTo>
                    <a:cubicBezTo>
                      <a:pt x="146" y="687"/>
                      <a:pt x="145" y="685"/>
                      <a:pt x="144" y="683"/>
                    </a:cubicBezTo>
                    <a:cubicBezTo>
                      <a:pt x="146" y="680"/>
                      <a:pt x="146" y="675"/>
                      <a:pt x="150" y="673"/>
                    </a:cubicBezTo>
                    <a:cubicBezTo>
                      <a:pt x="150" y="673"/>
                      <a:pt x="150" y="673"/>
                      <a:pt x="150" y="673"/>
                    </a:cubicBezTo>
                    <a:cubicBezTo>
                      <a:pt x="148" y="673"/>
                      <a:pt x="147" y="675"/>
                      <a:pt x="146" y="677"/>
                    </a:cubicBezTo>
                    <a:cubicBezTo>
                      <a:pt x="145" y="678"/>
                      <a:pt x="144" y="680"/>
                      <a:pt x="143" y="681"/>
                    </a:cubicBezTo>
                    <a:cubicBezTo>
                      <a:pt x="140" y="674"/>
                      <a:pt x="137" y="667"/>
                      <a:pt x="133" y="661"/>
                    </a:cubicBezTo>
                    <a:cubicBezTo>
                      <a:pt x="134" y="661"/>
                      <a:pt x="135" y="662"/>
                      <a:pt x="136" y="662"/>
                    </a:cubicBezTo>
                    <a:cubicBezTo>
                      <a:pt x="138" y="663"/>
                      <a:pt x="140" y="665"/>
                      <a:pt x="142" y="664"/>
                    </a:cubicBezTo>
                    <a:cubicBezTo>
                      <a:pt x="142" y="663"/>
                      <a:pt x="142" y="663"/>
                      <a:pt x="142" y="663"/>
                    </a:cubicBezTo>
                    <a:cubicBezTo>
                      <a:pt x="140" y="665"/>
                      <a:pt x="136" y="662"/>
                      <a:pt x="134" y="661"/>
                    </a:cubicBezTo>
                    <a:cubicBezTo>
                      <a:pt x="134" y="660"/>
                      <a:pt x="133" y="660"/>
                      <a:pt x="132" y="659"/>
                    </a:cubicBezTo>
                    <a:cubicBezTo>
                      <a:pt x="128" y="652"/>
                      <a:pt x="124" y="645"/>
                      <a:pt x="119" y="639"/>
                    </a:cubicBezTo>
                    <a:cubicBezTo>
                      <a:pt x="118" y="638"/>
                      <a:pt x="117" y="636"/>
                      <a:pt x="116" y="635"/>
                    </a:cubicBezTo>
                    <a:cubicBezTo>
                      <a:pt x="118" y="632"/>
                      <a:pt x="117" y="627"/>
                      <a:pt x="117" y="626"/>
                    </a:cubicBezTo>
                    <a:cubicBezTo>
                      <a:pt x="117" y="619"/>
                      <a:pt x="117" y="612"/>
                      <a:pt x="119" y="605"/>
                    </a:cubicBezTo>
                    <a:cubicBezTo>
                      <a:pt x="119" y="605"/>
                      <a:pt x="119" y="605"/>
                      <a:pt x="119" y="605"/>
                    </a:cubicBezTo>
                    <a:cubicBezTo>
                      <a:pt x="117" y="611"/>
                      <a:pt x="116" y="617"/>
                      <a:pt x="115" y="622"/>
                    </a:cubicBezTo>
                    <a:cubicBezTo>
                      <a:pt x="115" y="626"/>
                      <a:pt x="115" y="629"/>
                      <a:pt x="115" y="633"/>
                    </a:cubicBezTo>
                    <a:cubicBezTo>
                      <a:pt x="105" y="621"/>
                      <a:pt x="95" y="610"/>
                      <a:pt x="86" y="598"/>
                    </a:cubicBezTo>
                    <a:cubicBezTo>
                      <a:pt x="91" y="599"/>
                      <a:pt x="95" y="601"/>
                      <a:pt x="99" y="602"/>
                    </a:cubicBezTo>
                    <a:cubicBezTo>
                      <a:pt x="102" y="604"/>
                      <a:pt x="105" y="604"/>
                      <a:pt x="109" y="605"/>
                    </a:cubicBezTo>
                    <a:cubicBezTo>
                      <a:pt x="111" y="606"/>
                      <a:pt x="114" y="606"/>
                      <a:pt x="117" y="606"/>
                    </a:cubicBezTo>
                    <a:cubicBezTo>
                      <a:pt x="117" y="606"/>
                      <a:pt x="117" y="606"/>
                      <a:pt x="117" y="606"/>
                    </a:cubicBezTo>
                    <a:cubicBezTo>
                      <a:pt x="111" y="606"/>
                      <a:pt x="104" y="603"/>
                      <a:pt x="98" y="601"/>
                    </a:cubicBezTo>
                    <a:cubicBezTo>
                      <a:pt x="94" y="598"/>
                      <a:pt x="89" y="597"/>
                      <a:pt x="84" y="595"/>
                    </a:cubicBezTo>
                    <a:cubicBezTo>
                      <a:pt x="83" y="592"/>
                      <a:pt x="81" y="590"/>
                      <a:pt x="79" y="587"/>
                    </a:cubicBezTo>
                    <a:cubicBezTo>
                      <a:pt x="80" y="586"/>
                      <a:pt x="80" y="584"/>
                      <a:pt x="80" y="582"/>
                    </a:cubicBezTo>
                    <a:cubicBezTo>
                      <a:pt x="81" y="577"/>
                      <a:pt x="82" y="572"/>
                      <a:pt x="83" y="567"/>
                    </a:cubicBezTo>
                    <a:cubicBezTo>
                      <a:pt x="84" y="562"/>
                      <a:pt x="85" y="558"/>
                      <a:pt x="85" y="553"/>
                    </a:cubicBezTo>
                    <a:cubicBezTo>
                      <a:pt x="85" y="553"/>
                      <a:pt x="86" y="554"/>
                      <a:pt x="86" y="554"/>
                    </a:cubicBezTo>
                    <a:cubicBezTo>
                      <a:pt x="86" y="554"/>
                      <a:pt x="86" y="554"/>
                      <a:pt x="86" y="554"/>
                    </a:cubicBezTo>
                    <a:cubicBezTo>
                      <a:pt x="86" y="554"/>
                      <a:pt x="85" y="553"/>
                      <a:pt x="85" y="553"/>
                    </a:cubicBezTo>
                    <a:cubicBezTo>
                      <a:pt x="85" y="553"/>
                      <a:pt x="85" y="552"/>
                      <a:pt x="85" y="552"/>
                    </a:cubicBezTo>
                    <a:cubicBezTo>
                      <a:pt x="86" y="549"/>
                      <a:pt x="85" y="545"/>
                      <a:pt x="87" y="543"/>
                    </a:cubicBezTo>
                    <a:cubicBezTo>
                      <a:pt x="87" y="543"/>
                      <a:pt x="87" y="543"/>
                      <a:pt x="87" y="543"/>
                    </a:cubicBezTo>
                    <a:cubicBezTo>
                      <a:pt x="86" y="544"/>
                      <a:pt x="86" y="547"/>
                      <a:pt x="85" y="549"/>
                    </a:cubicBezTo>
                    <a:cubicBezTo>
                      <a:pt x="85" y="550"/>
                      <a:pt x="85" y="551"/>
                      <a:pt x="85" y="553"/>
                    </a:cubicBezTo>
                    <a:cubicBezTo>
                      <a:pt x="84" y="552"/>
                      <a:pt x="83" y="551"/>
                      <a:pt x="82" y="550"/>
                    </a:cubicBezTo>
                    <a:cubicBezTo>
                      <a:pt x="80" y="549"/>
                      <a:pt x="79" y="549"/>
                      <a:pt x="77" y="548"/>
                    </a:cubicBezTo>
                    <a:cubicBezTo>
                      <a:pt x="76" y="547"/>
                      <a:pt x="76" y="546"/>
                      <a:pt x="75" y="545"/>
                    </a:cubicBezTo>
                    <a:cubicBezTo>
                      <a:pt x="73" y="543"/>
                      <a:pt x="70" y="542"/>
                      <a:pt x="68" y="540"/>
                    </a:cubicBezTo>
                    <a:cubicBezTo>
                      <a:pt x="66" y="538"/>
                      <a:pt x="64" y="536"/>
                      <a:pt x="61" y="534"/>
                    </a:cubicBezTo>
                    <a:cubicBezTo>
                      <a:pt x="59" y="533"/>
                      <a:pt x="58" y="530"/>
                      <a:pt x="56" y="528"/>
                    </a:cubicBezTo>
                    <a:cubicBezTo>
                      <a:pt x="55" y="527"/>
                      <a:pt x="53" y="525"/>
                      <a:pt x="51" y="524"/>
                    </a:cubicBezTo>
                    <a:cubicBezTo>
                      <a:pt x="52" y="520"/>
                      <a:pt x="54" y="516"/>
                      <a:pt x="55" y="512"/>
                    </a:cubicBezTo>
                    <a:cubicBezTo>
                      <a:pt x="57" y="507"/>
                      <a:pt x="58" y="502"/>
                      <a:pt x="59" y="497"/>
                    </a:cubicBezTo>
                    <a:cubicBezTo>
                      <a:pt x="60" y="494"/>
                      <a:pt x="59" y="489"/>
                      <a:pt x="62" y="486"/>
                    </a:cubicBezTo>
                    <a:cubicBezTo>
                      <a:pt x="62" y="486"/>
                      <a:pt x="62" y="486"/>
                      <a:pt x="62" y="486"/>
                    </a:cubicBezTo>
                    <a:cubicBezTo>
                      <a:pt x="60" y="488"/>
                      <a:pt x="60" y="490"/>
                      <a:pt x="59" y="493"/>
                    </a:cubicBezTo>
                    <a:cubicBezTo>
                      <a:pt x="59" y="498"/>
                      <a:pt x="57" y="503"/>
                      <a:pt x="55" y="507"/>
                    </a:cubicBezTo>
                    <a:cubicBezTo>
                      <a:pt x="53" y="512"/>
                      <a:pt x="52" y="517"/>
                      <a:pt x="49" y="522"/>
                    </a:cubicBezTo>
                    <a:cubicBezTo>
                      <a:pt x="49" y="522"/>
                      <a:pt x="49" y="522"/>
                      <a:pt x="49" y="522"/>
                    </a:cubicBezTo>
                    <a:cubicBezTo>
                      <a:pt x="48" y="522"/>
                      <a:pt x="47" y="521"/>
                      <a:pt x="46" y="521"/>
                    </a:cubicBezTo>
                    <a:cubicBezTo>
                      <a:pt x="43" y="514"/>
                      <a:pt x="40" y="507"/>
                      <a:pt x="37" y="500"/>
                    </a:cubicBezTo>
                    <a:cubicBezTo>
                      <a:pt x="33" y="489"/>
                      <a:pt x="29" y="479"/>
                      <a:pt x="25" y="469"/>
                    </a:cubicBezTo>
                    <a:cubicBezTo>
                      <a:pt x="27" y="470"/>
                      <a:pt x="28" y="471"/>
                      <a:pt x="30" y="472"/>
                    </a:cubicBezTo>
                    <a:cubicBezTo>
                      <a:pt x="33" y="474"/>
                      <a:pt x="36" y="476"/>
                      <a:pt x="39" y="478"/>
                    </a:cubicBezTo>
                    <a:cubicBezTo>
                      <a:pt x="40" y="480"/>
                      <a:pt x="42" y="480"/>
                      <a:pt x="44" y="480"/>
                    </a:cubicBezTo>
                    <a:cubicBezTo>
                      <a:pt x="44" y="480"/>
                      <a:pt x="44" y="480"/>
                      <a:pt x="44" y="480"/>
                    </a:cubicBezTo>
                    <a:cubicBezTo>
                      <a:pt x="41" y="480"/>
                      <a:pt x="39" y="478"/>
                      <a:pt x="37" y="476"/>
                    </a:cubicBezTo>
                    <a:cubicBezTo>
                      <a:pt x="36" y="474"/>
                      <a:pt x="34" y="473"/>
                      <a:pt x="32" y="472"/>
                    </a:cubicBezTo>
                    <a:cubicBezTo>
                      <a:pt x="29" y="470"/>
                      <a:pt x="27" y="468"/>
                      <a:pt x="25" y="466"/>
                    </a:cubicBezTo>
                    <a:cubicBezTo>
                      <a:pt x="25" y="465"/>
                      <a:pt x="24" y="465"/>
                      <a:pt x="24" y="464"/>
                    </a:cubicBezTo>
                    <a:cubicBezTo>
                      <a:pt x="22" y="460"/>
                      <a:pt x="21" y="456"/>
                      <a:pt x="20" y="452"/>
                    </a:cubicBezTo>
                    <a:cubicBezTo>
                      <a:pt x="20" y="451"/>
                      <a:pt x="19" y="450"/>
                      <a:pt x="19" y="449"/>
                    </a:cubicBezTo>
                    <a:cubicBezTo>
                      <a:pt x="21" y="447"/>
                      <a:pt x="23" y="444"/>
                      <a:pt x="24" y="441"/>
                    </a:cubicBezTo>
                    <a:cubicBezTo>
                      <a:pt x="26" y="437"/>
                      <a:pt x="28" y="433"/>
                      <a:pt x="30" y="429"/>
                    </a:cubicBezTo>
                    <a:cubicBezTo>
                      <a:pt x="32" y="426"/>
                      <a:pt x="34" y="423"/>
                      <a:pt x="35" y="419"/>
                    </a:cubicBezTo>
                    <a:cubicBezTo>
                      <a:pt x="36" y="417"/>
                      <a:pt x="37" y="415"/>
                      <a:pt x="38" y="413"/>
                    </a:cubicBezTo>
                    <a:cubicBezTo>
                      <a:pt x="37" y="414"/>
                      <a:pt x="36" y="415"/>
                      <a:pt x="36" y="416"/>
                    </a:cubicBezTo>
                    <a:cubicBezTo>
                      <a:pt x="34" y="420"/>
                      <a:pt x="32" y="423"/>
                      <a:pt x="30" y="427"/>
                    </a:cubicBezTo>
                    <a:cubicBezTo>
                      <a:pt x="28" y="431"/>
                      <a:pt x="26" y="434"/>
                      <a:pt x="23" y="438"/>
                    </a:cubicBezTo>
                    <a:cubicBezTo>
                      <a:pt x="22" y="441"/>
                      <a:pt x="20" y="444"/>
                      <a:pt x="18" y="447"/>
                    </a:cubicBezTo>
                    <a:cubicBezTo>
                      <a:pt x="14" y="428"/>
                      <a:pt x="10" y="409"/>
                      <a:pt x="9" y="390"/>
                    </a:cubicBezTo>
                    <a:cubicBezTo>
                      <a:pt x="11" y="392"/>
                      <a:pt x="13" y="394"/>
                      <a:pt x="14" y="395"/>
                    </a:cubicBezTo>
                    <a:cubicBezTo>
                      <a:pt x="16" y="398"/>
                      <a:pt x="19" y="401"/>
                      <a:pt x="21" y="404"/>
                    </a:cubicBezTo>
                    <a:cubicBezTo>
                      <a:pt x="23" y="406"/>
                      <a:pt x="25" y="408"/>
                      <a:pt x="27" y="410"/>
                    </a:cubicBezTo>
                    <a:cubicBezTo>
                      <a:pt x="27" y="410"/>
                      <a:pt x="27" y="410"/>
                      <a:pt x="27" y="410"/>
                    </a:cubicBezTo>
                    <a:cubicBezTo>
                      <a:pt x="25" y="408"/>
                      <a:pt x="24" y="406"/>
                      <a:pt x="22" y="404"/>
                    </a:cubicBezTo>
                    <a:cubicBezTo>
                      <a:pt x="21" y="401"/>
                      <a:pt x="19" y="399"/>
                      <a:pt x="17" y="397"/>
                    </a:cubicBezTo>
                    <a:cubicBezTo>
                      <a:pt x="16" y="395"/>
                      <a:pt x="14" y="392"/>
                      <a:pt x="12" y="390"/>
                    </a:cubicBezTo>
                    <a:cubicBezTo>
                      <a:pt x="11" y="389"/>
                      <a:pt x="10" y="388"/>
                      <a:pt x="9" y="386"/>
                    </a:cubicBezTo>
                    <a:cubicBezTo>
                      <a:pt x="8" y="377"/>
                      <a:pt x="8" y="369"/>
                      <a:pt x="8" y="360"/>
                    </a:cubicBezTo>
                    <a:cubicBezTo>
                      <a:pt x="9" y="359"/>
                      <a:pt x="9" y="359"/>
                      <a:pt x="10" y="358"/>
                    </a:cubicBezTo>
                    <a:cubicBezTo>
                      <a:pt x="13" y="357"/>
                      <a:pt x="15" y="355"/>
                      <a:pt x="18" y="353"/>
                    </a:cubicBezTo>
                    <a:cubicBezTo>
                      <a:pt x="23" y="348"/>
                      <a:pt x="28" y="342"/>
                      <a:pt x="35" y="340"/>
                    </a:cubicBezTo>
                    <a:cubicBezTo>
                      <a:pt x="35" y="340"/>
                      <a:pt x="35" y="339"/>
                      <a:pt x="35" y="340"/>
                    </a:cubicBezTo>
                    <a:cubicBezTo>
                      <a:pt x="29" y="341"/>
                      <a:pt x="25" y="346"/>
                      <a:pt x="20" y="350"/>
                    </a:cubicBezTo>
                    <a:cubicBezTo>
                      <a:pt x="17" y="352"/>
                      <a:pt x="14" y="354"/>
                      <a:pt x="11" y="356"/>
                    </a:cubicBezTo>
                    <a:cubicBezTo>
                      <a:pt x="10" y="357"/>
                      <a:pt x="9" y="357"/>
                      <a:pt x="8" y="358"/>
                    </a:cubicBezTo>
                    <a:cubicBezTo>
                      <a:pt x="8" y="356"/>
                      <a:pt x="8" y="354"/>
                      <a:pt x="8" y="352"/>
                    </a:cubicBezTo>
                    <a:cubicBezTo>
                      <a:pt x="9" y="332"/>
                      <a:pt x="12" y="313"/>
                      <a:pt x="16" y="293"/>
                    </a:cubicBezTo>
                    <a:cubicBezTo>
                      <a:pt x="17" y="293"/>
                      <a:pt x="17" y="293"/>
                      <a:pt x="18" y="292"/>
                    </a:cubicBezTo>
                    <a:cubicBezTo>
                      <a:pt x="20" y="291"/>
                      <a:pt x="22" y="289"/>
                      <a:pt x="25" y="288"/>
                    </a:cubicBezTo>
                    <a:cubicBezTo>
                      <a:pt x="27" y="287"/>
                      <a:pt x="30" y="286"/>
                      <a:pt x="32" y="284"/>
                    </a:cubicBezTo>
                    <a:cubicBezTo>
                      <a:pt x="34" y="283"/>
                      <a:pt x="35" y="283"/>
                      <a:pt x="36" y="282"/>
                    </a:cubicBezTo>
                    <a:cubicBezTo>
                      <a:pt x="38" y="285"/>
                      <a:pt x="39" y="288"/>
                      <a:pt x="41" y="291"/>
                    </a:cubicBezTo>
                    <a:cubicBezTo>
                      <a:pt x="41" y="291"/>
                      <a:pt x="41" y="291"/>
                      <a:pt x="41" y="291"/>
                    </a:cubicBezTo>
                    <a:cubicBezTo>
                      <a:pt x="39" y="288"/>
                      <a:pt x="38" y="285"/>
                      <a:pt x="37" y="281"/>
                    </a:cubicBezTo>
                    <a:cubicBezTo>
                      <a:pt x="38" y="281"/>
                      <a:pt x="40" y="280"/>
                      <a:pt x="41" y="280"/>
                    </a:cubicBezTo>
                    <a:cubicBezTo>
                      <a:pt x="41" y="280"/>
                      <a:pt x="41" y="280"/>
                      <a:pt x="41" y="280"/>
                    </a:cubicBezTo>
                    <a:cubicBezTo>
                      <a:pt x="40" y="280"/>
                      <a:pt x="38" y="280"/>
                      <a:pt x="37" y="281"/>
                    </a:cubicBezTo>
                    <a:cubicBezTo>
                      <a:pt x="37" y="281"/>
                      <a:pt x="37" y="281"/>
                      <a:pt x="37" y="281"/>
                    </a:cubicBezTo>
                    <a:cubicBezTo>
                      <a:pt x="36" y="277"/>
                      <a:pt x="34" y="274"/>
                      <a:pt x="33" y="271"/>
                    </a:cubicBezTo>
                    <a:cubicBezTo>
                      <a:pt x="31" y="267"/>
                      <a:pt x="29" y="263"/>
                      <a:pt x="28" y="259"/>
                    </a:cubicBezTo>
                    <a:cubicBezTo>
                      <a:pt x="28" y="257"/>
                      <a:pt x="28" y="256"/>
                      <a:pt x="27" y="254"/>
                    </a:cubicBezTo>
                    <a:cubicBezTo>
                      <a:pt x="28" y="254"/>
                      <a:pt x="28" y="254"/>
                      <a:pt x="28" y="254"/>
                    </a:cubicBezTo>
                    <a:cubicBezTo>
                      <a:pt x="40" y="222"/>
                      <a:pt x="58" y="194"/>
                      <a:pt x="79" y="168"/>
                    </a:cubicBezTo>
                    <a:cubicBezTo>
                      <a:pt x="119" y="115"/>
                      <a:pt x="171" y="72"/>
                      <a:pt x="231" y="44"/>
                    </a:cubicBezTo>
                    <a:cubicBezTo>
                      <a:pt x="263" y="29"/>
                      <a:pt x="299" y="19"/>
                      <a:pt x="334" y="12"/>
                    </a:cubicBezTo>
                    <a:cubicBezTo>
                      <a:pt x="353" y="9"/>
                      <a:pt x="372" y="7"/>
                      <a:pt x="391" y="8"/>
                    </a:cubicBezTo>
                    <a:cubicBezTo>
                      <a:pt x="410" y="8"/>
                      <a:pt x="430" y="10"/>
                      <a:pt x="448" y="15"/>
                    </a:cubicBezTo>
                    <a:cubicBezTo>
                      <a:pt x="461" y="20"/>
                      <a:pt x="474" y="26"/>
                      <a:pt x="487" y="31"/>
                    </a:cubicBezTo>
                    <a:cubicBezTo>
                      <a:pt x="501" y="36"/>
                      <a:pt x="516" y="40"/>
                      <a:pt x="530" y="46"/>
                    </a:cubicBezTo>
                    <a:cubicBezTo>
                      <a:pt x="544" y="52"/>
                      <a:pt x="558" y="58"/>
                      <a:pt x="572" y="65"/>
                    </a:cubicBezTo>
                    <a:cubicBezTo>
                      <a:pt x="574" y="77"/>
                      <a:pt x="575" y="88"/>
                      <a:pt x="573" y="99"/>
                    </a:cubicBezTo>
                    <a:cubicBezTo>
                      <a:pt x="573" y="100"/>
                      <a:pt x="574" y="100"/>
                      <a:pt x="574" y="100"/>
                    </a:cubicBezTo>
                    <a:cubicBezTo>
                      <a:pt x="576" y="88"/>
                      <a:pt x="575" y="77"/>
                      <a:pt x="573" y="66"/>
                    </a:cubicBezTo>
                    <a:cubicBezTo>
                      <a:pt x="585" y="72"/>
                      <a:pt x="597" y="79"/>
                      <a:pt x="609" y="86"/>
                    </a:cubicBezTo>
                    <a:cubicBezTo>
                      <a:pt x="609" y="90"/>
                      <a:pt x="611" y="94"/>
                      <a:pt x="612" y="98"/>
                    </a:cubicBezTo>
                    <a:cubicBezTo>
                      <a:pt x="613" y="105"/>
                      <a:pt x="613" y="111"/>
                      <a:pt x="614" y="117"/>
                    </a:cubicBezTo>
                    <a:cubicBezTo>
                      <a:pt x="615" y="123"/>
                      <a:pt x="616" y="129"/>
                      <a:pt x="616" y="135"/>
                    </a:cubicBezTo>
                    <a:cubicBezTo>
                      <a:pt x="615" y="134"/>
                      <a:pt x="615" y="133"/>
                      <a:pt x="614" y="133"/>
                    </a:cubicBezTo>
                    <a:cubicBezTo>
                      <a:pt x="613" y="133"/>
                      <a:pt x="613" y="133"/>
                      <a:pt x="613" y="133"/>
                    </a:cubicBezTo>
                    <a:cubicBezTo>
                      <a:pt x="612" y="134"/>
                      <a:pt x="612" y="134"/>
                      <a:pt x="613" y="134"/>
                    </a:cubicBezTo>
                    <a:cubicBezTo>
                      <a:pt x="613" y="135"/>
                      <a:pt x="614" y="135"/>
                      <a:pt x="614" y="134"/>
                    </a:cubicBezTo>
                    <a:cubicBezTo>
                      <a:pt x="615" y="135"/>
                      <a:pt x="616" y="136"/>
                      <a:pt x="617" y="136"/>
                    </a:cubicBezTo>
                    <a:cubicBezTo>
                      <a:pt x="617" y="140"/>
                      <a:pt x="618" y="145"/>
                      <a:pt x="616" y="149"/>
                    </a:cubicBezTo>
                    <a:cubicBezTo>
                      <a:pt x="616" y="149"/>
                      <a:pt x="615" y="150"/>
                      <a:pt x="615" y="150"/>
                    </a:cubicBezTo>
                    <a:cubicBezTo>
                      <a:pt x="616" y="151"/>
                      <a:pt x="616" y="151"/>
                      <a:pt x="616" y="151"/>
                    </a:cubicBezTo>
                    <a:cubicBezTo>
                      <a:pt x="616" y="152"/>
                      <a:pt x="617" y="151"/>
                      <a:pt x="617" y="151"/>
                    </a:cubicBezTo>
                    <a:cubicBezTo>
                      <a:pt x="619" y="147"/>
                      <a:pt x="619" y="143"/>
                      <a:pt x="618" y="139"/>
                    </a:cubicBezTo>
                    <a:cubicBezTo>
                      <a:pt x="618" y="138"/>
                      <a:pt x="618" y="138"/>
                      <a:pt x="618" y="137"/>
                    </a:cubicBezTo>
                    <a:cubicBezTo>
                      <a:pt x="624" y="141"/>
                      <a:pt x="631" y="145"/>
                      <a:pt x="637" y="149"/>
                    </a:cubicBezTo>
                    <a:cubicBezTo>
                      <a:pt x="643" y="154"/>
                      <a:pt x="649" y="158"/>
                      <a:pt x="656" y="162"/>
                    </a:cubicBezTo>
                    <a:cubicBezTo>
                      <a:pt x="656" y="169"/>
                      <a:pt x="657" y="176"/>
                      <a:pt x="655" y="183"/>
                    </a:cubicBezTo>
                    <a:cubicBezTo>
                      <a:pt x="655" y="183"/>
                      <a:pt x="656" y="184"/>
                      <a:pt x="656" y="183"/>
                    </a:cubicBezTo>
                    <a:cubicBezTo>
                      <a:pt x="658" y="176"/>
                      <a:pt x="658" y="169"/>
                      <a:pt x="657" y="162"/>
                    </a:cubicBezTo>
                    <a:cubicBezTo>
                      <a:pt x="659" y="163"/>
                      <a:pt x="660" y="164"/>
                      <a:pt x="662" y="165"/>
                    </a:cubicBezTo>
                    <a:cubicBezTo>
                      <a:pt x="668" y="170"/>
                      <a:pt x="675" y="175"/>
                      <a:pt x="681" y="180"/>
                    </a:cubicBezTo>
                    <a:cubicBezTo>
                      <a:pt x="681" y="185"/>
                      <a:pt x="681" y="189"/>
                      <a:pt x="681" y="194"/>
                    </a:cubicBezTo>
                    <a:cubicBezTo>
                      <a:pt x="680" y="199"/>
                      <a:pt x="680" y="203"/>
                      <a:pt x="680" y="208"/>
                    </a:cubicBezTo>
                    <a:cubicBezTo>
                      <a:pt x="680" y="208"/>
                      <a:pt x="680" y="208"/>
                      <a:pt x="680" y="209"/>
                    </a:cubicBezTo>
                    <a:cubicBezTo>
                      <a:pt x="678" y="207"/>
                      <a:pt x="676" y="205"/>
                      <a:pt x="675" y="204"/>
                    </a:cubicBezTo>
                    <a:cubicBezTo>
                      <a:pt x="672" y="202"/>
                      <a:pt x="670" y="199"/>
                      <a:pt x="668" y="197"/>
                    </a:cubicBezTo>
                    <a:cubicBezTo>
                      <a:pt x="667" y="196"/>
                      <a:pt x="667" y="196"/>
                      <a:pt x="666" y="195"/>
                    </a:cubicBezTo>
                    <a:cubicBezTo>
                      <a:pt x="665" y="194"/>
                      <a:pt x="665" y="193"/>
                      <a:pt x="664" y="193"/>
                    </a:cubicBezTo>
                    <a:cubicBezTo>
                      <a:pt x="665" y="193"/>
                      <a:pt x="664" y="192"/>
                      <a:pt x="664" y="193"/>
                    </a:cubicBezTo>
                    <a:cubicBezTo>
                      <a:pt x="662" y="194"/>
                      <a:pt x="673" y="204"/>
                      <a:pt x="680" y="211"/>
                    </a:cubicBezTo>
                    <a:cubicBezTo>
                      <a:pt x="680" y="214"/>
                      <a:pt x="680" y="218"/>
                      <a:pt x="677" y="220"/>
                    </a:cubicBezTo>
                    <a:cubicBezTo>
                      <a:pt x="677" y="221"/>
                      <a:pt x="678" y="222"/>
                      <a:pt x="678" y="221"/>
                    </a:cubicBezTo>
                    <a:cubicBezTo>
                      <a:pt x="680" y="218"/>
                      <a:pt x="681" y="215"/>
                      <a:pt x="681" y="212"/>
                    </a:cubicBezTo>
                    <a:cubicBezTo>
                      <a:pt x="681" y="212"/>
                      <a:pt x="681" y="212"/>
                      <a:pt x="681" y="212"/>
                    </a:cubicBezTo>
                    <a:cubicBezTo>
                      <a:pt x="684" y="214"/>
                      <a:pt x="686" y="216"/>
                      <a:pt x="686" y="217"/>
                    </a:cubicBezTo>
                    <a:cubicBezTo>
                      <a:pt x="693" y="223"/>
                      <a:pt x="699" y="230"/>
                      <a:pt x="706" y="236"/>
                    </a:cubicBezTo>
                    <a:cubicBezTo>
                      <a:pt x="710" y="241"/>
                      <a:pt x="714" y="245"/>
                      <a:pt x="718" y="250"/>
                    </a:cubicBezTo>
                    <a:cubicBezTo>
                      <a:pt x="717" y="254"/>
                      <a:pt x="717" y="258"/>
                      <a:pt x="715" y="262"/>
                    </a:cubicBezTo>
                    <a:cubicBezTo>
                      <a:pt x="714" y="267"/>
                      <a:pt x="712" y="272"/>
                      <a:pt x="710" y="277"/>
                    </a:cubicBezTo>
                    <a:cubicBezTo>
                      <a:pt x="708" y="274"/>
                      <a:pt x="706" y="271"/>
                      <a:pt x="703" y="269"/>
                    </a:cubicBezTo>
                    <a:cubicBezTo>
                      <a:pt x="700" y="265"/>
                      <a:pt x="697" y="261"/>
                      <a:pt x="693" y="258"/>
                    </a:cubicBezTo>
                    <a:cubicBezTo>
                      <a:pt x="690" y="254"/>
                      <a:pt x="687" y="251"/>
                      <a:pt x="685" y="248"/>
                    </a:cubicBezTo>
                    <a:cubicBezTo>
                      <a:pt x="684" y="247"/>
                      <a:pt x="683" y="247"/>
                      <a:pt x="683" y="248"/>
                    </a:cubicBezTo>
                    <a:cubicBezTo>
                      <a:pt x="685" y="252"/>
                      <a:pt x="688" y="254"/>
                      <a:pt x="691" y="257"/>
                    </a:cubicBezTo>
                    <a:cubicBezTo>
                      <a:pt x="694" y="261"/>
                      <a:pt x="698" y="265"/>
                      <a:pt x="701" y="268"/>
                    </a:cubicBezTo>
                    <a:cubicBezTo>
                      <a:pt x="704" y="271"/>
                      <a:pt x="707" y="275"/>
                      <a:pt x="710" y="278"/>
                    </a:cubicBezTo>
                    <a:cubicBezTo>
                      <a:pt x="709" y="280"/>
                      <a:pt x="709" y="282"/>
                      <a:pt x="708" y="284"/>
                    </a:cubicBezTo>
                    <a:cubicBezTo>
                      <a:pt x="707" y="288"/>
                      <a:pt x="706" y="292"/>
                      <a:pt x="704" y="296"/>
                    </a:cubicBezTo>
                    <a:cubicBezTo>
                      <a:pt x="703" y="299"/>
                      <a:pt x="702" y="302"/>
                      <a:pt x="701" y="305"/>
                    </a:cubicBezTo>
                    <a:cubicBezTo>
                      <a:pt x="701" y="306"/>
                      <a:pt x="702" y="307"/>
                      <a:pt x="702" y="306"/>
                    </a:cubicBezTo>
                    <a:cubicBezTo>
                      <a:pt x="703" y="302"/>
                      <a:pt x="704" y="299"/>
                      <a:pt x="706" y="295"/>
                    </a:cubicBezTo>
                    <a:cubicBezTo>
                      <a:pt x="707" y="292"/>
                      <a:pt x="708" y="288"/>
                      <a:pt x="709" y="284"/>
                    </a:cubicBezTo>
                    <a:cubicBezTo>
                      <a:pt x="710" y="283"/>
                      <a:pt x="710" y="281"/>
                      <a:pt x="711" y="279"/>
                    </a:cubicBezTo>
                    <a:cubicBezTo>
                      <a:pt x="714" y="283"/>
                      <a:pt x="717" y="287"/>
                      <a:pt x="720" y="292"/>
                    </a:cubicBezTo>
                    <a:cubicBezTo>
                      <a:pt x="726" y="300"/>
                      <a:pt x="732" y="308"/>
                      <a:pt x="736" y="317"/>
                    </a:cubicBezTo>
                    <a:cubicBezTo>
                      <a:pt x="739" y="324"/>
                      <a:pt x="741" y="330"/>
                      <a:pt x="744" y="336"/>
                    </a:cubicBezTo>
                    <a:cubicBezTo>
                      <a:pt x="746" y="355"/>
                      <a:pt x="747" y="375"/>
                      <a:pt x="747" y="39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64" name="Freeform 9"/>
              <p:cNvSpPr>
                <a:spLocks/>
              </p:cNvSpPr>
              <p:nvPr/>
            </p:nvSpPr>
            <p:spPr bwMode="auto">
              <a:xfrm>
                <a:off x="1557" y="2694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65" name="Freeform 10"/>
              <p:cNvSpPr>
                <a:spLocks/>
              </p:cNvSpPr>
              <p:nvPr/>
            </p:nvSpPr>
            <p:spPr bwMode="auto">
              <a:xfrm>
                <a:off x="1960" y="2749"/>
                <a:ext cx="6" cy="11"/>
              </a:xfrm>
              <a:custGeom>
                <a:avLst/>
                <a:gdLst>
                  <a:gd name="T0" fmla="*/ 2 w 3"/>
                  <a:gd name="T1" fmla="*/ 4 h 5"/>
                  <a:gd name="T2" fmla="*/ 1 w 3"/>
                  <a:gd name="T3" fmla="*/ 3 h 5"/>
                  <a:gd name="T4" fmla="*/ 1 w 3"/>
                  <a:gd name="T5" fmla="*/ 1 h 5"/>
                  <a:gd name="T6" fmla="*/ 1 w 3"/>
                  <a:gd name="T7" fmla="*/ 1 h 5"/>
                  <a:gd name="T8" fmla="*/ 1 w 3"/>
                  <a:gd name="T9" fmla="*/ 1 h 5"/>
                  <a:gd name="T10" fmla="*/ 0 w 3"/>
                  <a:gd name="T11" fmla="*/ 1 h 5"/>
                  <a:gd name="T12" fmla="*/ 2 w 3"/>
                  <a:gd name="T13" fmla="*/ 5 h 5"/>
                  <a:gd name="T14" fmla="*/ 2 w 3"/>
                  <a:gd name="T1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2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0" y="4"/>
                      <a:pt x="2" y="5"/>
                    </a:cubicBezTo>
                    <a:cubicBezTo>
                      <a:pt x="2" y="5"/>
                      <a:pt x="3" y="4"/>
                      <a:pt x="2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66" name="Freeform 11"/>
              <p:cNvSpPr>
                <a:spLocks/>
              </p:cNvSpPr>
              <p:nvPr/>
            </p:nvSpPr>
            <p:spPr bwMode="auto">
              <a:xfrm>
                <a:off x="1966" y="2749"/>
                <a:ext cx="5" cy="11"/>
              </a:xfrm>
              <a:custGeom>
                <a:avLst/>
                <a:gdLst>
                  <a:gd name="T0" fmla="*/ 2 w 2"/>
                  <a:gd name="T1" fmla="*/ 3 h 5"/>
                  <a:gd name="T2" fmla="*/ 1 w 2"/>
                  <a:gd name="T3" fmla="*/ 2 h 5"/>
                  <a:gd name="T4" fmla="*/ 1 w 2"/>
                  <a:gd name="T5" fmla="*/ 1 h 5"/>
                  <a:gd name="T6" fmla="*/ 0 w 2"/>
                  <a:gd name="T7" fmla="*/ 1 h 5"/>
                  <a:gd name="T8" fmla="*/ 0 w 2"/>
                  <a:gd name="T9" fmla="*/ 3 h 5"/>
                  <a:gd name="T10" fmla="*/ 1 w 2"/>
                  <a:gd name="T11" fmla="*/ 4 h 5"/>
                  <a:gd name="T12" fmla="*/ 2 w 2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5">
                    <a:moveTo>
                      <a:pt x="2" y="3"/>
                    </a:move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2" y="5"/>
                      <a:pt x="2" y="4"/>
                      <a:pt x="2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67" name="Freeform 12"/>
              <p:cNvSpPr>
                <a:spLocks/>
              </p:cNvSpPr>
              <p:nvPr/>
            </p:nvSpPr>
            <p:spPr bwMode="auto">
              <a:xfrm>
                <a:off x="1973" y="2747"/>
                <a:ext cx="8" cy="11"/>
              </a:xfrm>
              <a:custGeom>
                <a:avLst/>
                <a:gdLst>
                  <a:gd name="T0" fmla="*/ 3 w 4"/>
                  <a:gd name="T1" fmla="*/ 4 h 5"/>
                  <a:gd name="T2" fmla="*/ 2 w 4"/>
                  <a:gd name="T3" fmla="*/ 2 h 5"/>
                  <a:gd name="T4" fmla="*/ 1 w 4"/>
                  <a:gd name="T5" fmla="*/ 1 h 5"/>
                  <a:gd name="T6" fmla="*/ 0 w 4"/>
                  <a:gd name="T7" fmla="*/ 1 h 5"/>
                  <a:gd name="T8" fmla="*/ 1 w 4"/>
                  <a:gd name="T9" fmla="*/ 3 h 5"/>
                  <a:gd name="T10" fmla="*/ 3 w 4"/>
                  <a:gd name="T11" fmla="*/ 5 h 5"/>
                  <a:gd name="T12" fmla="*/ 3 w 4"/>
                  <a:gd name="T1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4" y="5"/>
                      <a:pt x="4" y="4"/>
                      <a:pt x="3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68" name="Freeform 13"/>
              <p:cNvSpPr>
                <a:spLocks/>
              </p:cNvSpPr>
              <p:nvPr/>
            </p:nvSpPr>
            <p:spPr bwMode="auto">
              <a:xfrm>
                <a:off x="1979" y="2741"/>
                <a:ext cx="10" cy="17"/>
              </a:xfrm>
              <a:custGeom>
                <a:avLst/>
                <a:gdLst>
                  <a:gd name="T0" fmla="*/ 4 w 5"/>
                  <a:gd name="T1" fmla="*/ 7 h 8"/>
                  <a:gd name="T2" fmla="*/ 3 w 5"/>
                  <a:gd name="T3" fmla="*/ 5 h 8"/>
                  <a:gd name="T4" fmla="*/ 2 w 5"/>
                  <a:gd name="T5" fmla="*/ 1 h 8"/>
                  <a:gd name="T6" fmla="*/ 1 w 5"/>
                  <a:gd name="T7" fmla="*/ 1 h 8"/>
                  <a:gd name="T8" fmla="*/ 2 w 5"/>
                  <a:gd name="T9" fmla="*/ 5 h 8"/>
                  <a:gd name="T10" fmla="*/ 4 w 5"/>
                  <a:gd name="T11" fmla="*/ 8 h 8"/>
                  <a:gd name="T12" fmla="*/ 4 w 5"/>
                  <a:gd name="T13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8">
                    <a:moveTo>
                      <a:pt x="4" y="7"/>
                    </a:moveTo>
                    <a:cubicBezTo>
                      <a:pt x="3" y="6"/>
                      <a:pt x="3" y="5"/>
                      <a:pt x="3" y="5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0"/>
                      <a:pt x="0" y="0"/>
                      <a:pt x="1" y="1"/>
                    </a:cubicBezTo>
                    <a:cubicBezTo>
                      <a:pt x="1" y="2"/>
                      <a:pt x="1" y="4"/>
                      <a:pt x="2" y="5"/>
                    </a:cubicBezTo>
                    <a:cubicBezTo>
                      <a:pt x="2" y="6"/>
                      <a:pt x="3" y="7"/>
                      <a:pt x="4" y="8"/>
                    </a:cubicBezTo>
                    <a:cubicBezTo>
                      <a:pt x="4" y="8"/>
                      <a:pt x="5" y="7"/>
                      <a:pt x="4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69" name="Freeform 14"/>
              <p:cNvSpPr>
                <a:spLocks/>
              </p:cNvSpPr>
              <p:nvPr/>
            </p:nvSpPr>
            <p:spPr bwMode="auto">
              <a:xfrm>
                <a:off x="1989" y="2739"/>
                <a:ext cx="10" cy="21"/>
              </a:xfrm>
              <a:custGeom>
                <a:avLst/>
                <a:gdLst>
                  <a:gd name="T0" fmla="*/ 4 w 5"/>
                  <a:gd name="T1" fmla="*/ 8 h 10"/>
                  <a:gd name="T2" fmla="*/ 2 w 5"/>
                  <a:gd name="T3" fmla="*/ 5 h 10"/>
                  <a:gd name="T4" fmla="*/ 1 w 5"/>
                  <a:gd name="T5" fmla="*/ 1 h 10"/>
                  <a:gd name="T6" fmla="*/ 0 w 5"/>
                  <a:gd name="T7" fmla="*/ 1 h 10"/>
                  <a:gd name="T8" fmla="*/ 2 w 5"/>
                  <a:gd name="T9" fmla="*/ 7 h 10"/>
                  <a:gd name="T10" fmla="*/ 4 w 5"/>
                  <a:gd name="T11" fmla="*/ 10 h 10"/>
                  <a:gd name="T12" fmla="*/ 4 w 5"/>
                  <a:gd name="T13" fmla="*/ 9 h 10"/>
                  <a:gd name="T14" fmla="*/ 5 w 5"/>
                  <a:gd name="T15" fmla="*/ 9 h 10"/>
                  <a:gd name="T16" fmla="*/ 4 w 5"/>
                  <a:gd name="T17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10">
                    <a:moveTo>
                      <a:pt x="4" y="8"/>
                    </a:moveTo>
                    <a:cubicBezTo>
                      <a:pt x="3" y="7"/>
                      <a:pt x="2" y="5"/>
                      <a:pt x="2" y="5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3"/>
                      <a:pt x="1" y="5"/>
                      <a:pt x="2" y="7"/>
                    </a:cubicBezTo>
                    <a:cubicBezTo>
                      <a:pt x="2" y="7"/>
                      <a:pt x="3" y="10"/>
                      <a:pt x="4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4" y="8"/>
                      <a:pt x="4" y="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70" name="Freeform 15"/>
              <p:cNvSpPr>
                <a:spLocks/>
              </p:cNvSpPr>
              <p:nvPr/>
            </p:nvSpPr>
            <p:spPr bwMode="auto">
              <a:xfrm>
                <a:off x="1995" y="2739"/>
                <a:ext cx="10" cy="21"/>
              </a:xfrm>
              <a:custGeom>
                <a:avLst/>
                <a:gdLst>
                  <a:gd name="T0" fmla="*/ 4 w 5"/>
                  <a:gd name="T1" fmla="*/ 8 h 10"/>
                  <a:gd name="T2" fmla="*/ 4 w 5"/>
                  <a:gd name="T3" fmla="*/ 7 h 10"/>
                  <a:gd name="T4" fmla="*/ 3 w 5"/>
                  <a:gd name="T5" fmla="*/ 4 h 10"/>
                  <a:gd name="T6" fmla="*/ 1 w 5"/>
                  <a:gd name="T7" fmla="*/ 0 h 10"/>
                  <a:gd name="T8" fmla="*/ 1 w 5"/>
                  <a:gd name="T9" fmla="*/ 1 h 10"/>
                  <a:gd name="T10" fmla="*/ 1 w 5"/>
                  <a:gd name="T11" fmla="*/ 2 h 10"/>
                  <a:gd name="T12" fmla="*/ 1 w 5"/>
                  <a:gd name="T13" fmla="*/ 3 h 10"/>
                  <a:gd name="T14" fmla="*/ 2 w 5"/>
                  <a:gd name="T15" fmla="*/ 6 h 10"/>
                  <a:gd name="T16" fmla="*/ 4 w 5"/>
                  <a:gd name="T17" fmla="*/ 10 h 10"/>
                  <a:gd name="T18" fmla="*/ 5 w 5"/>
                  <a:gd name="T19" fmla="*/ 10 h 10"/>
                  <a:gd name="T20" fmla="*/ 5 w 5"/>
                  <a:gd name="T21" fmla="*/ 9 h 10"/>
                  <a:gd name="T22" fmla="*/ 4 w 5"/>
                  <a:gd name="T23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0">
                    <a:moveTo>
                      <a:pt x="4" y="8"/>
                    </a:moveTo>
                    <a:cubicBezTo>
                      <a:pt x="4" y="8"/>
                      <a:pt x="4" y="7"/>
                      <a:pt x="4" y="7"/>
                    </a:cubicBezTo>
                    <a:cubicBezTo>
                      <a:pt x="4" y="6"/>
                      <a:pt x="3" y="5"/>
                      <a:pt x="3" y="4"/>
                    </a:cubicBezTo>
                    <a:cubicBezTo>
                      <a:pt x="3" y="3"/>
                      <a:pt x="2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3" y="9"/>
                      <a:pt x="4" y="10"/>
                    </a:cubicBezTo>
                    <a:cubicBezTo>
                      <a:pt x="4" y="10"/>
                      <a:pt x="5" y="10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8"/>
                      <a:pt x="4" y="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71" name="Freeform 16"/>
              <p:cNvSpPr>
                <a:spLocks/>
              </p:cNvSpPr>
              <p:nvPr/>
            </p:nvSpPr>
            <p:spPr bwMode="auto">
              <a:xfrm>
                <a:off x="2003" y="2737"/>
                <a:ext cx="13" cy="23"/>
              </a:xfrm>
              <a:custGeom>
                <a:avLst/>
                <a:gdLst>
                  <a:gd name="T0" fmla="*/ 6 w 6"/>
                  <a:gd name="T1" fmla="*/ 9 h 11"/>
                  <a:gd name="T2" fmla="*/ 5 w 6"/>
                  <a:gd name="T3" fmla="*/ 9 h 11"/>
                  <a:gd name="T4" fmla="*/ 1 w 6"/>
                  <a:gd name="T5" fmla="*/ 0 h 11"/>
                  <a:gd name="T6" fmla="*/ 0 w 6"/>
                  <a:gd name="T7" fmla="*/ 1 h 11"/>
                  <a:gd name="T8" fmla="*/ 4 w 6"/>
                  <a:gd name="T9" fmla="*/ 11 h 11"/>
                  <a:gd name="T10" fmla="*/ 5 w 6"/>
                  <a:gd name="T11" fmla="*/ 11 h 11"/>
                  <a:gd name="T12" fmla="*/ 6 w 6"/>
                  <a:gd name="T13" fmla="*/ 11 h 11"/>
                  <a:gd name="T14" fmla="*/ 6 w 6"/>
                  <a:gd name="T15" fmla="*/ 10 h 11"/>
                  <a:gd name="T16" fmla="*/ 6 w 6"/>
                  <a:gd name="T17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11">
                    <a:moveTo>
                      <a:pt x="6" y="9"/>
                    </a:moveTo>
                    <a:cubicBezTo>
                      <a:pt x="6" y="9"/>
                      <a:pt x="5" y="9"/>
                      <a:pt x="5" y="9"/>
                    </a:cubicBezTo>
                    <a:cubicBezTo>
                      <a:pt x="3" y="6"/>
                      <a:pt x="2" y="3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4"/>
                      <a:pt x="2" y="8"/>
                      <a:pt x="4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9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72" name="Freeform 17"/>
              <p:cNvSpPr>
                <a:spLocks/>
              </p:cNvSpPr>
              <p:nvPr/>
            </p:nvSpPr>
            <p:spPr bwMode="auto">
              <a:xfrm>
                <a:off x="2011" y="2733"/>
                <a:ext cx="13" cy="27"/>
              </a:xfrm>
              <a:custGeom>
                <a:avLst/>
                <a:gdLst>
                  <a:gd name="T0" fmla="*/ 5 w 6"/>
                  <a:gd name="T1" fmla="*/ 11 h 13"/>
                  <a:gd name="T2" fmla="*/ 1 w 6"/>
                  <a:gd name="T3" fmla="*/ 1 h 13"/>
                  <a:gd name="T4" fmla="*/ 0 w 6"/>
                  <a:gd name="T5" fmla="*/ 2 h 13"/>
                  <a:gd name="T6" fmla="*/ 4 w 6"/>
                  <a:gd name="T7" fmla="*/ 12 h 13"/>
                  <a:gd name="T8" fmla="*/ 5 w 6"/>
                  <a:gd name="T9" fmla="*/ 13 h 13"/>
                  <a:gd name="T10" fmla="*/ 6 w 6"/>
                  <a:gd name="T11" fmla="*/ 12 h 13"/>
                  <a:gd name="T12" fmla="*/ 5 w 6"/>
                  <a:gd name="T13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3">
                    <a:moveTo>
                      <a:pt x="5" y="11"/>
                    </a:moveTo>
                    <a:cubicBezTo>
                      <a:pt x="3" y="8"/>
                      <a:pt x="2" y="5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5"/>
                      <a:pt x="2" y="9"/>
                      <a:pt x="4" y="12"/>
                    </a:cubicBezTo>
                    <a:cubicBezTo>
                      <a:pt x="4" y="13"/>
                      <a:pt x="4" y="13"/>
                      <a:pt x="5" y="13"/>
                    </a:cubicBezTo>
                    <a:cubicBezTo>
                      <a:pt x="5" y="13"/>
                      <a:pt x="5" y="12"/>
                      <a:pt x="6" y="12"/>
                    </a:cubicBezTo>
                    <a:cubicBezTo>
                      <a:pt x="6" y="11"/>
                      <a:pt x="5" y="11"/>
                      <a:pt x="5" y="1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73" name="Freeform 18"/>
              <p:cNvSpPr>
                <a:spLocks/>
              </p:cNvSpPr>
              <p:nvPr/>
            </p:nvSpPr>
            <p:spPr bwMode="auto">
              <a:xfrm>
                <a:off x="2016" y="2731"/>
                <a:ext cx="14" cy="29"/>
              </a:xfrm>
              <a:custGeom>
                <a:avLst/>
                <a:gdLst>
                  <a:gd name="T0" fmla="*/ 7 w 7"/>
                  <a:gd name="T1" fmla="*/ 10 h 14"/>
                  <a:gd name="T2" fmla="*/ 6 w 7"/>
                  <a:gd name="T3" fmla="*/ 10 h 14"/>
                  <a:gd name="T4" fmla="*/ 4 w 7"/>
                  <a:gd name="T5" fmla="*/ 7 h 14"/>
                  <a:gd name="T6" fmla="*/ 2 w 7"/>
                  <a:gd name="T7" fmla="*/ 1 h 14"/>
                  <a:gd name="T8" fmla="*/ 0 w 7"/>
                  <a:gd name="T9" fmla="*/ 1 h 14"/>
                  <a:gd name="T10" fmla="*/ 3 w 7"/>
                  <a:gd name="T11" fmla="*/ 8 h 14"/>
                  <a:gd name="T12" fmla="*/ 6 w 7"/>
                  <a:gd name="T13" fmla="*/ 14 h 14"/>
                  <a:gd name="T14" fmla="*/ 7 w 7"/>
                  <a:gd name="T15" fmla="*/ 13 h 14"/>
                  <a:gd name="T16" fmla="*/ 7 w 7"/>
                  <a:gd name="T17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4">
                    <a:moveTo>
                      <a:pt x="7" y="10"/>
                    </a:move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5" y="8"/>
                      <a:pt x="4" y="7"/>
                    </a:cubicBezTo>
                    <a:cubicBezTo>
                      <a:pt x="3" y="5"/>
                      <a:pt x="2" y="3"/>
                      <a:pt x="2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4"/>
                      <a:pt x="2" y="6"/>
                      <a:pt x="3" y="8"/>
                    </a:cubicBezTo>
                    <a:cubicBezTo>
                      <a:pt x="4" y="10"/>
                      <a:pt x="5" y="12"/>
                      <a:pt x="6" y="14"/>
                    </a:cubicBezTo>
                    <a:cubicBezTo>
                      <a:pt x="7" y="14"/>
                      <a:pt x="7" y="13"/>
                      <a:pt x="7" y="13"/>
                    </a:cubicBezTo>
                    <a:cubicBezTo>
                      <a:pt x="7" y="12"/>
                      <a:pt x="7" y="11"/>
                      <a:pt x="7" y="1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74" name="Freeform 19"/>
              <p:cNvSpPr>
                <a:spLocks/>
              </p:cNvSpPr>
              <p:nvPr/>
            </p:nvSpPr>
            <p:spPr bwMode="auto">
              <a:xfrm>
                <a:off x="2022" y="2729"/>
                <a:ext cx="14" cy="27"/>
              </a:xfrm>
              <a:custGeom>
                <a:avLst/>
                <a:gdLst>
                  <a:gd name="T0" fmla="*/ 6 w 7"/>
                  <a:gd name="T1" fmla="*/ 12 h 13"/>
                  <a:gd name="T2" fmla="*/ 5 w 7"/>
                  <a:gd name="T3" fmla="*/ 9 h 13"/>
                  <a:gd name="T4" fmla="*/ 3 w 7"/>
                  <a:gd name="T5" fmla="*/ 5 h 13"/>
                  <a:gd name="T6" fmla="*/ 1 w 7"/>
                  <a:gd name="T7" fmla="*/ 1 h 13"/>
                  <a:gd name="T8" fmla="*/ 1 w 7"/>
                  <a:gd name="T9" fmla="*/ 2 h 13"/>
                  <a:gd name="T10" fmla="*/ 1 w 7"/>
                  <a:gd name="T11" fmla="*/ 3 h 13"/>
                  <a:gd name="T12" fmla="*/ 2 w 7"/>
                  <a:gd name="T13" fmla="*/ 5 h 13"/>
                  <a:gd name="T14" fmla="*/ 4 w 7"/>
                  <a:gd name="T15" fmla="*/ 9 h 13"/>
                  <a:gd name="T16" fmla="*/ 6 w 7"/>
                  <a:gd name="T17" fmla="*/ 13 h 13"/>
                  <a:gd name="T18" fmla="*/ 6 w 7"/>
                  <a:gd name="T1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13">
                    <a:moveTo>
                      <a:pt x="6" y="12"/>
                    </a:moveTo>
                    <a:cubicBezTo>
                      <a:pt x="6" y="12"/>
                      <a:pt x="5" y="10"/>
                      <a:pt x="5" y="9"/>
                    </a:cubicBezTo>
                    <a:cubicBezTo>
                      <a:pt x="5" y="8"/>
                      <a:pt x="4" y="6"/>
                      <a:pt x="3" y="5"/>
                    </a:cubicBezTo>
                    <a:cubicBezTo>
                      <a:pt x="3" y="4"/>
                      <a:pt x="2" y="0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3" y="6"/>
                      <a:pt x="3" y="8"/>
                      <a:pt x="4" y="9"/>
                    </a:cubicBezTo>
                    <a:cubicBezTo>
                      <a:pt x="4" y="10"/>
                      <a:pt x="5" y="13"/>
                      <a:pt x="6" y="13"/>
                    </a:cubicBezTo>
                    <a:cubicBezTo>
                      <a:pt x="7" y="13"/>
                      <a:pt x="7" y="12"/>
                      <a:pt x="6" y="1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75" name="Freeform 20"/>
              <p:cNvSpPr>
                <a:spLocks/>
              </p:cNvSpPr>
              <p:nvPr/>
            </p:nvSpPr>
            <p:spPr bwMode="auto">
              <a:xfrm>
                <a:off x="2050" y="2723"/>
                <a:ext cx="4" cy="6"/>
              </a:xfrm>
              <a:custGeom>
                <a:avLst/>
                <a:gdLst>
                  <a:gd name="T0" fmla="*/ 2 w 2"/>
                  <a:gd name="T1" fmla="*/ 1 h 3"/>
                  <a:gd name="T2" fmla="*/ 1 w 2"/>
                  <a:gd name="T3" fmla="*/ 0 h 3"/>
                  <a:gd name="T4" fmla="*/ 0 w 2"/>
                  <a:gd name="T5" fmla="*/ 1 h 3"/>
                  <a:gd name="T6" fmla="*/ 1 w 2"/>
                  <a:gd name="T7" fmla="*/ 2 h 3"/>
                  <a:gd name="T8" fmla="*/ 2 w 2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2" y="2"/>
                      <a:pt x="2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76" name="Freeform 21"/>
              <p:cNvSpPr>
                <a:spLocks/>
              </p:cNvSpPr>
              <p:nvPr/>
            </p:nvSpPr>
            <p:spPr bwMode="auto">
              <a:xfrm>
                <a:off x="2061" y="2715"/>
                <a:ext cx="4" cy="2"/>
              </a:xfrm>
              <a:custGeom>
                <a:avLst/>
                <a:gdLst>
                  <a:gd name="T0" fmla="*/ 1 w 2"/>
                  <a:gd name="T1" fmla="*/ 0 h 1"/>
                  <a:gd name="T2" fmla="*/ 1 w 2"/>
                  <a:gd name="T3" fmla="*/ 1 h 1"/>
                  <a:gd name="T4" fmla="*/ 1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2" y="1"/>
                      <a:pt x="2" y="0"/>
                      <a:pt x="1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77" name="Freeform 22"/>
              <p:cNvSpPr>
                <a:spLocks/>
              </p:cNvSpPr>
              <p:nvPr/>
            </p:nvSpPr>
            <p:spPr bwMode="auto">
              <a:xfrm>
                <a:off x="1997" y="2819"/>
                <a:ext cx="8" cy="14"/>
              </a:xfrm>
              <a:custGeom>
                <a:avLst/>
                <a:gdLst>
                  <a:gd name="T0" fmla="*/ 3 w 4"/>
                  <a:gd name="T1" fmla="*/ 5 h 7"/>
                  <a:gd name="T2" fmla="*/ 1 w 4"/>
                  <a:gd name="T3" fmla="*/ 1 h 7"/>
                  <a:gd name="T4" fmla="*/ 1 w 4"/>
                  <a:gd name="T5" fmla="*/ 1 h 7"/>
                  <a:gd name="T6" fmla="*/ 1 w 4"/>
                  <a:gd name="T7" fmla="*/ 0 h 7"/>
                  <a:gd name="T8" fmla="*/ 0 w 4"/>
                  <a:gd name="T9" fmla="*/ 1 h 7"/>
                  <a:gd name="T10" fmla="*/ 2 w 4"/>
                  <a:gd name="T11" fmla="*/ 5 h 7"/>
                  <a:gd name="T12" fmla="*/ 4 w 4"/>
                  <a:gd name="T13" fmla="*/ 6 h 7"/>
                  <a:gd name="T14" fmla="*/ 3 w 4"/>
                  <a:gd name="T15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7">
                    <a:moveTo>
                      <a:pt x="3" y="5"/>
                    </a:moveTo>
                    <a:cubicBezTo>
                      <a:pt x="2" y="4"/>
                      <a:pt x="2" y="3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2"/>
                      <a:pt x="1" y="4"/>
                      <a:pt x="2" y="5"/>
                    </a:cubicBezTo>
                    <a:cubicBezTo>
                      <a:pt x="2" y="5"/>
                      <a:pt x="3" y="7"/>
                      <a:pt x="4" y="6"/>
                    </a:cubicBezTo>
                    <a:cubicBezTo>
                      <a:pt x="4" y="6"/>
                      <a:pt x="4" y="5"/>
                      <a:pt x="3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78" name="Freeform 23"/>
              <p:cNvSpPr>
                <a:spLocks/>
              </p:cNvSpPr>
              <p:nvPr/>
            </p:nvSpPr>
            <p:spPr bwMode="auto">
              <a:xfrm>
                <a:off x="2001" y="2819"/>
                <a:ext cx="10" cy="12"/>
              </a:xfrm>
              <a:custGeom>
                <a:avLst/>
                <a:gdLst>
                  <a:gd name="T0" fmla="*/ 4 w 5"/>
                  <a:gd name="T1" fmla="*/ 5 h 6"/>
                  <a:gd name="T2" fmla="*/ 3 w 5"/>
                  <a:gd name="T3" fmla="*/ 3 h 6"/>
                  <a:gd name="T4" fmla="*/ 2 w 5"/>
                  <a:gd name="T5" fmla="*/ 1 h 6"/>
                  <a:gd name="T6" fmla="*/ 1 w 5"/>
                  <a:gd name="T7" fmla="*/ 2 h 6"/>
                  <a:gd name="T8" fmla="*/ 2 w 5"/>
                  <a:gd name="T9" fmla="*/ 4 h 6"/>
                  <a:gd name="T10" fmla="*/ 4 w 5"/>
                  <a:gd name="T11" fmla="*/ 6 h 6"/>
                  <a:gd name="T12" fmla="*/ 4 w 5"/>
                  <a:gd name="T1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6">
                    <a:moveTo>
                      <a:pt x="4" y="5"/>
                    </a:moveTo>
                    <a:cubicBezTo>
                      <a:pt x="4" y="5"/>
                      <a:pt x="4" y="4"/>
                      <a:pt x="3" y="3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3" y="5"/>
                      <a:pt x="3" y="6"/>
                      <a:pt x="4" y="6"/>
                    </a:cubicBezTo>
                    <a:cubicBezTo>
                      <a:pt x="5" y="6"/>
                      <a:pt x="5" y="5"/>
                      <a:pt x="4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79" name="Freeform 24"/>
              <p:cNvSpPr>
                <a:spLocks/>
              </p:cNvSpPr>
              <p:nvPr/>
            </p:nvSpPr>
            <p:spPr bwMode="auto">
              <a:xfrm>
                <a:off x="2007" y="2817"/>
                <a:ext cx="11" cy="14"/>
              </a:xfrm>
              <a:custGeom>
                <a:avLst/>
                <a:gdLst>
                  <a:gd name="T0" fmla="*/ 4 w 5"/>
                  <a:gd name="T1" fmla="*/ 5 h 7"/>
                  <a:gd name="T2" fmla="*/ 1 w 5"/>
                  <a:gd name="T3" fmla="*/ 1 h 7"/>
                  <a:gd name="T4" fmla="*/ 0 w 5"/>
                  <a:gd name="T5" fmla="*/ 1 h 7"/>
                  <a:gd name="T6" fmla="*/ 4 w 5"/>
                  <a:gd name="T7" fmla="*/ 6 h 7"/>
                  <a:gd name="T8" fmla="*/ 4 w 5"/>
                  <a:gd name="T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7">
                    <a:moveTo>
                      <a:pt x="4" y="5"/>
                    </a:moveTo>
                    <a:cubicBezTo>
                      <a:pt x="3" y="5"/>
                      <a:pt x="2" y="2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2" y="3"/>
                      <a:pt x="2" y="6"/>
                      <a:pt x="4" y="6"/>
                    </a:cubicBezTo>
                    <a:cubicBezTo>
                      <a:pt x="4" y="7"/>
                      <a:pt x="5" y="6"/>
                      <a:pt x="4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80" name="Freeform 25"/>
              <p:cNvSpPr>
                <a:spLocks/>
              </p:cNvSpPr>
              <p:nvPr/>
            </p:nvSpPr>
            <p:spPr bwMode="auto">
              <a:xfrm>
                <a:off x="2013" y="2815"/>
                <a:ext cx="15" cy="16"/>
              </a:xfrm>
              <a:custGeom>
                <a:avLst/>
                <a:gdLst>
                  <a:gd name="T0" fmla="*/ 6 w 7"/>
                  <a:gd name="T1" fmla="*/ 7 h 8"/>
                  <a:gd name="T2" fmla="*/ 4 w 7"/>
                  <a:gd name="T3" fmla="*/ 4 h 8"/>
                  <a:gd name="T4" fmla="*/ 2 w 7"/>
                  <a:gd name="T5" fmla="*/ 1 h 8"/>
                  <a:gd name="T6" fmla="*/ 1 w 7"/>
                  <a:gd name="T7" fmla="*/ 2 h 8"/>
                  <a:gd name="T8" fmla="*/ 6 w 7"/>
                  <a:gd name="T9" fmla="*/ 8 h 8"/>
                  <a:gd name="T10" fmla="*/ 6 w 7"/>
                  <a:gd name="T11" fmla="*/ 8 h 8"/>
                  <a:gd name="T12" fmla="*/ 6 w 7"/>
                  <a:gd name="T13" fmla="*/ 8 h 8"/>
                  <a:gd name="T14" fmla="*/ 6 w 7"/>
                  <a:gd name="T15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8">
                    <a:moveTo>
                      <a:pt x="6" y="7"/>
                    </a:moveTo>
                    <a:cubicBezTo>
                      <a:pt x="5" y="6"/>
                      <a:pt x="4" y="5"/>
                      <a:pt x="4" y="4"/>
                    </a:cubicBezTo>
                    <a:cubicBezTo>
                      <a:pt x="3" y="3"/>
                      <a:pt x="2" y="2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2" y="4"/>
                      <a:pt x="3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6" y="6"/>
                      <a:pt x="6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81" name="Freeform 26"/>
              <p:cNvSpPr>
                <a:spLocks/>
              </p:cNvSpPr>
              <p:nvPr/>
            </p:nvSpPr>
            <p:spPr bwMode="auto">
              <a:xfrm>
                <a:off x="2024" y="2813"/>
                <a:ext cx="12" cy="18"/>
              </a:xfrm>
              <a:custGeom>
                <a:avLst/>
                <a:gdLst>
                  <a:gd name="T0" fmla="*/ 5 w 6"/>
                  <a:gd name="T1" fmla="*/ 7 h 9"/>
                  <a:gd name="T2" fmla="*/ 3 w 6"/>
                  <a:gd name="T3" fmla="*/ 5 h 9"/>
                  <a:gd name="T4" fmla="*/ 1 w 6"/>
                  <a:gd name="T5" fmla="*/ 0 h 9"/>
                  <a:gd name="T6" fmla="*/ 0 w 6"/>
                  <a:gd name="T7" fmla="*/ 1 h 9"/>
                  <a:gd name="T8" fmla="*/ 2 w 6"/>
                  <a:gd name="T9" fmla="*/ 6 h 9"/>
                  <a:gd name="T10" fmla="*/ 5 w 6"/>
                  <a:gd name="T11" fmla="*/ 9 h 9"/>
                  <a:gd name="T12" fmla="*/ 6 w 6"/>
                  <a:gd name="T13" fmla="*/ 8 h 9"/>
                  <a:gd name="T14" fmla="*/ 6 w 6"/>
                  <a:gd name="T15" fmla="*/ 8 h 9"/>
                  <a:gd name="T16" fmla="*/ 5 w 6"/>
                  <a:gd name="T17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9">
                    <a:moveTo>
                      <a:pt x="5" y="7"/>
                    </a:moveTo>
                    <a:cubicBezTo>
                      <a:pt x="4" y="7"/>
                      <a:pt x="4" y="5"/>
                      <a:pt x="3" y="5"/>
                    </a:cubicBezTo>
                    <a:cubicBezTo>
                      <a:pt x="3" y="3"/>
                      <a:pt x="2" y="2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3"/>
                      <a:pt x="2" y="4"/>
                      <a:pt x="2" y="6"/>
                    </a:cubicBezTo>
                    <a:cubicBezTo>
                      <a:pt x="3" y="7"/>
                      <a:pt x="4" y="8"/>
                      <a:pt x="5" y="9"/>
                    </a:cubicBezTo>
                    <a:cubicBezTo>
                      <a:pt x="5" y="9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7"/>
                      <a:pt x="5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82" name="Freeform 27"/>
              <p:cNvSpPr>
                <a:spLocks/>
              </p:cNvSpPr>
              <p:nvPr/>
            </p:nvSpPr>
            <p:spPr bwMode="auto">
              <a:xfrm>
                <a:off x="2030" y="2813"/>
                <a:ext cx="12" cy="14"/>
              </a:xfrm>
              <a:custGeom>
                <a:avLst/>
                <a:gdLst>
                  <a:gd name="T0" fmla="*/ 5 w 6"/>
                  <a:gd name="T1" fmla="*/ 6 h 7"/>
                  <a:gd name="T2" fmla="*/ 2 w 6"/>
                  <a:gd name="T3" fmla="*/ 0 h 7"/>
                  <a:gd name="T4" fmla="*/ 1 w 6"/>
                  <a:gd name="T5" fmla="*/ 1 h 7"/>
                  <a:gd name="T6" fmla="*/ 5 w 6"/>
                  <a:gd name="T7" fmla="*/ 7 h 7"/>
                  <a:gd name="T8" fmla="*/ 6 w 6"/>
                  <a:gd name="T9" fmla="*/ 7 h 7"/>
                  <a:gd name="T10" fmla="*/ 6 w 6"/>
                  <a:gd name="T11" fmla="*/ 6 h 7"/>
                  <a:gd name="T12" fmla="*/ 5 w 6"/>
                  <a:gd name="T13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7">
                    <a:moveTo>
                      <a:pt x="5" y="6"/>
                    </a:moveTo>
                    <a:cubicBezTo>
                      <a:pt x="3" y="4"/>
                      <a:pt x="3" y="2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2" y="3"/>
                      <a:pt x="3" y="6"/>
                      <a:pt x="5" y="7"/>
                    </a:cubicBezTo>
                    <a:cubicBezTo>
                      <a:pt x="5" y="7"/>
                      <a:pt x="5" y="7"/>
                      <a:pt x="6" y="7"/>
                    </a:cubicBezTo>
                    <a:cubicBezTo>
                      <a:pt x="6" y="7"/>
                      <a:pt x="6" y="7"/>
                      <a:pt x="6" y="6"/>
                    </a:cubicBezTo>
                    <a:cubicBezTo>
                      <a:pt x="6" y="6"/>
                      <a:pt x="5" y="6"/>
                      <a:pt x="5" y="6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83" name="Freeform 28"/>
              <p:cNvSpPr>
                <a:spLocks/>
              </p:cNvSpPr>
              <p:nvPr/>
            </p:nvSpPr>
            <p:spPr bwMode="auto">
              <a:xfrm>
                <a:off x="1991" y="2915"/>
                <a:ext cx="10" cy="10"/>
              </a:xfrm>
              <a:custGeom>
                <a:avLst/>
                <a:gdLst>
                  <a:gd name="T0" fmla="*/ 4 w 5"/>
                  <a:gd name="T1" fmla="*/ 3 h 5"/>
                  <a:gd name="T2" fmla="*/ 3 w 5"/>
                  <a:gd name="T3" fmla="*/ 2 h 5"/>
                  <a:gd name="T4" fmla="*/ 2 w 5"/>
                  <a:gd name="T5" fmla="*/ 0 h 5"/>
                  <a:gd name="T6" fmla="*/ 1 w 5"/>
                  <a:gd name="T7" fmla="*/ 1 h 5"/>
                  <a:gd name="T8" fmla="*/ 2 w 5"/>
                  <a:gd name="T9" fmla="*/ 3 h 5"/>
                  <a:gd name="T10" fmla="*/ 4 w 5"/>
                  <a:gd name="T11" fmla="*/ 5 h 5"/>
                  <a:gd name="T12" fmla="*/ 4 w 5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4" y="3"/>
                    </a:moveTo>
                    <a:cubicBezTo>
                      <a:pt x="4" y="3"/>
                      <a:pt x="3" y="2"/>
                      <a:pt x="3" y="2"/>
                    </a:cubicBezTo>
                    <a:cubicBezTo>
                      <a:pt x="3" y="1"/>
                      <a:pt x="2" y="1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1" y="2"/>
                      <a:pt x="2" y="2"/>
                      <a:pt x="2" y="3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5" y="5"/>
                      <a:pt x="5" y="4"/>
                      <a:pt x="4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84" name="Freeform 29"/>
              <p:cNvSpPr>
                <a:spLocks/>
              </p:cNvSpPr>
              <p:nvPr/>
            </p:nvSpPr>
            <p:spPr bwMode="auto">
              <a:xfrm>
                <a:off x="1999" y="2909"/>
                <a:ext cx="8" cy="12"/>
              </a:xfrm>
              <a:custGeom>
                <a:avLst/>
                <a:gdLst>
                  <a:gd name="T0" fmla="*/ 3 w 4"/>
                  <a:gd name="T1" fmla="*/ 5 h 6"/>
                  <a:gd name="T2" fmla="*/ 1 w 4"/>
                  <a:gd name="T3" fmla="*/ 1 h 6"/>
                  <a:gd name="T4" fmla="*/ 0 w 4"/>
                  <a:gd name="T5" fmla="*/ 2 h 6"/>
                  <a:gd name="T6" fmla="*/ 2 w 4"/>
                  <a:gd name="T7" fmla="*/ 6 h 6"/>
                  <a:gd name="T8" fmla="*/ 3 w 4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3" y="5"/>
                    </a:moveTo>
                    <a:cubicBezTo>
                      <a:pt x="2" y="4"/>
                      <a:pt x="2" y="2"/>
                      <a:pt x="1" y="1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1" y="3"/>
                      <a:pt x="1" y="4"/>
                      <a:pt x="2" y="6"/>
                    </a:cubicBezTo>
                    <a:cubicBezTo>
                      <a:pt x="3" y="6"/>
                      <a:pt x="4" y="5"/>
                      <a:pt x="3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85" name="Freeform 30"/>
              <p:cNvSpPr>
                <a:spLocks/>
              </p:cNvSpPr>
              <p:nvPr/>
            </p:nvSpPr>
            <p:spPr bwMode="auto">
              <a:xfrm>
                <a:off x="2003" y="2907"/>
                <a:ext cx="8" cy="8"/>
              </a:xfrm>
              <a:custGeom>
                <a:avLst/>
                <a:gdLst>
                  <a:gd name="T0" fmla="*/ 3 w 4"/>
                  <a:gd name="T1" fmla="*/ 2 h 4"/>
                  <a:gd name="T2" fmla="*/ 2 w 4"/>
                  <a:gd name="T3" fmla="*/ 0 h 4"/>
                  <a:gd name="T4" fmla="*/ 1 w 4"/>
                  <a:gd name="T5" fmla="*/ 1 h 4"/>
                  <a:gd name="T6" fmla="*/ 3 w 4"/>
                  <a:gd name="T7" fmla="*/ 4 h 4"/>
                  <a:gd name="T8" fmla="*/ 3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3" y="2"/>
                    </a:moveTo>
                    <a:cubicBezTo>
                      <a:pt x="2" y="2"/>
                      <a:pt x="2" y="1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1" y="2"/>
                      <a:pt x="1" y="3"/>
                      <a:pt x="3" y="4"/>
                    </a:cubicBezTo>
                    <a:cubicBezTo>
                      <a:pt x="3" y="4"/>
                      <a:pt x="4" y="3"/>
                      <a:pt x="3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86" name="Freeform 31"/>
              <p:cNvSpPr>
                <a:spLocks/>
              </p:cNvSpPr>
              <p:nvPr/>
            </p:nvSpPr>
            <p:spPr bwMode="auto">
              <a:xfrm>
                <a:off x="2007" y="2901"/>
                <a:ext cx="13" cy="14"/>
              </a:xfrm>
              <a:custGeom>
                <a:avLst/>
                <a:gdLst>
                  <a:gd name="T0" fmla="*/ 5 w 6"/>
                  <a:gd name="T1" fmla="*/ 6 h 7"/>
                  <a:gd name="T2" fmla="*/ 2 w 6"/>
                  <a:gd name="T3" fmla="*/ 1 h 7"/>
                  <a:gd name="T4" fmla="*/ 1 w 6"/>
                  <a:gd name="T5" fmla="*/ 1 h 7"/>
                  <a:gd name="T6" fmla="*/ 4 w 6"/>
                  <a:gd name="T7" fmla="*/ 7 h 7"/>
                  <a:gd name="T8" fmla="*/ 5 w 6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">
                    <a:moveTo>
                      <a:pt x="5" y="6"/>
                    </a:moveTo>
                    <a:cubicBezTo>
                      <a:pt x="4" y="4"/>
                      <a:pt x="3" y="2"/>
                      <a:pt x="2" y="1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2" y="3"/>
                      <a:pt x="3" y="5"/>
                      <a:pt x="4" y="7"/>
                    </a:cubicBezTo>
                    <a:cubicBezTo>
                      <a:pt x="5" y="7"/>
                      <a:pt x="6" y="6"/>
                      <a:pt x="5" y="6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87" name="Freeform 32"/>
              <p:cNvSpPr>
                <a:spLocks/>
              </p:cNvSpPr>
              <p:nvPr/>
            </p:nvSpPr>
            <p:spPr bwMode="auto">
              <a:xfrm>
                <a:off x="2016" y="2899"/>
                <a:ext cx="8" cy="12"/>
              </a:xfrm>
              <a:custGeom>
                <a:avLst/>
                <a:gdLst>
                  <a:gd name="T0" fmla="*/ 3 w 4"/>
                  <a:gd name="T1" fmla="*/ 4 h 6"/>
                  <a:gd name="T2" fmla="*/ 2 w 4"/>
                  <a:gd name="T3" fmla="*/ 1 h 6"/>
                  <a:gd name="T4" fmla="*/ 1 w 4"/>
                  <a:gd name="T5" fmla="*/ 2 h 6"/>
                  <a:gd name="T6" fmla="*/ 3 w 4"/>
                  <a:gd name="T7" fmla="*/ 5 h 6"/>
                  <a:gd name="T8" fmla="*/ 4 w 4"/>
                  <a:gd name="T9" fmla="*/ 5 h 6"/>
                  <a:gd name="T10" fmla="*/ 4 w 4"/>
                  <a:gd name="T11" fmla="*/ 4 h 6"/>
                  <a:gd name="T12" fmla="*/ 3 w 4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6">
                    <a:moveTo>
                      <a:pt x="3" y="4"/>
                    </a:moveTo>
                    <a:cubicBezTo>
                      <a:pt x="3" y="3"/>
                      <a:pt x="2" y="2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1" y="3"/>
                      <a:pt x="2" y="4"/>
                      <a:pt x="3" y="5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4"/>
                      <a:pt x="4" y="4"/>
                      <a:pt x="3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88" name="Freeform 33"/>
              <p:cNvSpPr>
                <a:spLocks/>
              </p:cNvSpPr>
              <p:nvPr/>
            </p:nvSpPr>
            <p:spPr bwMode="auto">
              <a:xfrm>
                <a:off x="2020" y="2895"/>
                <a:ext cx="14" cy="16"/>
              </a:xfrm>
              <a:custGeom>
                <a:avLst/>
                <a:gdLst>
                  <a:gd name="T0" fmla="*/ 7 w 7"/>
                  <a:gd name="T1" fmla="*/ 7 h 8"/>
                  <a:gd name="T2" fmla="*/ 2 w 7"/>
                  <a:gd name="T3" fmla="*/ 1 h 8"/>
                  <a:gd name="T4" fmla="*/ 0 w 7"/>
                  <a:gd name="T5" fmla="*/ 1 h 8"/>
                  <a:gd name="T6" fmla="*/ 6 w 7"/>
                  <a:gd name="T7" fmla="*/ 8 h 8"/>
                  <a:gd name="T8" fmla="*/ 7 w 7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7" y="7"/>
                    </a:moveTo>
                    <a:cubicBezTo>
                      <a:pt x="4" y="6"/>
                      <a:pt x="3" y="3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2" y="4"/>
                      <a:pt x="4" y="7"/>
                      <a:pt x="6" y="8"/>
                    </a:cubicBezTo>
                    <a:cubicBezTo>
                      <a:pt x="7" y="8"/>
                      <a:pt x="7" y="7"/>
                      <a:pt x="7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89" name="Freeform 34"/>
              <p:cNvSpPr>
                <a:spLocks/>
              </p:cNvSpPr>
              <p:nvPr/>
            </p:nvSpPr>
            <p:spPr bwMode="auto">
              <a:xfrm>
                <a:off x="2026" y="2893"/>
                <a:ext cx="16" cy="16"/>
              </a:xfrm>
              <a:custGeom>
                <a:avLst/>
                <a:gdLst>
                  <a:gd name="T0" fmla="*/ 7 w 8"/>
                  <a:gd name="T1" fmla="*/ 7 h 8"/>
                  <a:gd name="T2" fmla="*/ 5 w 8"/>
                  <a:gd name="T3" fmla="*/ 4 h 8"/>
                  <a:gd name="T4" fmla="*/ 1 w 8"/>
                  <a:gd name="T5" fmla="*/ 1 h 8"/>
                  <a:gd name="T6" fmla="*/ 0 w 8"/>
                  <a:gd name="T7" fmla="*/ 1 h 8"/>
                  <a:gd name="T8" fmla="*/ 4 w 8"/>
                  <a:gd name="T9" fmla="*/ 5 h 8"/>
                  <a:gd name="T10" fmla="*/ 6 w 8"/>
                  <a:gd name="T11" fmla="*/ 8 h 8"/>
                  <a:gd name="T12" fmla="*/ 7 w 8"/>
                  <a:gd name="T13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8">
                    <a:moveTo>
                      <a:pt x="7" y="7"/>
                    </a:moveTo>
                    <a:cubicBezTo>
                      <a:pt x="6" y="6"/>
                      <a:pt x="5" y="5"/>
                      <a:pt x="5" y="4"/>
                    </a:cubicBezTo>
                    <a:cubicBezTo>
                      <a:pt x="4" y="3"/>
                      <a:pt x="3" y="2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2" y="3"/>
                      <a:pt x="3" y="4"/>
                      <a:pt x="4" y="5"/>
                    </a:cubicBezTo>
                    <a:cubicBezTo>
                      <a:pt x="5" y="6"/>
                      <a:pt x="5" y="7"/>
                      <a:pt x="6" y="8"/>
                    </a:cubicBezTo>
                    <a:cubicBezTo>
                      <a:pt x="7" y="8"/>
                      <a:pt x="8" y="7"/>
                      <a:pt x="7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90" name="Freeform 35"/>
              <p:cNvSpPr>
                <a:spLocks/>
              </p:cNvSpPr>
              <p:nvPr/>
            </p:nvSpPr>
            <p:spPr bwMode="auto">
              <a:xfrm>
                <a:off x="1983" y="3005"/>
                <a:ext cx="6" cy="6"/>
              </a:xfrm>
              <a:custGeom>
                <a:avLst/>
                <a:gdLst>
                  <a:gd name="T0" fmla="*/ 3 w 3"/>
                  <a:gd name="T1" fmla="*/ 2 h 3"/>
                  <a:gd name="T2" fmla="*/ 2 w 3"/>
                  <a:gd name="T3" fmla="*/ 0 h 3"/>
                  <a:gd name="T4" fmla="*/ 1 w 3"/>
                  <a:gd name="T5" fmla="*/ 1 h 3"/>
                  <a:gd name="T6" fmla="*/ 2 w 3"/>
                  <a:gd name="T7" fmla="*/ 3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2"/>
                      <a:pt x="2" y="1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3"/>
                      <a:pt x="3" y="3"/>
                      <a:pt x="3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91" name="Freeform 36"/>
              <p:cNvSpPr>
                <a:spLocks/>
              </p:cNvSpPr>
              <p:nvPr/>
            </p:nvSpPr>
            <p:spPr bwMode="auto">
              <a:xfrm>
                <a:off x="1991" y="3003"/>
                <a:ext cx="6" cy="6"/>
              </a:xfrm>
              <a:custGeom>
                <a:avLst/>
                <a:gdLst>
                  <a:gd name="T0" fmla="*/ 3 w 3"/>
                  <a:gd name="T1" fmla="*/ 2 h 3"/>
                  <a:gd name="T2" fmla="*/ 2 w 3"/>
                  <a:gd name="T3" fmla="*/ 0 h 3"/>
                  <a:gd name="T4" fmla="*/ 1 w 3"/>
                  <a:gd name="T5" fmla="*/ 1 h 3"/>
                  <a:gd name="T6" fmla="*/ 2 w 3"/>
                  <a:gd name="T7" fmla="*/ 3 h 3"/>
                  <a:gd name="T8" fmla="*/ 3 w 3"/>
                  <a:gd name="T9" fmla="*/ 3 h 3"/>
                  <a:gd name="T10" fmla="*/ 3 w 3"/>
                  <a:gd name="T11" fmla="*/ 2 h 3"/>
                  <a:gd name="T12" fmla="*/ 3 w 3"/>
                  <a:gd name="T1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1"/>
                      <a:pt x="2" y="1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92" name="Freeform 37"/>
              <p:cNvSpPr>
                <a:spLocks/>
              </p:cNvSpPr>
              <p:nvPr/>
            </p:nvSpPr>
            <p:spPr bwMode="auto">
              <a:xfrm>
                <a:off x="1995" y="2999"/>
                <a:ext cx="10" cy="10"/>
              </a:xfrm>
              <a:custGeom>
                <a:avLst/>
                <a:gdLst>
                  <a:gd name="T0" fmla="*/ 5 w 5"/>
                  <a:gd name="T1" fmla="*/ 4 h 5"/>
                  <a:gd name="T2" fmla="*/ 4 w 5"/>
                  <a:gd name="T3" fmla="*/ 4 h 5"/>
                  <a:gd name="T4" fmla="*/ 4 w 5"/>
                  <a:gd name="T5" fmla="*/ 3 h 5"/>
                  <a:gd name="T6" fmla="*/ 2 w 5"/>
                  <a:gd name="T7" fmla="*/ 0 h 5"/>
                  <a:gd name="T8" fmla="*/ 1 w 5"/>
                  <a:gd name="T9" fmla="*/ 1 h 5"/>
                  <a:gd name="T10" fmla="*/ 4 w 5"/>
                  <a:gd name="T11" fmla="*/ 5 h 5"/>
                  <a:gd name="T12" fmla="*/ 5 w 5"/>
                  <a:gd name="T1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5" y="4"/>
                    </a:moveTo>
                    <a:cubicBezTo>
                      <a:pt x="5" y="4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2" y="1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1" y="2"/>
                      <a:pt x="2" y="4"/>
                      <a:pt x="4" y="5"/>
                    </a:cubicBezTo>
                    <a:cubicBezTo>
                      <a:pt x="4" y="5"/>
                      <a:pt x="5" y="5"/>
                      <a:pt x="5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93" name="Freeform 38"/>
              <p:cNvSpPr>
                <a:spLocks/>
              </p:cNvSpPr>
              <p:nvPr/>
            </p:nvSpPr>
            <p:spPr bwMode="auto">
              <a:xfrm>
                <a:off x="2001" y="2995"/>
                <a:ext cx="8" cy="12"/>
              </a:xfrm>
              <a:custGeom>
                <a:avLst/>
                <a:gdLst>
                  <a:gd name="T0" fmla="*/ 4 w 4"/>
                  <a:gd name="T1" fmla="*/ 5 h 6"/>
                  <a:gd name="T2" fmla="*/ 3 w 4"/>
                  <a:gd name="T3" fmla="*/ 5 h 6"/>
                  <a:gd name="T4" fmla="*/ 1 w 4"/>
                  <a:gd name="T5" fmla="*/ 1 h 6"/>
                  <a:gd name="T6" fmla="*/ 0 w 4"/>
                  <a:gd name="T7" fmla="*/ 1 h 6"/>
                  <a:gd name="T8" fmla="*/ 3 w 4"/>
                  <a:gd name="T9" fmla="*/ 6 h 6"/>
                  <a:gd name="T10" fmla="*/ 4 w 4"/>
                  <a:gd name="T11" fmla="*/ 6 h 6"/>
                  <a:gd name="T12" fmla="*/ 4 w 4"/>
                  <a:gd name="T1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6">
                    <a:moveTo>
                      <a:pt x="4" y="5"/>
                    </a:moveTo>
                    <a:cubicBezTo>
                      <a:pt x="4" y="5"/>
                      <a:pt x="4" y="5"/>
                      <a:pt x="3" y="5"/>
                    </a:cubicBezTo>
                    <a:cubicBezTo>
                      <a:pt x="2" y="4"/>
                      <a:pt x="2" y="2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1" y="3"/>
                      <a:pt x="2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lnTo>
                      <a:pt x="4" y="5"/>
                    </a:ln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94" name="Freeform 39"/>
              <p:cNvSpPr>
                <a:spLocks/>
              </p:cNvSpPr>
              <p:nvPr/>
            </p:nvSpPr>
            <p:spPr bwMode="auto">
              <a:xfrm>
                <a:off x="2005" y="2991"/>
                <a:ext cx="13" cy="18"/>
              </a:xfrm>
              <a:custGeom>
                <a:avLst/>
                <a:gdLst>
                  <a:gd name="T0" fmla="*/ 6 w 6"/>
                  <a:gd name="T1" fmla="*/ 7 h 9"/>
                  <a:gd name="T2" fmla="*/ 5 w 6"/>
                  <a:gd name="T3" fmla="*/ 7 h 9"/>
                  <a:gd name="T4" fmla="*/ 5 w 6"/>
                  <a:gd name="T5" fmla="*/ 7 h 9"/>
                  <a:gd name="T6" fmla="*/ 3 w 6"/>
                  <a:gd name="T7" fmla="*/ 5 h 9"/>
                  <a:gd name="T8" fmla="*/ 2 w 6"/>
                  <a:gd name="T9" fmla="*/ 1 h 9"/>
                  <a:gd name="T10" fmla="*/ 1 w 6"/>
                  <a:gd name="T11" fmla="*/ 2 h 9"/>
                  <a:gd name="T12" fmla="*/ 3 w 6"/>
                  <a:gd name="T13" fmla="*/ 6 h 9"/>
                  <a:gd name="T14" fmla="*/ 6 w 6"/>
                  <a:gd name="T15" fmla="*/ 9 h 9"/>
                  <a:gd name="T16" fmla="*/ 6 w 6"/>
                  <a:gd name="T17" fmla="*/ 8 h 9"/>
                  <a:gd name="T18" fmla="*/ 6 w 6"/>
                  <a:gd name="T19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9">
                    <a:moveTo>
                      <a:pt x="6" y="7"/>
                    </a:moveTo>
                    <a:cubicBezTo>
                      <a:pt x="6" y="6"/>
                      <a:pt x="5" y="6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4" y="5"/>
                      <a:pt x="3" y="5"/>
                    </a:cubicBezTo>
                    <a:cubicBezTo>
                      <a:pt x="3" y="3"/>
                      <a:pt x="2" y="2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1" y="3"/>
                      <a:pt x="2" y="5"/>
                      <a:pt x="3" y="6"/>
                    </a:cubicBezTo>
                    <a:cubicBezTo>
                      <a:pt x="3" y="7"/>
                      <a:pt x="4" y="9"/>
                      <a:pt x="6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95" name="Freeform 40"/>
              <p:cNvSpPr>
                <a:spLocks/>
              </p:cNvSpPr>
              <p:nvPr/>
            </p:nvSpPr>
            <p:spPr bwMode="auto">
              <a:xfrm>
                <a:off x="2013" y="2995"/>
                <a:ext cx="9" cy="12"/>
              </a:xfrm>
              <a:custGeom>
                <a:avLst/>
                <a:gdLst>
                  <a:gd name="T0" fmla="*/ 4 w 4"/>
                  <a:gd name="T1" fmla="*/ 5 h 6"/>
                  <a:gd name="T2" fmla="*/ 1 w 4"/>
                  <a:gd name="T3" fmla="*/ 0 h 6"/>
                  <a:gd name="T4" fmla="*/ 0 w 4"/>
                  <a:gd name="T5" fmla="*/ 1 h 6"/>
                  <a:gd name="T6" fmla="*/ 3 w 4"/>
                  <a:gd name="T7" fmla="*/ 5 h 6"/>
                  <a:gd name="T8" fmla="*/ 4 w 4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4" y="5"/>
                    </a:moveTo>
                    <a:cubicBezTo>
                      <a:pt x="3" y="3"/>
                      <a:pt x="2" y="2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2"/>
                      <a:pt x="2" y="4"/>
                      <a:pt x="3" y="5"/>
                    </a:cubicBezTo>
                    <a:cubicBezTo>
                      <a:pt x="3" y="6"/>
                      <a:pt x="4" y="6"/>
                      <a:pt x="4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96" name="Freeform 41"/>
              <p:cNvSpPr>
                <a:spLocks/>
              </p:cNvSpPr>
              <p:nvPr/>
            </p:nvSpPr>
            <p:spPr bwMode="auto">
              <a:xfrm>
                <a:off x="1521" y="3083"/>
                <a:ext cx="4" cy="16"/>
              </a:xfrm>
              <a:custGeom>
                <a:avLst/>
                <a:gdLst>
                  <a:gd name="T0" fmla="*/ 0 w 2"/>
                  <a:gd name="T1" fmla="*/ 1 h 8"/>
                  <a:gd name="T2" fmla="*/ 0 w 2"/>
                  <a:gd name="T3" fmla="*/ 8 h 8"/>
                  <a:gd name="T4" fmla="*/ 2 w 2"/>
                  <a:gd name="T5" fmla="*/ 8 h 8"/>
                  <a:gd name="T6" fmla="*/ 2 w 2"/>
                  <a:gd name="T7" fmla="*/ 1 h 8"/>
                  <a:gd name="T8" fmla="*/ 0 w 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8">
                    <a:moveTo>
                      <a:pt x="0" y="1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2" y="8"/>
                      <a:pt x="2" y="8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97" name="Freeform 42"/>
              <p:cNvSpPr>
                <a:spLocks/>
              </p:cNvSpPr>
              <p:nvPr/>
            </p:nvSpPr>
            <p:spPr bwMode="auto">
              <a:xfrm>
                <a:off x="1531" y="3083"/>
                <a:ext cx="6" cy="22"/>
              </a:xfrm>
              <a:custGeom>
                <a:avLst/>
                <a:gdLst>
                  <a:gd name="T0" fmla="*/ 3 w 3"/>
                  <a:gd name="T1" fmla="*/ 9 h 11"/>
                  <a:gd name="T2" fmla="*/ 2 w 3"/>
                  <a:gd name="T3" fmla="*/ 1 h 11"/>
                  <a:gd name="T4" fmla="*/ 0 w 3"/>
                  <a:gd name="T5" fmla="*/ 1 h 11"/>
                  <a:gd name="T6" fmla="*/ 2 w 3"/>
                  <a:gd name="T7" fmla="*/ 10 h 11"/>
                  <a:gd name="T8" fmla="*/ 3 w 3"/>
                  <a:gd name="T9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1">
                    <a:moveTo>
                      <a:pt x="3" y="9"/>
                    </a:moveTo>
                    <a:cubicBezTo>
                      <a:pt x="1" y="7"/>
                      <a:pt x="2" y="4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ubicBezTo>
                      <a:pt x="1" y="4"/>
                      <a:pt x="0" y="8"/>
                      <a:pt x="2" y="10"/>
                    </a:cubicBezTo>
                    <a:cubicBezTo>
                      <a:pt x="2" y="11"/>
                      <a:pt x="3" y="10"/>
                      <a:pt x="3" y="9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98" name="Freeform 43"/>
              <p:cNvSpPr>
                <a:spLocks/>
              </p:cNvSpPr>
              <p:nvPr/>
            </p:nvSpPr>
            <p:spPr bwMode="auto">
              <a:xfrm>
                <a:off x="1543" y="3083"/>
                <a:ext cx="10" cy="35"/>
              </a:xfrm>
              <a:custGeom>
                <a:avLst/>
                <a:gdLst>
                  <a:gd name="T0" fmla="*/ 4 w 5"/>
                  <a:gd name="T1" fmla="*/ 14 h 17"/>
                  <a:gd name="T2" fmla="*/ 2 w 5"/>
                  <a:gd name="T3" fmla="*/ 8 h 17"/>
                  <a:gd name="T4" fmla="*/ 2 w 5"/>
                  <a:gd name="T5" fmla="*/ 1 h 17"/>
                  <a:gd name="T6" fmla="*/ 1 w 5"/>
                  <a:gd name="T7" fmla="*/ 1 h 17"/>
                  <a:gd name="T8" fmla="*/ 1 w 5"/>
                  <a:gd name="T9" fmla="*/ 11 h 17"/>
                  <a:gd name="T10" fmla="*/ 4 w 5"/>
                  <a:gd name="T11" fmla="*/ 15 h 17"/>
                  <a:gd name="T12" fmla="*/ 4 w 5"/>
                  <a:gd name="T13" fmla="*/ 1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7">
                    <a:moveTo>
                      <a:pt x="4" y="14"/>
                    </a:moveTo>
                    <a:cubicBezTo>
                      <a:pt x="3" y="14"/>
                      <a:pt x="2" y="8"/>
                      <a:pt x="2" y="8"/>
                    </a:cubicBezTo>
                    <a:cubicBezTo>
                      <a:pt x="2" y="5"/>
                      <a:pt x="2" y="3"/>
                      <a:pt x="2" y="1"/>
                    </a:cubicBezTo>
                    <a:cubicBezTo>
                      <a:pt x="3" y="0"/>
                      <a:pt x="1" y="0"/>
                      <a:pt x="1" y="1"/>
                    </a:cubicBezTo>
                    <a:cubicBezTo>
                      <a:pt x="0" y="4"/>
                      <a:pt x="0" y="8"/>
                      <a:pt x="1" y="11"/>
                    </a:cubicBezTo>
                    <a:cubicBezTo>
                      <a:pt x="1" y="12"/>
                      <a:pt x="2" y="17"/>
                      <a:pt x="4" y="15"/>
                    </a:cubicBezTo>
                    <a:cubicBezTo>
                      <a:pt x="5" y="15"/>
                      <a:pt x="4" y="13"/>
                      <a:pt x="4" y="1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99" name="Freeform 44"/>
              <p:cNvSpPr>
                <a:spLocks/>
              </p:cNvSpPr>
              <p:nvPr/>
            </p:nvSpPr>
            <p:spPr bwMode="auto">
              <a:xfrm>
                <a:off x="1557" y="3087"/>
                <a:ext cx="9" cy="33"/>
              </a:xfrm>
              <a:custGeom>
                <a:avLst/>
                <a:gdLst>
                  <a:gd name="T0" fmla="*/ 3 w 4"/>
                  <a:gd name="T1" fmla="*/ 13 h 16"/>
                  <a:gd name="T2" fmla="*/ 1 w 4"/>
                  <a:gd name="T3" fmla="*/ 1 h 16"/>
                  <a:gd name="T4" fmla="*/ 0 w 4"/>
                  <a:gd name="T5" fmla="*/ 1 h 16"/>
                  <a:gd name="T6" fmla="*/ 3 w 4"/>
                  <a:gd name="T7" fmla="*/ 15 h 16"/>
                  <a:gd name="T8" fmla="*/ 4 w 4"/>
                  <a:gd name="T9" fmla="*/ 15 h 16"/>
                  <a:gd name="T10" fmla="*/ 4 w 4"/>
                  <a:gd name="T11" fmla="*/ 14 h 16"/>
                  <a:gd name="T12" fmla="*/ 3 w 4"/>
                  <a:gd name="T13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6">
                    <a:moveTo>
                      <a:pt x="3" y="13"/>
                    </a:moveTo>
                    <a:cubicBezTo>
                      <a:pt x="2" y="10"/>
                      <a:pt x="2" y="5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1" y="6"/>
                      <a:pt x="0" y="11"/>
                      <a:pt x="3" y="15"/>
                    </a:cubicBezTo>
                    <a:cubicBezTo>
                      <a:pt x="3" y="16"/>
                      <a:pt x="4" y="15"/>
                      <a:pt x="4" y="15"/>
                    </a:cubicBezTo>
                    <a:cubicBezTo>
                      <a:pt x="4" y="15"/>
                      <a:pt x="4" y="14"/>
                      <a:pt x="4" y="14"/>
                    </a:cubicBezTo>
                    <a:cubicBezTo>
                      <a:pt x="4" y="14"/>
                      <a:pt x="4" y="13"/>
                      <a:pt x="3" y="1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0" name="Freeform 45"/>
              <p:cNvSpPr>
                <a:spLocks/>
              </p:cNvSpPr>
              <p:nvPr/>
            </p:nvSpPr>
            <p:spPr bwMode="auto">
              <a:xfrm>
                <a:off x="1572" y="3095"/>
                <a:ext cx="8" cy="39"/>
              </a:xfrm>
              <a:custGeom>
                <a:avLst/>
                <a:gdLst>
                  <a:gd name="T0" fmla="*/ 3 w 4"/>
                  <a:gd name="T1" fmla="*/ 15 h 19"/>
                  <a:gd name="T2" fmla="*/ 2 w 4"/>
                  <a:gd name="T3" fmla="*/ 17 h 19"/>
                  <a:gd name="T4" fmla="*/ 2 w 4"/>
                  <a:gd name="T5" fmla="*/ 9 h 19"/>
                  <a:gd name="T6" fmla="*/ 1 w 4"/>
                  <a:gd name="T7" fmla="*/ 1 h 19"/>
                  <a:gd name="T8" fmla="*/ 0 w 4"/>
                  <a:gd name="T9" fmla="*/ 1 h 19"/>
                  <a:gd name="T10" fmla="*/ 1 w 4"/>
                  <a:gd name="T11" fmla="*/ 10 h 19"/>
                  <a:gd name="T12" fmla="*/ 2 w 4"/>
                  <a:gd name="T13" fmla="*/ 18 h 19"/>
                  <a:gd name="T14" fmla="*/ 3 w 4"/>
                  <a:gd name="T15" fmla="*/ 18 h 19"/>
                  <a:gd name="T16" fmla="*/ 4 w 4"/>
                  <a:gd name="T17" fmla="*/ 16 h 19"/>
                  <a:gd name="T18" fmla="*/ 3 w 4"/>
                  <a:gd name="T19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19">
                    <a:moveTo>
                      <a:pt x="3" y="15"/>
                    </a:moveTo>
                    <a:cubicBezTo>
                      <a:pt x="3" y="16"/>
                      <a:pt x="3" y="16"/>
                      <a:pt x="2" y="17"/>
                    </a:cubicBezTo>
                    <a:cubicBezTo>
                      <a:pt x="2" y="14"/>
                      <a:pt x="2" y="12"/>
                      <a:pt x="2" y="9"/>
                    </a:cubicBezTo>
                    <a:cubicBezTo>
                      <a:pt x="2" y="6"/>
                      <a:pt x="1" y="4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4"/>
                      <a:pt x="1" y="7"/>
                      <a:pt x="1" y="10"/>
                    </a:cubicBezTo>
                    <a:cubicBezTo>
                      <a:pt x="1" y="13"/>
                      <a:pt x="0" y="16"/>
                      <a:pt x="2" y="18"/>
                    </a:cubicBezTo>
                    <a:cubicBezTo>
                      <a:pt x="2" y="19"/>
                      <a:pt x="2" y="18"/>
                      <a:pt x="3" y="18"/>
                    </a:cubicBezTo>
                    <a:cubicBezTo>
                      <a:pt x="3" y="17"/>
                      <a:pt x="4" y="17"/>
                      <a:pt x="4" y="16"/>
                    </a:cubicBezTo>
                    <a:cubicBezTo>
                      <a:pt x="4" y="15"/>
                      <a:pt x="3" y="15"/>
                      <a:pt x="3" y="1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1" name="Freeform 46"/>
              <p:cNvSpPr>
                <a:spLocks/>
              </p:cNvSpPr>
              <p:nvPr/>
            </p:nvSpPr>
            <p:spPr bwMode="auto">
              <a:xfrm>
                <a:off x="1584" y="3097"/>
                <a:ext cx="10" cy="37"/>
              </a:xfrm>
              <a:custGeom>
                <a:avLst/>
                <a:gdLst>
                  <a:gd name="T0" fmla="*/ 4 w 5"/>
                  <a:gd name="T1" fmla="*/ 15 h 18"/>
                  <a:gd name="T2" fmla="*/ 2 w 5"/>
                  <a:gd name="T3" fmla="*/ 12 h 18"/>
                  <a:gd name="T4" fmla="*/ 2 w 5"/>
                  <a:gd name="T5" fmla="*/ 8 h 18"/>
                  <a:gd name="T6" fmla="*/ 2 w 5"/>
                  <a:gd name="T7" fmla="*/ 1 h 18"/>
                  <a:gd name="T8" fmla="*/ 0 w 5"/>
                  <a:gd name="T9" fmla="*/ 1 h 18"/>
                  <a:gd name="T10" fmla="*/ 1 w 5"/>
                  <a:gd name="T11" fmla="*/ 13 h 18"/>
                  <a:gd name="T12" fmla="*/ 5 w 5"/>
                  <a:gd name="T13" fmla="*/ 15 h 18"/>
                  <a:gd name="T14" fmla="*/ 4 w 5"/>
                  <a:gd name="T15" fmla="*/ 1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18">
                    <a:moveTo>
                      <a:pt x="4" y="15"/>
                    </a:moveTo>
                    <a:cubicBezTo>
                      <a:pt x="4" y="15"/>
                      <a:pt x="3" y="12"/>
                      <a:pt x="2" y="12"/>
                    </a:cubicBezTo>
                    <a:cubicBezTo>
                      <a:pt x="2" y="11"/>
                      <a:pt x="2" y="9"/>
                      <a:pt x="2" y="8"/>
                    </a:cubicBezTo>
                    <a:cubicBezTo>
                      <a:pt x="1" y="6"/>
                      <a:pt x="1" y="3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ubicBezTo>
                      <a:pt x="0" y="5"/>
                      <a:pt x="0" y="9"/>
                      <a:pt x="1" y="13"/>
                    </a:cubicBezTo>
                    <a:cubicBezTo>
                      <a:pt x="2" y="14"/>
                      <a:pt x="3" y="18"/>
                      <a:pt x="5" y="15"/>
                    </a:cubicBezTo>
                    <a:cubicBezTo>
                      <a:pt x="5" y="15"/>
                      <a:pt x="4" y="14"/>
                      <a:pt x="4" y="1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2" name="Freeform 47"/>
              <p:cNvSpPr>
                <a:spLocks/>
              </p:cNvSpPr>
              <p:nvPr/>
            </p:nvSpPr>
            <p:spPr bwMode="auto">
              <a:xfrm>
                <a:off x="1598" y="3093"/>
                <a:ext cx="11" cy="41"/>
              </a:xfrm>
              <a:custGeom>
                <a:avLst/>
                <a:gdLst>
                  <a:gd name="T0" fmla="*/ 4 w 5"/>
                  <a:gd name="T1" fmla="*/ 18 h 20"/>
                  <a:gd name="T2" fmla="*/ 1 w 5"/>
                  <a:gd name="T3" fmla="*/ 1 h 20"/>
                  <a:gd name="T4" fmla="*/ 0 w 5"/>
                  <a:gd name="T5" fmla="*/ 1 h 20"/>
                  <a:gd name="T6" fmla="*/ 3 w 5"/>
                  <a:gd name="T7" fmla="*/ 20 h 20"/>
                  <a:gd name="T8" fmla="*/ 4 w 5"/>
                  <a:gd name="T9" fmla="*/ 20 h 20"/>
                  <a:gd name="T10" fmla="*/ 5 w 5"/>
                  <a:gd name="T11" fmla="*/ 18 h 20"/>
                  <a:gd name="T12" fmla="*/ 4 w 5"/>
                  <a:gd name="T13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4" y="18"/>
                    </a:moveTo>
                    <a:cubicBezTo>
                      <a:pt x="2" y="12"/>
                      <a:pt x="1" y="6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7"/>
                      <a:pt x="1" y="13"/>
                      <a:pt x="3" y="20"/>
                    </a:cubicBezTo>
                    <a:cubicBezTo>
                      <a:pt x="3" y="20"/>
                      <a:pt x="4" y="20"/>
                      <a:pt x="4" y="20"/>
                    </a:cubicBezTo>
                    <a:cubicBezTo>
                      <a:pt x="5" y="19"/>
                      <a:pt x="5" y="19"/>
                      <a:pt x="5" y="18"/>
                    </a:cubicBezTo>
                    <a:cubicBezTo>
                      <a:pt x="5" y="17"/>
                      <a:pt x="4" y="17"/>
                      <a:pt x="4" y="1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3" name="Freeform 48"/>
              <p:cNvSpPr>
                <a:spLocks/>
              </p:cNvSpPr>
              <p:nvPr/>
            </p:nvSpPr>
            <p:spPr bwMode="auto">
              <a:xfrm>
                <a:off x="1611" y="3099"/>
                <a:ext cx="10" cy="41"/>
              </a:xfrm>
              <a:custGeom>
                <a:avLst/>
                <a:gdLst>
                  <a:gd name="T0" fmla="*/ 4 w 5"/>
                  <a:gd name="T1" fmla="*/ 18 h 20"/>
                  <a:gd name="T2" fmla="*/ 1 w 5"/>
                  <a:gd name="T3" fmla="*/ 0 h 20"/>
                  <a:gd name="T4" fmla="*/ 0 w 5"/>
                  <a:gd name="T5" fmla="*/ 0 h 20"/>
                  <a:gd name="T6" fmla="*/ 3 w 5"/>
                  <a:gd name="T7" fmla="*/ 20 h 20"/>
                  <a:gd name="T8" fmla="*/ 4 w 5"/>
                  <a:gd name="T9" fmla="*/ 20 h 20"/>
                  <a:gd name="T10" fmla="*/ 5 w 5"/>
                  <a:gd name="T11" fmla="*/ 18 h 20"/>
                  <a:gd name="T12" fmla="*/ 4 w 5"/>
                  <a:gd name="T13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4" y="18"/>
                    </a:moveTo>
                    <a:cubicBezTo>
                      <a:pt x="1" y="13"/>
                      <a:pt x="1" y="6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7"/>
                      <a:pt x="0" y="14"/>
                      <a:pt x="3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19"/>
                      <a:pt x="5" y="19"/>
                      <a:pt x="5" y="18"/>
                    </a:cubicBezTo>
                    <a:cubicBezTo>
                      <a:pt x="5" y="18"/>
                      <a:pt x="4" y="18"/>
                      <a:pt x="4" y="1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4" name="Freeform 49"/>
              <p:cNvSpPr>
                <a:spLocks/>
              </p:cNvSpPr>
              <p:nvPr/>
            </p:nvSpPr>
            <p:spPr bwMode="auto">
              <a:xfrm>
                <a:off x="1621" y="3101"/>
                <a:ext cx="14" cy="37"/>
              </a:xfrm>
              <a:custGeom>
                <a:avLst/>
                <a:gdLst>
                  <a:gd name="T0" fmla="*/ 7 w 7"/>
                  <a:gd name="T1" fmla="*/ 17 h 18"/>
                  <a:gd name="T2" fmla="*/ 1 w 7"/>
                  <a:gd name="T3" fmla="*/ 1 h 18"/>
                  <a:gd name="T4" fmla="*/ 0 w 7"/>
                  <a:gd name="T5" fmla="*/ 1 h 18"/>
                  <a:gd name="T6" fmla="*/ 6 w 7"/>
                  <a:gd name="T7" fmla="*/ 18 h 18"/>
                  <a:gd name="T8" fmla="*/ 7 w 7"/>
                  <a:gd name="T9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8">
                    <a:moveTo>
                      <a:pt x="7" y="17"/>
                    </a:moveTo>
                    <a:cubicBezTo>
                      <a:pt x="4" y="12"/>
                      <a:pt x="3" y="6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2" y="7"/>
                      <a:pt x="3" y="13"/>
                      <a:pt x="6" y="18"/>
                    </a:cubicBezTo>
                    <a:cubicBezTo>
                      <a:pt x="6" y="18"/>
                      <a:pt x="7" y="18"/>
                      <a:pt x="7" y="1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5" name="Freeform 50"/>
              <p:cNvSpPr>
                <a:spLocks/>
              </p:cNvSpPr>
              <p:nvPr/>
            </p:nvSpPr>
            <p:spPr bwMode="auto">
              <a:xfrm>
                <a:off x="1643" y="3101"/>
                <a:ext cx="9" cy="53"/>
              </a:xfrm>
              <a:custGeom>
                <a:avLst/>
                <a:gdLst>
                  <a:gd name="T0" fmla="*/ 3 w 4"/>
                  <a:gd name="T1" fmla="*/ 23 h 26"/>
                  <a:gd name="T2" fmla="*/ 1 w 4"/>
                  <a:gd name="T3" fmla="*/ 14 h 26"/>
                  <a:gd name="T4" fmla="*/ 1 w 4"/>
                  <a:gd name="T5" fmla="*/ 1 h 26"/>
                  <a:gd name="T6" fmla="*/ 0 w 4"/>
                  <a:gd name="T7" fmla="*/ 1 h 26"/>
                  <a:gd name="T8" fmla="*/ 0 w 4"/>
                  <a:gd name="T9" fmla="*/ 15 h 26"/>
                  <a:gd name="T10" fmla="*/ 3 w 4"/>
                  <a:gd name="T11" fmla="*/ 25 h 26"/>
                  <a:gd name="T12" fmla="*/ 4 w 4"/>
                  <a:gd name="T13" fmla="*/ 25 h 26"/>
                  <a:gd name="T14" fmla="*/ 4 w 4"/>
                  <a:gd name="T15" fmla="*/ 24 h 26"/>
                  <a:gd name="T16" fmla="*/ 3 w 4"/>
                  <a:gd name="T17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26">
                    <a:moveTo>
                      <a:pt x="3" y="23"/>
                    </a:moveTo>
                    <a:cubicBezTo>
                      <a:pt x="1" y="21"/>
                      <a:pt x="1" y="17"/>
                      <a:pt x="1" y="14"/>
                    </a:cubicBezTo>
                    <a:cubicBezTo>
                      <a:pt x="1" y="10"/>
                      <a:pt x="1" y="5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6"/>
                      <a:pt x="0" y="11"/>
                      <a:pt x="0" y="15"/>
                    </a:cubicBezTo>
                    <a:cubicBezTo>
                      <a:pt x="0" y="18"/>
                      <a:pt x="0" y="23"/>
                      <a:pt x="3" y="25"/>
                    </a:cubicBezTo>
                    <a:cubicBezTo>
                      <a:pt x="3" y="26"/>
                      <a:pt x="3" y="25"/>
                      <a:pt x="4" y="25"/>
                    </a:cubicBezTo>
                    <a:cubicBezTo>
                      <a:pt x="4" y="25"/>
                      <a:pt x="4" y="24"/>
                      <a:pt x="4" y="24"/>
                    </a:cubicBezTo>
                    <a:cubicBezTo>
                      <a:pt x="4" y="23"/>
                      <a:pt x="3" y="23"/>
                      <a:pt x="3" y="2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6" name="Freeform 51"/>
              <p:cNvSpPr>
                <a:spLocks/>
              </p:cNvSpPr>
              <p:nvPr/>
            </p:nvSpPr>
            <p:spPr bwMode="auto">
              <a:xfrm>
                <a:off x="1656" y="3118"/>
                <a:ext cx="8" cy="30"/>
              </a:xfrm>
              <a:custGeom>
                <a:avLst/>
                <a:gdLst>
                  <a:gd name="T0" fmla="*/ 4 w 4"/>
                  <a:gd name="T1" fmla="*/ 14 h 15"/>
                  <a:gd name="T2" fmla="*/ 1 w 4"/>
                  <a:gd name="T3" fmla="*/ 1 h 15"/>
                  <a:gd name="T4" fmla="*/ 0 w 4"/>
                  <a:gd name="T5" fmla="*/ 1 h 15"/>
                  <a:gd name="T6" fmla="*/ 2 w 4"/>
                  <a:gd name="T7" fmla="*/ 15 h 15"/>
                  <a:gd name="T8" fmla="*/ 4 w 4"/>
                  <a:gd name="T9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5">
                    <a:moveTo>
                      <a:pt x="4" y="14"/>
                    </a:moveTo>
                    <a:cubicBezTo>
                      <a:pt x="2" y="10"/>
                      <a:pt x="2" y="6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6"/>
                      <a:pt x="0" y="11"/>
                      <a:pt x="2" y="15"/>
                    </a:cubicBezTo>
                    <a:cubicBezTo>
                      <a:pt x="3" y="15"/>
                      <a:pt x="4" y="15"/>
                      <a:pt x="4" y="1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7" name="Freeform 52"/>
              <p:cNvSpPr>
                <a:spLocks/>
              </p:cNvSpPr>
              <p:nvPr/>
            </p:nvSpPr>
            <p:spPr bwMode="auto">
              <a:xfrm>
                <a:off x="1666" y="3118"/>
                <a:ext cx="12" cy="32"/>
              </a:xfrm>
              <a:custGeom>
                <a:avLst/>
                <a:gdLst>
                  <a:gd name="T0" fmla="*/ 5 w 6"/>
                  <a:gd name="T1" fmla="*/ 14 h 16"/>
                  <a:gd name="T2" fmla="*/ 4 w 6"/>
                  <a:gd name="T3" fmla="*/ 11 h 16"/>
                  <a:gd name="T4" fmla="*/ 3 w 6"/>
                  <a:gd name="T5" fmla="*/ 7 h 16"/>
                  <a:gd name="T6" fmla="*/ 2 w 6"/>
                  <a:gd name="T7" fmla="*/ 1 h 16"/>
                  <a:gd name="T8" fmla="*/ 1 w 6"/>
                  <a:gd name="T9" fmla="*/ 1 h 16"/>
                  <a:gd name="T10" fmla="*/ 4 w 6"/>
                  <a:gd name="T11" fmla="*/ 15 h 16"/>
                  <a:gd name="T12" fmla="*/ 5 w 6"/>
                  <a:gd name="T13" fmla="*/ 16 h 16"/>
                  <a:gd name="T14" fmla="*/ 6 w 6"/>
                  <a:gd name="T15" fmla="*/ 15 h 16"/>
                  <a:gd name="T16" fmla="*/ 5 w 6"/>
                  <a:gd name="T17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16">
                    <a:moveTo>
                      <a:pt x="5" y="14"/>
                    </a:moveTo>
                    <a:cubicBezTo>
                      <a:pt x="5" y="14"/>
                      <a:pt x="4" y="12"/>
                      <a:pt x="4" y="11"/>
                    </a:cubicBezTo>
                    <a:cubicBezTo>
                      <a:pt x="4" y="10"/>
                      <a:pt x="4" y="8"/>
                      <a:pt x="3" y="7"/>
                    </a:cubicBezTo>
                    <a:cubicBezTo>
                      <a:pt x="3" y="4"/>
                      <a:pt x="3" y="2"/>
                      <a:pt x="2" y="1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3" y="5"/>
                      <a:pt x="1" y="11"/>
                      <a:pt x="4" y="15"/>
                    </a:cubicBezTo>
                    <a:cubicBezTo>
                      <a:pt x="4" y="16"/>
                      <a:pt x="4" y="16"/>
                      <a:pt x="5" y="16"/>
                    </a:cubicBezTo>
                    <a:cubicBezTo>
                      <a:pt x="5" y="15"/>
                      <a:pt x="5" y="15"/>
                      <a:pt x="6" y="15"/>
                    </a:cubicBezTo>
                    <a:cubicBezTo>
                      <a:pt x="6" y="14"/>
                      <a:pt x="5" y="13"/>
                      <a:pt x="5" y="1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8" name="Freeform 53"/>
              <p:cNvSpPr>
                <a:spLocks/>
              </p:cNvSpPr>
              <p:nvPr/>
            </p:nvSpPr>
            <p:spPr bwMode="auto">
              <a:xfrm>
                <a:off x="1686" y="3116"/>
                <a:ext cx="8" cy="34"/>
              </a:xfrm>
              <a:custGeom>
                <a:avLst/>
                <a:gdLst>
                  <a:gd name="T0" fmla="*/ 2 w 4"/>
                  <a:gd name="T1" fmla="*/ 1 h 17"/>
                  <a:gd name="T2" fmla="*/ 0 w 4"/>
                  <a:gd name="T3" fmla="*/ 1 h 17"/>
                  <a:gd name="T4" fmla="*/ 2 w 4"/>
                  <a:gd name="T5" fmla="*/ 17 h 17"/>
                  <a:gd name="T6" fmla="*/ 3 w 4"/>
                  <a:gd name="T7" fmla="*/ 16 h 17"/>
                  <a:gd name="T8" fmla="*/ 2 w 4"/>
                  <a:gd name="T9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7">
                    <a:moveTo>
                      <a:pt x="2" y="1"/>
                    </a:moveTo>
                    <a:cubicBezTo>
                      <a:pt x="2" y="0"/>
                      <a:pt x="0" y="0"/>
                      <a:pt x="0" y="1"/>
                    </a:cubicBezTo>
                    <a:cubicBezTo>
                      <a:pt x="0" y="6"/>
                      <a:pt x="1" y="11"/>
                      <a:pt x="2" y="17"/>
                    </a:cubicBezTo>
                    <a:cubicBezTo>
                      <a:pt x="2" y="17"/>
                      <a:pt x="4" y="17"/>
                      <a:pt x="3" y="16"/>
                    </a:cubicBezTo>
                    <a:cubicBezTo>
                      <a:pt x="3" y="11"/>
                      <a:pt x="1" y="6"/>
                      <a:pt x="2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9" name="Freeform 54"/>
              <p:cNvSpPr>
                <a:spLocks/>
              </p:cNvSpPr>
              <p:nvPr/>
            </p:nvSpPr>
            <p:spPr bwMode="auto">
              <a:xfrm>
                <a:off x="1696" y="3118"/>
                <a:ext cx="11" cy="30"/>
              </a:xfrm>
              <a:custGeom>
                <a:avLst/>
                <a:gdLst>
                  <a:gd name="T0" fmla="*/ 5 w 5"/>
                  <a:gd name="T1" fmla="*/ 13 h 15"/>
                  <a:gd name="T2" fmla="*/ 2 w 5"/>
                  <a:gd name="T3" fmla="*/ 1 h 15"/>
                  <a:gd name="T4" fmla="*/ 1 w 5"/>
                  <a:gd name="T5" fmla="*/ 2 h 15"/>
                  <a:gd name="T6" fmla="*/ 4 w 5"/>
                  <a:gd name="T7" fmla="*/ 14 h 15"/>
                  <a:gd name="T8" fmla="*/ 5 w 5"/>
                  <a:gd name="T9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5" y="13"/>
                    </a:moveTo>
                    <a:cubicBezTo>
                      <a:pt x="3" y="10"/>
                      <a:pt x="4" y="5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2" y="6"/>
                      <a:pt x="2" y="10"/>
                      <a:pt x="4" y="14"/>
                    </a:cubicBezTo>
                    <a:cubicBezTo>
                      <a:pt x="4" y="15"/>
                      <a:pt x="5" y="14"/>
                      <a:pt x="5" y="1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0" name="Freeform 55"/>
              <p:cNvSpPr>
                <a:spLocks/>
              </p:cNvSpPr>
              <p:nvPr/>
            </p:nvSpPr>
            <p:spPr bwMode="auto">
              <a:xfrm>
                <a:off x="1717" y="3120"/>
                <a:ext cx="8" cy="30"/>
              </a:xfrm>
              <a:custGeom>
                <a:avLst/>
                <a:gdLst>
                  <a:gd name="T0" fmla="*/ 1 w 4"/>
                  <a:gd name="T1" fmla="*/ 1 h 15"/>
                  <a:gd name="T2" fmla="*/ 0 w 4"/>
                  <a:gd name="T3" fmla="*/ 1 h 15"/>
                  <a:gd name="T4" fmla="*/ 3 w 4"/>
                  <a:gd name="T5" fmla="*/ 14 h 15"/>
                  <a:gd name="T6" fmla="*/ 4 w 4"/>
                  <a:gd name="T7" fmla="*/ 14 h 15"/>
                  <a:gd name="T8" fmla="*/ 1 w 4"/>
                  <a:gd name="T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5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5"/>
                      <a:pt x="2" y="10"/>
                      <a:pt x="3" y="14"/>
                    </a:cubicBezTo>
                    <a:cubicBezTo>
                      <a:pt x="3" y="15"/>
                      <a:pt x="4" y="15"/>
                      <a:pt x="4" y="14"/>
                    </a:cubicBezTo>
                    <a:cubicBezTo>
                      <a:pt x="3" y="10"/>
                      <a:pt x="2" y="5"/>
                      <a:pt x="1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1" name="Freeform 56"/>
              <p:cNvSpPr>
                <a:spLocks/>
              </p:cNvSpPr>
              <p:nvPr/>
            </p:nvSpPr>
            <p:spPr bwMode="auto">
              <a:xfrm>
                <a:off x="2439" y="1313"/>
                <a:ext cx="96" cy="315"/>
              </a:xfrm>
              <a:custGeom>
                <a:avLst/>
                <a:gdLst>
                  <a:gd name="T0" fmla="*/ 46 w 47"/>
                  <a:gd name="T1" fmla="*/ 91 h 154"/>
                  <a:gd name="T2" fmla="*/ 40 w 47"/>
                  <a:gd name="T3" fmla="*/ 102 h 154"/>
                  <a:gd name="T4" fmla="*/ 31 w 47"/>
                  <a:gd name="T5" fmla="*/ 116 h 154"/>
                  <a:gd name="T6" fmla="*/ 30 w 47"/>
                  <a:gd name="T7" fmla="*/ 117 h 154"/>
                  <a:gd name="T8" fmla="*/ 25 w 47"/>
                  <a:gd name="T9" fmla="*/ 95 h 154"/>
                  <a:gd name="T10" fmla="*/ 18 w 47"/>
                  <a:gd name="T11" fmla="*/ 73 h 154"/>
                  <a:gd name="T12" fmla="*/ 18 w 47"/>
                  <a:gd name="T13" fmla="*/ 73 h 154"/>
                  <a:gd name="T14" fmla="*/ 25 w 47"/>
                  <a:gd name="T15" fmla="*/ 51 h 154"/>
                  <a:gd name="T16" fmla="*/ 30 w 47"/>
                  <a:gd name="T17" fmla="*/ 26 h 154"/>
                  <a:gd name="T18" fmla="*/ 36 w 47"/>
                  <a:gd name="T19" fmla="*/ 1 h 154"/>
                  <a:gd name="T20" fmla="*/ 35 w 47"/>
                  <a:gd name="T21" fmla="*/ 1 h 154"/>
                  <a:gd name="T22" fmla="*/ 29 w 47"/>
                  <a:gd name="T23" fmla="*/ 26 h 154"/>
                  <a:gd name="T24" fmla="*/ 24 w 47"/>
                  <a:gd name="T25" fmla="*/ 51 h 154"/>
                  <a:gd name="T26" fmla="*/ 18 w 47"/>
                  <a:gd name="T27" fmla="*/ 71 h 154"/>
                  <a:gd name="T28" fmla="*/ 16 w 47"/>
                  <a:gd name="T29" fmla="*/ 69 h 154"/>
                  <a:gd name="T30" fmla="*/ 9 w 47"/>
                  <a:gd name="T31" fmla="*/ 56 h 154"/>
                  <a:gd name="T32" fmla="*/ 5 w 47"/>
                  <a:gd name="T33" fmla="*/ 49 h 154"/>
                  <a:gd name="T34" fmla="*/ 1 w 47"/>
                  <a:gd name="T35" fmla="*/ 40 h 154"/>
                  <a:gd name="T36" fmla="*/ 0 w 47"/>
                  <a:gd name="T37" fmla="*/ 40 h 154"/>
                  <a:gd name="T38" fmla="*/ 5 w 47"/>
                  <a:gd name="T39" fmla="*/ 51 h 154"/>
                  <a:gd name="T40" fmla="*/ 13 w 47"/>
                  <a:gd name="T41" fmla="*/ 65 h 154"/>
                  <a:gd name="T42" fmla="*/ 17 w 47"/>
                  <a:gd name="T43" fmla="*/ 73 h 154"/>
                  <a:gd name="T44" fmla="*/ 16 w 47"/>
                  <a:gd name="T45" fmla="*/ 74 h 154"/>
                  <a:gd name="T46" fmla="*/ 10 w 47"/>
                  <a:gd name="T47" fmla="*/ 83 h 154"/>
                  <a:gd name="T48" fmla="*/ 6 w 47"/>
                  <a:gd name="T49" fmla="*/ 91 h 154"/>
                  <a:gd name="T50" fmla="*/ 6 w 47"/>
                  <a:gd name="T51" fmla="*/ 91 h 154"/>
                  <a:gd name="T52" fmla="*/ 6 w 47"/>
                  <a:gd name="T53" fmla="*/ 92 h 154"/>
                  <a:gd name="T54" fmla="*/ 7 w 47"/>
                  <a:gd name="T55" fmla="*/ 91 h 154"/>
                  <a:gd name="T56" fmla="*/ 7 w 47"/>
                  <a:gd name="T57" fmla="*/ 91 h 154"/>
                  <a:gd name="T58" fmla="*/ 7 w 47"/>
                  <a:gd name="T59" fmla="*/ 90 h 154"/>
                  <a:gd name="T60" fmla="*/ 12 w 47"/>
                  <a:gd name="T61" fmla="*/ 83 h 154"/>
                  <a:gd name="T62" fmla="*/ 17 w 47"/>
                  <a:gd name="T63" fmla="*/ 74 h 154"/>
                  <a:gd name="T64" fmla="*/ 23 w 47"/>
                  <a:gd name="T65" fmla="*/ 92 h 154"/>
                  <a:gd name="T66" fmla="*/ 29 w 47"/>
                  <a:gd name="T67" fmla="*/ 118 h 154"/>
                  <a:gd name="T68" fmla="*/ 20 w 47"/>
                  <a:gd name="T69" fmla="*/ 131 h 154"/>
                  <a:gd name="T70" fmla="*/ 10 w 47"/>
                  <a:gd name="T71" fmla="*/ 142 h 154"/>
                  <a:gd name="T72" fmla="*/ 11 w 47"/>
                  <a:gd name="T73" fmla="*/ 143 h 154"/>
                  <a:gd name="T74" fmla="*/ 22 w 47"/>
                  <a:gd name="T75" fmla="*/ 131 h 154"/>
                  <a:gd name="T76" fmla="*/ 30 w 47"/>
                  <a:gd name="T77" fmla="*/ 120 h 154"/>
                  <a:gd name="T78" fmla="*/ 31 w 47"/>
                  <a:gd name="T79" fmla="*/ 151 h 154"/>
                  <a:gd name="T80" fmla="*/ 31 w 47"/>
                  <a:gd name="T81" fmla="*/ 152 h 154"/>
                  <a:gd name="T82" fmla="*/ 31 w 47"/>
                  <a:gd name="T83" fmla="*/ 153 h 154"/>
                  <a:gd name="T84" fmla="*/ 31 w 47"/>
                  <a:gd name="T85" fmla="*/ 154 h 154"/>
                  <a:gd name="T86" fmla="*/ 32 w 47"/>
                  <a:gd name="T87" fmla="*/ 154 h 154"/>
                  <a:gd name="T88" fmla="*/ 33 w 47"/>
                  <a:gd name="T89" fmla="*/ 152 h 154"/>
                  <a:gd name="T90" fmla="*/ 30 w 47"/>
                  <a:gd name="T91" fmla="*/ 119 h 154"/>
                  <a:gd name="T92" fmla="*/ 31 w 47"/>
                  <a:gd name="T93" fmla="*/ 119 h 154"/>
                  <a:gd name="T94" fmla="*/ 40 w 47"/>
                  <a:gd name="T95" fmla="*/ 106 h 154"/>
                  <a:gd name="T96" fmla="*/ 43 w 47"/>
                  <a:gd name="T97" fmla="*/ 99 h 154"/>
                  <a:gd name="T98" fmla="*/ 47 w 47"/>
                  <a:gd name="T99" fmla="*/ 92 h 154"/>
                  <a:gd name="T100" fmla="*/ 46 w 47"/>
                  <a:gd name="T101" fmla="*/ 91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7" h="154">
                    <a:moveTo>
                      <a:pt x="46" y="91"/>
                    </a:moveTo>
                    <a:cubicBezTo>
                      <a:pt x="43" y="93"/>
                      <a:pt x="42" y="99"/>
                      <a:pt x="40" y="102"/>
                    </a:cubicBezTo>
                    <a:cubicBezTo>
                      <a:pt x="38" y="107"/>
                      <a:pt x="34" y="112"/>
                      <a:pt x="31" y="116"/>
                    </a:cubicBezTo>
                    <a:cubicBezTo>
                      <a:pt x="31" y="117"/>
                      <a:pt x="30" y="117"/>
                      <a:pt x="30" y="117"/>
                    </a:cubicBezTo>
                    <a:cubicBezTo>
                      <a:pt x="29" y="110"/>
                      <a:pt x="27" y="102"/>
                      <a:pt x="25" y="95"/>
                    </a:cubicBezTo>
                    <a:cubicBezTo>
                      <a:pt x="23" y="87"/>
                      <a:pt x="21" y="80"/>
                      <a:pt x="18" y="73"/>
                    </a:cubicBezTo>
                    <a:cubicBezTo>
                      <a:pt x="18" y="73"/>
                      <a:pt x="18" y="73"/>
                      <a:pt x="18" y="73"/>
                    </a:cubicBezTo>
                    <a:cubicBezTo>
                      <a:pt x="22" y="66"/>
                      <a:pt x="23" y="58"/>
                      <a:pt x="25" y="51"/>
                    </a:cubicBezTo>
                    <a:cubicBezTo>
                      <a:pt x="27" y="43"/>
                      <a:pt x="28" y="34"/>
                      <a:pt x="30" y="26"/>
                    </a:cubicBezTo>
                    <a:cubicBezTo>
                      <a:pt x="32" y="18"/>
                      <a:pt x="34" y="10"/>
                      <a:pt x="36" y="1"/>
                    </a:cubicBezTo>
                    <a:cubicBezTo>
                      <a:pt x="36" y="1"/>
                      <a:pt x="35" y="0"/>
                      <a:pt x="35" y="1"/>
                    </a:cubicBezTo>
                    <a:cubicBezTo>
                      <a:pt x="33" y="9"/>
                      <a:pt x="31" y="18"/>
                      <a:pt x="29" y="26"/>
                    </a:cubicBezTo>
                    <a:cubicBezTo>
                      <a:pt x="27" y="34"/>
                      <a:pt x="25" y="42"/>
                      <a:pt x="24" y="51"/>
                    </a:cubicBezTo>
                    <a:cubicBezTo>
                      <a:pt x="22" y="58"/>
                      <a:pt x="21" y="65"/>
                      <a:pt x="18" y="71"/>
                    </a:cubicBezTo>
                    <a:cubicBezTo>
                      <a:pt x="17" y="71"/>
                      <a:pt x="17" y="70"/>
                      <a:pt x="16" y="69"/>
                    </a:cubicBezTo>
                    <a:cubicBezTo>
                      <a:pt x="14" y="64"/>
                      <a:pt x="12" y="60"/>
                      <a:pt x="9" y="56"/>
                    </a:cubicBezTo>
                    <a:cubicBezTo>
                      <a:pt x="8" y="53"/>
                      <a:pt x="6" y="51"/>
                      <a:pt x="5" y="49"/>
                    </a:cubicBezTo>
                    <a:cubicBezTo>
                      <a:pt x="3" y="46"/>
                      <a:pt x="1" y="43"/>
                      <a:pt x="1" y="40"/>
                    </a:cubicBezTo>
                    <a:cubicBezTo>
                      <a:pt x="1" y="39"/>
                      <a:pt x="0" y="39"/>
                      <a:pt x="0" y="40"/>
                    </a:cubicBezTo>
                    <a:cubicBezTo>
                      <a:pt x="0" y="44"/>
                      <a:pt x="3" y="48"/>
                      <a:pt x="5" y="51"/>
                    </a:cubicBezTo>
                    <a:cubicBezTo>
                      <a:pt x="8" y="56"/>
                      <a:pt x="10" y="60"/>
                      <a:pt x="13" y="65"/>
                    </a:cubicBezTo>
                    <a:cubicBezTo>
                      <a:pt x="14" y="67"/>
                      <a:pt x="16" y="70"/>
                      <a:pt x="17" y="73"/>
                    </a:cubicBezTo>
                    <a:cubicBezTo>
                      <a:pt x="17" y="73"/>
                      <a:pt x="16" y="74"/>
                      <a:pt x="16" y="74"/>
                    </a:cubicBezTo>
                    <a:cubicBezTo>
                      <a:pt x="14" y="77"/>
                      <a:pt x="12" y="80"/>
                      <a:pt x="10" y="83"/>
                    </a:cubicBezTo>
                    <a:cubicBezTo>
                      <a:pt x="9" y="86"/>
                      <a:pt x="6" y="88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2"/>
                      <a:pt x="6" y="92"/>
                    </a:cubicBezTo>
                    <a:cubicBezTo>
                      <a:pt x="7" y="92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0"/>
                      <a:pt x="7" y="90"/>
                    </a:cubicBezTo>
                    <a:cubicBezTo>
                      <a:pt x="8" y="89"/>
                      <a:pt x="11" y="84"/>
                      <a:pt x="12" y="83"/>
                    </a:cubicBezTo>
                    <a:cubicBezTo>
                      <a:pt x="14" y="80"/>
                      <a:pt x="16" y="77"/>
                      <a:pt x="17" y="74"/>
                    </a:cubicBezTo>
                    <a:cubicBezTo>
                      <a:pt x="20" y="80"/>
                      <a:pt x="22" y="86"/>
                      <a:pt x="23" y="92"/>
                    </a:cubicBezTo>
                    <a:cubicBezTo>
                      <a:pt x="26" y="101"/>
                      <a:pt x="28" y="110"/>
                      <a:pt x="29" y="118"/>
                    </a:cubicBezTo>
                    <a:cubicBezTo>
                      <a:pt x="26" y="123"/>
                      <a:pt x="23" y="127"/>
                      <a:pt x="20" y="131"/>
                    </a:cubicBezTo>
                    <a:cubicBezTo>
                      <a:pt x="17" y="135"/>
                      <a:pt x="13" y="138"/>
                      <a:pt x="10" y="142"/>
                    </a:cubicBezTo>
                    <a:cubicBezTo>
                      <a:pt x="10" y="143"/>
                      <a:pt x="11" y="143"/>
                      <a:pt x="11" y="143"/>
                    </a:cubicBezTo>
                    <a:cubicBezTo>
                      <a:pt x="14" y="138"/>
                      <a:pt x="18" y="135"/>
                      <a:pt x="22" y="131"/>
                    </a:cubicBezTo>
                    <a:cubicBezTo>
                      <a:pt x="25" y="128"/>
                      <a:pt x="27" y="124"/>
                      <a:pt x="30" y="120"/>
                    </a:cubicBezTo>
                    <a:cubicBezTo>
                      <a:pt x="31" y="131"/>
                      <a:pt x="32" y="141"/>
                      <a:pt x="31" y="151"/>
                    </a:cubicBezTo>
                    <a:cubicBezTo>
                      <a:pt x="31" y="151"/>
                      <a:pt x="31" y="152"/>
                      <a:pt x="31" y="152"/>
                    </a:cubicBezTo>
                    <a:cubicBezTo>
                      <a:pt x="31" y="152"/>
                      <a:pt x="31" y="153"/>
                      <a:pt x="31" y="153"/>
                    </a:cubicBezTo>
                    <a:cubicBezTo>
                      <a:pt x="31" y="153"/>
                      <a:pt x="31" y="153"/>
                      <a:pt x="31" y="154"/>
                    </a:cubicBezTo>
                    <a:cubicBezTo>
                      <a:pt x="31" y="154"/>
                      <a:pt x="32" y="154"/>
                      <a:pt x="32" y="154"/>
                    </a:cubicBezTo>
                    <a:cubicBezTo>
                      <a:pt x="33" y="153"/>
                      <a:pt x="33" y="153"/>
                      <a:pt x="33" y="152"/>
                    </a:cubicBezTo>
                    <a:cubicBezTo>
                      <a:pt x="33" y="141"/>
                      <a:pt x="32" y="130"/>
                      <a:pt x="30" y="119"/>
                    </a:cubicBezTo>
                    <a:cubicBezTo>
                      <a:pt x="31" y="119"/>
                      <a:pt x="31" y="119"/>
                      <a:pt x="31" y="119"/>
                    </a:cubicBezTo>
                    <a:cubicBezTo>
                      <a:pt x="34" y="114"/>
                      <a:pt x="37" y="110"/>
                      <a:pt x="40" y="106"/>
                    </a:cubicBezTo>
                    <a:cubicBezTo>
                      <a:pt x="41" y="104"/>
                      <a:pt x="42" y="101"/>
                      <a:pt x="43" y="99"/>
                    </a:cubicBezTo>
                    <a:cubicBezTo>
                      <a:pt x="44" y="97"/>
                      <a:pt x="45" y="93"/>
                      <a:pt x="47" y="92"/>
                    </a:cubicBezTo>
                    <a:cubicBezTo>
                      <a:pt x="47" y="91"/>
                      <a:pt x="46" y="90"/>
                      <a:pt x="46" y="9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2" name="Freeform 57"/>
              <p:cNvSpPr>
                <a:spLocks/>
              </p:cNvSpPr>
              <p:nvPr/>
            </p:nvSpPr>
            <p:spPr bwMode="auto">
              <a:xfrm>
                <a:off x="2435" y="1618"/>
                <a:ext cx="102" cy="170"/>
              </a:xfrm>
              <a:custGeom>
                <a:avLst/>
                <a:gdLst>
                  <a:gd name="T0" fmla="*/ 49 w 50"/>
                  <a:gd name="T1" fmla="*/ 8 h 83"/>
                  <a:gd name="T2" fmla="*/ 49 w 50"/>
                  <a:gd name="T3" fmla="*/ 7 h 83"/>
                  <a:gd name="T4" fmla="*/ 48 w 50"/>
                  <a:gd name="T5" fmla="*/ 8 h 83"/>
                  <a:gd name="T6" fmla="*/ 48 w 50"/>
                  <a:gd name="T7" fmla="*/ 8 h 83"/>
                  <a:gd name="T8" fmla="*/ 36 w 50"/>
                  <a:gd name="T9" fmla="*/ 16 h 83"/>
                  <a:gd name="T10" fmla="*/ 24 w 50"/>
                  <a:gd name="T11" fmla="*/ 29 h 83"/>
                  <a:gd name="T12" fmla="*/ 20 w 50"/>
                  <a:gd name="T13" fmla="*/ 33 h 83"/>
                  <a:gd name="T14" fmla="*/ 18 w 50"/>
                  <a:gd name="T15" fmla="*/ 19 h 83"/>
                  <a:gd name="T16" fmla="*/ 16 w 50"/>
                  <a:gd name="T17" fmla="*/ 10 h 83"/>
                  <a:gd name="T18" fmla="*/ 14 w 50"/>
                  <a:gd name="T19" fmla="*/ 0 h 83"/>
                  <a:gd name="T20" fmla="*/ 13 w 50"/>
                  <a:gd name="T21" fmla="*/ 0 h 83"/>
                  <a:gd name="T22" fmla="*/ 17 w 50"/>
                  <a:gd name="T23" fmla="*/ 16 h 83"/>
                  <a:gd name="T24" fmla="*/ 19 w 50"/>
                  <a:gd name="T25" fmla="*/ 34 h 83"/>
                  <a:gd name="T26" fmla="*/ 11 w 50"/>
                  <a:gd name="T27" fmla="*/ 39 h 83"/>
                  <a:gd name="T28" fmla="*/ 1 w 50"/>
                  <a:gd name="T29" fmla="*/ 46 h 83"/>
                  <a:gd name="T30" fmla="*/ 1 w 50"/>
                  <a:gd name="T31" fmla="*/ 47 h 83"/>
                  <a:gd name="T32" fmla="*/ 2 w 50"/>
                  <a:gd name="T33" fmla="*/ 47 h 83"/>
                  <a:gd name="T34" fmla="*/ 2 w 50"/>
                  <a:gd name="T35" fmla="*/ 47 h 83"/>
                  <a:gd name="T36" fmla="*/ 11 w 50"/>
                  <a:gd name="T37" fmla="*/ 41 h 83"/>
                  <a:gd name="T38" fmla="*/ 19 w 50"/>
                  <a:gd name="T39" fmla="*/ 35 h 83"/>
                  <a:gd name="T40" fmla="*/ 19 w 50"/>
                  <a:gd name="T41" fmla="*/ 38 h 83"/>
                  <a:gd name="T42" fmla="*/ 20 w 50"/>
                  <a:gd name="T43" fmla="*/ 79 h 83"/>
                  <a:gd name="T44" fmla="*/ 20 w 50"/>
                  <a:gd name="T45" fmla="*/ 80 h 83"/>
                  <a:gd name="T46" fmla="*/ 21 w 50"/>
                  <a:gd name="T47" fmla="*/ 82 h 83"/>
                  <a:gd name="T48" fmla="*/ 22 w 50"/>
                  <a:gd name="T49" fmla="*/ 82 h 83"/>
                  <a:gd name="T50" fmla="*/ 20 w 50"/>
                  <a:gd name="T51" fmla="*/ 39 h 83"/>
                  <a:gd name="T52" fmla="*/ 20 w 50"/>
                  <a:gd name="T53" fmla="*/ 34 h 83"/>
                  <a:gd name="T54" fmla="*/ 23 w 50"/>
                  <a:gd name="T55" fmla="*/ 31 h 83"/>
                  <a:gd name="T56" fmla="*/ 35 w 50"/>
                  <a:gd name="T57" fmla="*/ 19 h 83"/>
                  <a:gd name="T58" fmla="*/ 49 w 50"/>
                  <a:gd name="T59" fmla="*/ 9 h 83"/>
                  <a:gd name="T60" fmla="*/ 49 w 50"/>
                  <a:gd name="T61" fmla="*/ 8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0" h="83">
                    <a:moveTo>
                      <a:pt x="49" y="8"/>
                    </a:moveTo>
                    <a:cubicBezTo>
                      <a:pt x="49" y="8"/>
                      <a:pt x="49" y="8"/>
                      <a:pt x="49" y="7"/>
                    </a:cubicBezTo>
                    <a:cubicBezTo>
                      <a:pt x="49" y="7"/>
                      <a:pt x="48" y="8"/>
                      <a:pt x="48" y="8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4" y="11"/>
                      <a:pt x="40" y="13"/>
                      <a:pt x="36" y="16"/>
                    </a:cubicBezTo>
                    <a:cubicBezTo>
                      <a:pt x="32" y="20"/>
                      <a:pt x="28" y="24"/>
                      <a:pt x="24" y="29"/>
                    </a:cubicBezTo>
                    <a:cubicBezTo>
                      <a:pt x="23" y="30"/>
                      <a:pt x="21" y="31"/>
                      <a:pt x="20" y="33"/>
                    </a:cubicBezTo>
                    <a:cubicBezTo>
                      <a:pt x="19" y="28"/>
                      <a:pt x="19" y="24"/>
                      <a:pt x="18" y="19"/>
                    </a:cubicBezTo>
                    <a:cubicBezTo>
                      <a:pt x="18" y="16"/>
                      <a:pt x="17" y="13"/>
                      <a:pt x="16" y="10"/>
                    </a:cubicBezTo>
                    <a:cubicBezTo>
                      <a:pt x="15" y="7"/>
                      <a:pt x="14" y="4"/>
                      <a:pt x="14" y="0"/>
                    </a:cubicBezTo>
                    <a:cubicBezTo>
                      <a:pt x="14" y="0"/>
                      <a:pt x="13" y="0"/>
                      <a:pt x="13" y="0"/>
                    </a:cubicBezTo>
                    <a:cubicBezTo>
                      <a:pt x="13" y="6"/>
                      <a:pt x="16" y="11"/>
                      <a:pt x="17" y="16"/>
                    </a:cubicBezTo>
                    <a:cubicBezTo>
                      <a:pt x="18" y="22"/>
                      <a:pt x="18" y="28"/>
                      <a:pt x="19" y="34"/>
                    </a:cubicBezTo>
                    <a:cubicBezTo>
                      <a:pt x="16" y="36"/>
                      <a:pt x="14" y="38"/>
                      <a:pt x="11" y="39"/>
                    </a:cubicBezTo>
                    <a:cubicBezTo>
                      <a:pt x="8" y="42"/>
                      <a:pt x="4" y="43"/>
                      <a:pt x="1" y="46"/>
                    </a:cubicBezTo>
                    <a:cubicBezTo>
                      <a:pt x="0" y="46"/>
                      <a:pt x="1" y="47"/>
                      <a:pt x="1" y="47"/>
                    </a:cubicBezTo>
                    <a:cubicBezTo>
                      <a:pt x="1" y="47"/>
                      <a:pt x="2" y="47"/>
                      <a:pt x="2" y="47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5" y="45"/>
                      <a:pt x="8" y="43"/>
                      <a:pt x="11" y="41"/>
                    </a:cubicBezTo>
                    <a:cubicBezTo>
                      <a:pt x="14" y="39"/>
                      <a:pt x="16" y="37"/>
                      <a:pt x="19" y="35"/>
                    </a:cubicBezTo>
                    <a:cubicBezTo>
                      <a:pt x="19" y="36"/>
                      <a:pt x="19" y="37"/>
                      <a:pt x="19" y="38"/>
                    </a:cubicBezTo>
                    <a:cubicBezTo>
                      <a:pt x="20" y="52"/>
                      <a:pt x="20" y="66"/>
                      <a:pt x="20" y="79"/>
                    </a:cubicBezTo>
                    <a:cubicBezTo>
                      <a:pt x="20" y="79"/>
                      <a:pt x="19" y="80"/>
                      <a:pt x="20" y="80"/>
                    </a:cubicBezTo>
                    <a:cubicBezTo>
                      <a:pt x="20" y="81"/>
                      <a:pt x="20" y="82"/>
                      <a:pt x="21" y="82"/>
                    </a:cubicBezTo>
                    <a:cubicBezTo>
                      <a:pt x="21" y="83"/>
                      <a:pt x="22" y="83"/>
                      <a:pt x="22" y="82"/>
                    </a:cubicBezTo>
                    <a:cubicBezTo>
                      <a:pt x="21" y="68"/>
                      <a:pt x="22" y="53"/>
                      <a:pt x="20" y="39"/>
                    </a:cubicBezTo>
                    <a:cubicBezTo>
                      <a:pt x="20" y="38"/>
                      <a:pt x="20" y="36"/>
                      <a:pt x="20" y="34"/>
                    </a:cubicBezTo>
                    <a:cubicBezTo>
                      <a:pt x="21" y="33"/>
                      <a:pt x="22" y="32"/>
                      <a:pt x="23" y="31"/>
                    </a:cubicBezTo>
                    <a:cubicBezTo>
                      <a:pt x="27" y="27"/>
                      <a:pt x="31" y="23"/>
                      <a:pt x="35" y="19"/>
                    </a:cubicBezTo>
                    <a:cubicBezTo>
                      <a:pt x="39" y="15"/>
                      <a:pt x="45" y="12"/>
                      <a:pt x="49" y="9"/>
                    </a:cubicBezTo>
                    <a:cubicBezTo>
                      <a:pt x="50" y="8"/>
                      <a:pt x="50" y="8"/>
                      <a:pt x="49" y="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3" name="Freeform 58"/>
              <p:cNvSpPr>
                <a:spLocks/>
              </p:cNvSpPr>
              <p:nvPr/>
            </p:nvSpPr>
            <p:spPr bwMode="auto">
              <a:xfrm>
                <a:off x="2333" y="1874"/>
                <a:ext cx="92" cy="153"/>
              </a:xfrm>
              <a:custGeom>
                <a:avLst/>
                <a:gdLst>
                  <a:gd name="T0" fmla="*/ 44 w 45"/>
                  <a:gd name="T1" fmla="*/ 18 h 75"/>
                  <a:gd name="T2" fmla="*/ 26 w 45"/>
                  <a:gd name="T3" fmla="*/ 30 h 75"/>
                  <a:gd name="T4" fmla="*/ 12 w 45"/>
                  <a:gd name="T5" fmla="*/ 36 h 75"/>
                  <a:gd name="T6" fmla="*/ 15 w 45"/>
                  <a:gd name="T7" fmla="*/ 19 h 75"/>
                  <a:gd name="T8" fmla="*/ 16 w 45"/>
                  <a:gd name="T9" fmla="*/ 10 h 75"/>
                  <a:gd name="T10" fmla="*/ 18 w 45"/>
                  <a:gd name="T11" fmla="*/ 2 h 75"/>
                  <a:gd name="T12" fmla="*/ 18 w 45"/>
                  <a:gd name="T13" fmla="*/ 1 h 75"/>
                  <a:gd name="T14" fmla="*/ 15 w 45"/>
                  <a:gd name="T15" fmla="*/ 10 h 75"/>
                  <a:gd name="T16" fmla="*/ 12 w 45"/>
                  <a:gd name="T17" fmla="*/ 32 h 75"/>
                  <a:gd name="T18" fmla="*/ 11 w 45"/>
                  <a:gd name="T19" fmla="*/ 36 h 75"/>
                  <a:gd name="T20" fmla="*/ 4 w 45"/>
                  <a:gd name="T21" fmla="*/ 38 h 75"/>
                  <a:gd name="T22" fmla="*/ 4 w 45"/>
                  <a:gd name="T23" fmla="*/ 40 h 75"/>
                  <a:gd name="T24" fmla="*/ 11 w 45"/>
                  <a:gd name="T25" fmla="*/ 38 h 75"/>
                  <a:gd name="T26" fmla="*/ 7 w 45"/>
                  <a:gd name="T27" fmla="*/ 54 h 75"/>
                  <a:gd name="T28" fmla="*/ 5 w 45"/>
                  <a:gd name="T29" fmla="*/ 63 h 75"/>
                  <a:gd name="T30" fmla="*/ 4 w 45"/>
                  <a:gd name="T31" fmla="*/ 67 h 75"/>
                  <a:gd name="T32" fmla="*/ 1 w 45"/>
                  <a:gd name="T33" fmla="*/ 71 h 75"/>
                  <a:gd name="T34" fmla="*/ 0 w 45"/>
                  <a:gd name="T35" fmla="*/ 72 h 75"/>
                  <a:gd name="T36" fmla="*/ 6 w 45"/>
                  <a:gd name="T37" fmla="*/ 65 h 75"/>
                  <a:gd name="T38" fmla="*/ 10 w 45"/>
                  <a:gd name="T39" fmla="*/ 46 h 75"/>
                  <a:gd name="T40" fmla="*/ 12 w 45"/>
                  <a:gd name="T41" fmla="*/ 37 h 75"/>
                  <a:gd name="T42" fmla="*/ 24 w 45"/>
                  <a:gd name="T43" fmla="*/ 32 h 75"/>
                  <a:gd name="T44" fmla="*/ 44 w 45"/>
                  <a:gd name="T45" fmla="*/ 19 h 75"/>
                  <a:gd name="T46" fmla="*/ 44 w 45"/>
                  <a:gd name="T47" fmla="*/ 18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5" h="75">
                    <a:moveTo>
                      <a:pt x="44" y="18"/>
                    </a:moveTo>
                    <a:cubicBezTo>
                      <a:pt x="38" y="22"/>
                      <a:pt x="32" y="26"/>
                      <a:pt x="26" y="30"/>
                    </a:cubicBezTo>
                    <a:cubicBezTo>
                      <a:pt x="21" y="33"/>
                      <a:pt x="17" y="35"/>
                      <a:pt x="12" y="36"/>
                    </a:cubicBezTo>
                    <a:cubicBezTo>
                      <a:pt x="13" y="30"/>
                      <a:pt x="14" y="25"/>
                      <a:pt x="15" y="19"/>
                    </a:cubicBezTo>
                    <a:cubicBezTo>
                      <a:pt x="15" y="16"/>
                      <a:pt x="16" y="13"/>
                      <a:pt x="16" y="10"/>
                    </a:cubicBezTo>
                    <a:cubicBezTo>
                      <a:pt x="16" y="8"/>
                      <a:pt x="16" y="3"/>
                      <a:pt x="18" y="2"/>
                    </a:cubicBezTo>
                    <a:cubicBezTo>
                      <a:pt x="19" y="1"/>
                      <a:pt x="18" y="0"/>
                      <a:pt x="18" y="1"/>
                    </a:cubicBezTo>
                    <a:cubicBezTo>
                      <a:pt x="15" y="2"/>
                      <a:pt x="15" y="7"/>
                      <a:pt x="15" y="10"/>
                    </a:cubicBezTo>
                    <a:cubicBezTo>
                      <a:pt x="14" y="17"/>
                      <a:pt x="12" y="25"/>
                      <a:pt x="12" y="32"/>
                    </a:cubicBezTo>
                    <a:cubicBezTo>
                      <a:pt x="11" y="34"/>
                      <a:pt x="11" y="35"/>
                      <a:pt x="11" y="36"/>
                    </a:cubicBezTo>
                    <a:cubicBezTo>
                      <a:pt x="9" y="37"/>
                      <a:pt x="6" y="38"/>
                      <a:pt x="4" y="38"/>
                    </a:cubicBezTo>
                    <a:cubicBezTo>
                      <a:pt x="3" y="38"/>
                      <a:pt x="3" y="40"/>
                      <a:pt x="4" y="40"/>
                    </a:cubicBezTo>
                    <a:cubicBezTo>
                      <a:pt x="6" y="39"/>
                      <a:pt x="9" y="38"/>
                      <a:pt x="11" y="38"/>
                    </a:cubicBezTo>
                    <a:cubicBezTo>
                      <a:pt x="10" y="43"/>
                      <a:pt x="8" y="49"/>
                      <a:pt x="7" y="54"/>
                    </a:cubicBezTo>
                    <a:cubicBezTo>
                      <a:pt x="7" y="57"/>
                      <a:pt x="6" y="60"/>
                      <a:pt x="5" y="63"/>
                    </a:cubicBezTo>
                    <a:cubicBezTo>
                      <a:pt x="5" y="64"/>
                      <a:pt x="4" y="66"/>
                      <a:pt x="4" y="67"/>
                    </a:cubicBezTo>
                    <a:cubicBezTo>
                      <a:pt x="4" y="68"/>
                      <a:pt x="1" y="71"/>
                      <a:pt x="1" y="71"/>
                    </a:cubicBezTo>
                    <a:cubicBezTo>
                      <a:pt x="1" y="70"/>
                      <a:pt x="0" y="71"/>
                      <a:pt x="0" y="72"/>
                    </a:cubicBezTo>
                    <a:cubicBezTo>
                      <a:pt x="2" y="75"/>
                      <a:pt x="6" y="66"/>
                      <a:pt x="6" y="65"/>
                    </a:cubicBezTo>
                    <a:cubicBezTo>
                      <a:pt x="8" y="59"/>
                      <a:pt x="9" y="52"/>
                      <a:pt x="10" y="46"/>
                    </a:cubicBezTo>
                    <a:cubicBezTo>
                      <a:pt x="11" y="43"/>
                      <a:pt x="11" y="40"/>
                      <a:pt x="12" y="37"/>
                    </a:cubicBezTo>
                    <a:cubicBezTo>
                      <a:pt x="16" y="36"/>
                      <a:pt x="20" y="34"/>
                      <a:pt x="24" y="32"/>
                    </a:cubicBezTo>
                    <a:cubicBezTo>
                      <a:pt x="32" y="29"/>
                      <a:pt x="38" y="23"/>
                      <a:pt x="44" y="19"/>
                    </a:cubicBezTo>
                    <a:cubicBezTo>
                      <a:pt x="45" y="19"/>
                      <a:pt x="45" y="18"/>
                      <a:pt x="44" y="1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4" name="Freeform 59"/>
              <p:cNvSpPr>
                <a:spLocks/>
              </p:cNvSpPr>
              <p:nvPr/>
            </p:nvSpPr>
            <p:spPr bwMode="auto">
              <a:xfrm>
                <a:off x="2285" y="2029"/>
                <a:ext cx="17" cy="80"/>
              </a:xfrm>
              <a:custGeom>
                <a:avLst/>
                <a:gdLst>
                  <a:gd name="T0" fmla="*/ 7 w 8"/>
                  <a:gd name="T1" fmla="*/ 1 h 39"/>
                  <a:gd name="T2" fmla="*/ 0 w 8"/>
                  <a:gd name="T3" fmla="*/ 38 h 39"/>
                  <a:gd name="T4" fmla="*/ 1 w 8"/>
                  <a:gd name="T5" fmla="*/ 38 h 39"/>
                  <a:gd name="T6" fmla="*/ 8 w 8"/>
                  <a:gd name="T7" fmla="*/ 1 h 39"/>
                  <a:gd name="T8" fmla="*/ 7 w 8"/>
                  <a:gd name="T9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9">
                    <a:moveTo>
                      <a:pt x="7" y="1"/>
                    </a:moveTo>
                    <a:cubicBezTo>
                      <a:pt x="7" y="14"/>
                      <a:pt x="4" y="26"/>
                      <a:pt x="0" y="38"/>
                    </a:cubicBezTo>
                    <a:cubicBezTo>
                      <a:pt x="0" y="38"/>
                      <a:pt x="1" y="39"/>
                      <a:pt x="1" y="38"/>
                    </a:cubicBezTo>
                    <a:cubicBezTo>
                      <a:pt x="5" y="26"/>
                      <a:pt x="8" y="14"/>
                      <a:pt x="8" y="1"/>
                    </a:cubicBezTo>
                    <a:cubicBezTo>
                      <a:pt x="8" y="0"/>
                      <a:pt x="7" y="0"/>
                      <a:pt x="7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5" name="Freeform 60"/>
              <p:cNvSpPr>
                <a:spLocks/>
              </p:cNvSpPr>
              <p:nvPr/>
            </p:nvSpPr>
            <p:spPr bwMode="auto">
              <a:xfrm>
                <a:off x="2173" y="2175"/>
                <a:ext cx="70" cy="36"/>
              </a:xfrm>
              <a:custGeom>
                <a:avLst/>
                <a:gdLst>
                  <a:gd name="T0" fmla="*/ 32 w 34"/>
                  <a:gd name="T1" fmla="*/ 0 h 18"/>
                  <a:gd name="T2" fmla="*/ 19 w 34"/>
                  <a:gd name="T3" fmla="*/ 11 h 18"/>
                  <a:gd name="T4" fmla="*/ 1 w 34"/>
                  <a:gd name="T5" fmla="*/ 14 h 18"/>
                  <a:gd name="T6" fmla="*/ 0 w 34"/>
                  <a:gd name="T7" fmla="*/ 14 h 18"/>
                  <a:gd name="T8" fmla="*/ 16 w 34"/>
                  <a:gd name="T9" fmla="*/ 14 h 18"/>
                  <a:gd name="T10" fmla="*/ 33 w 34"/>
                  <a:gd name="T11" fmla="*/ 1 h 18"/>
                  <a:gd name="T12" fmla="*/ 32 w 34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8">
                    <a:moveTo>
                      <a:pt x="32" y="0"/>
                    </a:moveTo>
                    <a:cubicBezTo>
                      <a:pt x="29" y="5"/>
                      <a:pt x="24" y="8"/>
                      <a:pt x="19" y="11"/>
                    </a:cubicBezTo>
                    <a:cubicBezTo>
                      <a:pt x="14" y="14"/>
                      <a:pt x="6" y="18"/>
                      <a:pt x="1" y="14"/>
                    </a:cubicBezTo>
                    <a:cubicBezTo>
                      <a:pt x="1" y="13"/>
                      <a:pt x="0" y="14"/>
                      <a:pt x="0" y="14"/>
                    </a:cubicBezTo>
                    <a:cubicBezTo>
                      <a:pt x="5" y="18"/>
                      <a:pt x="11" y="16"/>
                      <a:pt x="16" y="14"/>
                    </a:cubicBezTo>
                    <a:cubicBezTo>
                      <a:pt x="23" y="11"/>
                      <a:pt x="29" y="7"/>
                      <a:pt x="33" y="1"/>
                    </a:cubicBezTo>
                    <a:cubicBezTo>
                      <a:pt x="34" y="1"/>
                      <a:pt x="33" y="0"/>
                      <a:pt x="32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6" name="Freeform 61"/>
              <p:cNvSpPr>
                <a:spLocks/>
              </p:cNvSpPr>
              <p:nvPr/>
            </p:nvSpPr>
            <p:spPr bwMode="auto">
              <a:xfrm>
                <a:off x="2157" y="2293"/>
                <a:ext cx="51" cy="55"/>
              </a:xfrm>
              <a:custGeom>
                <a:avLst/>
                <a:gdLst>
                  <a:gd name="T0" fmla="*/ 24 w 25"/>
                  <a:gd name="T1" fmla="*/ 2 h 27"/>
                  <a:gd name="T2" fmla="*/ 22 w 25"/>
                  <a:gd name="T3" fmla="*/ 1 h 27"/>
                  <a:gd name="T4" fmla="*/ 22 w 25"/>
                  <a:gd name="T5" fmla="*/ 2 h 27"/>
                  <a:gd name="T6" fmla="*/ 2 w 25"/>
                  <a:gd name="T7" fmla="*/ 24 h 27"/>
                  <a:gd name="T8" fmla="*/ 1 w 25"/>
                  <a:gd name="T9" fmla="*/ 24 h 27"/>
                  <a:gd name="T10" fmla="*/ 0 w 25"/>
                  <a:gd name="T11" fmla="*/ 26 h 27"/>
                  <a:gd name="T12" fmla="*/ 1 w 25"/>
                  <a:gd name="T13" fmla="*/ 26 h 27"/>
                  <a:gd name="T14" fmla="*/ 24 w 25"/>
                  <a:gd name="T15" fmla="*/ 3 h 27"/>
                  <a:gd name="T16" fmla="*/ 24 w 25"/>
                  <a:gd name="T17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7">
                    <a:moveTo>
                      <a:pt x="24" y="2"/>
                    </a:moveTo>
                    <a:cubicBezTo>
                      <a:pt x="23" y="1"/>
                      <a:pt x="23" y="1"/>
                      <a:pt x="22" y="1"/>
                    </a:cubicBezTo>
                    <a:cubicBezTo>
                      <a:pt x="22" y="0"/>
                      <a:pt x="21" y="1"/>
                      <a:pt x="22" y="2"/>
                    </a:cubicBezTo>
                    <a:cubicBezTo>
                      <a:pt x="25" y="4"/>
                      <a:pt x="8" y="19"/>
                      <a:pt x="2" y="24"/>
                    </a:cubicBezTo>
                    <a:cubicBezTo>
                      <a:pt x="2" y="23"/>
                      <a:pt x="2" y="23"/>
                      <a:pt x="1" y="24"/>
                    </a:cubicBezTo>
                    <a:cubicBezTo>
                      <a:pt x="1" y="24"/>
                      <a:pt x="0" y="25"/>
                      <a:pt x="0" y="26"/>
                    </a:cubicBezTo>
                    <a:cubicBezTo>
                      <a:pt x="0" y="26"/>
                      <a:pt x="1" y="27"/>
                      <a:pt x="1" y="26"/>
                    </a:cubicBezTo>
                    <a:cubicBezTo>
                      <a:pt x="10" y="20"/>
                      <a:pt x="18" y="12"/>
                      <a:pt x="24" y="3"/>
                    </a:cubicBezTo>
                    <a:cubicBezTo>
                      <a:pt x="24" y="3"/>
                      <a:pt x="24" y="2"/>
                      <a:pt x="24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7" name="Freeform 62"/>
              <p:cNvSpPr>
                <a:spLocks/>
              </p:cNvSpPr>
              <p:nvPr/>
            </p:nvSpPr>
            <p:spPr bwMode="auto">
              <a:xfrm>
                <a:off x="1786" y="1708"/>
                <a:ext cx="60" cy="12"/>
              </a:xfrm>
              <a:custGeom>
                <a:avLst/>
                <a:gdLst>
                  <a:gd name="T0" fmla="*/ 28 w 29"/>
                  <a:gd name="T1" fmla="*/ 1 h 6"/>
                  <a:gd name="T2" fmla="*/ 15 w 29"/>
                  <a:gd name="T3" fmla="*/ 3 h 6"/>
                  <a:gd name="T4" fmla="*/ 3 w 29"/>
                  <a:gd name="T5" fmla="*/ 1 h 6"/>
                  <a:gd name="T6" fmla="*/ 2 w 29"/>
                  <a:gd name="T7" fmla="*/ 1 h 6"/>
                  <a:gd name="T8" fmla="*/ 28 w 29"/>
                  <a:gd name="T9" fmla="*/ 2 h 6"/>
                  <a:gd name="T10" fmla="*/ 28 w 29"/>
                  <a:gd name="T1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6">
                    <a:moveTo>
                      <a:pt x="28" y="1"/>
                    </a:moveTo>
                    <a:cubicBezTo>
                      <a:pt x="24" y="2"/>
                      <a:pt x="19" y="3"/>
                      <a:pt x="15" y="3"/>
                    </a:cubicBezTo>
                    <a:cubicBezTo>
                      <a:pt x="14" y="3"/>
                      <a:pt x="2" y="3"/>
                      <a:pt x="3" y="1"/>
                    </a:cubicBezTo>
                    <a:cubicBezTo>
                      <a:pt x="3" y="0"/>
                      <a:pt x="2" y="0"/>
                      <a:pt x="2" y="1"/>
                    </a:cubicBezTo>
                    <a:cubicBezTo>
                      <a:pt x="0" y="6"/>
                      <a:pt x="25" y="3"/>
                      <a:pt x="28" y="2"/>
                    </a:cubicBezTo>
                    <a:cubicBezTo>
                      <a:pt x="29" y="2"/>
                      <a:pt x="28" y="1"/>
                      <a:pt x="28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8" name="Freeform 63"/>
              <p:cNvSpPr>
                <a:spLocks/>
              </p:cNvSpPr>
              <p:nvPr/>
            </p:nvSpPr>
            <p:spPr bwMode="auto">
              <a:xfrm>
                <a:off x="1784" y="1737"/>
                <a:ext cx="70" cy="20"/>
              </a:xfrm>
              <a:custGeom>
                <a:avLst/>
                <a:gdLst>
                  <a:gd name="T0" fmla="*/ 31 w 34"/>
                  <a:gd name="T1" fmla="*/ 1 h 10"/>
                  <a:gd name="T2" fmla="*/ 29 w 34"/>
                  <a:gd name="T3" fmla="*/ 1 h 10"/>
                  <a:gd name="T4" fmla="*/ 16 w 34"/>
                  <a:gd name="T5" fmla="*/ 4 h 10"/>
                  <a:gd name="T6" fmla="*/ 0 w 34"/>
                  <a:gd name="T7" fmla="*/ 1 h 10"/>
                  <a:gd name="T8" fmla="*/ 0 w 34"/>
                  <a:gd name="T9" fmla="*/ 2 h 10"/>
                  <a:gd name="T10" fmla="*/ 0 w 34"/>
                  <a:gd name="T11" fmla="*/ 2 h 10"/>
                  <a:gd name="T12" fmla="*/ 0 w 34"/>
                  <a:gd name="T13" fmla="*/ 3 h 10"/>
                  <a:gd name="T14" fmla="*/ 1 w 34"/>
                  <a:gd name="T15" fmla="*/ 3 h 10"/>
                  <a:gd name="T16" fmla="*/ 1 w 34"/>
                  <a:gd name="T17" fmla="*/ 3 h 10"/>
                  <a:gd name="T18" fmla="*/ 31 w 34"/>
                  <a:gd name="T1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" h="10">
                    <a:moveTo>
                      <a:pt x="31" y="1"/>
                    </a:moveTo>
                    <a:cubicBezTo>
                      <a:pt x="30" y="0"/>
                      <a:pt x="29" y="0"/>
                      <a:pt x="29" y="1"/>
                    </a:cubicBezTo>
                    <a:cubicBezTo>
                      <a:pt x="32" y="7"/>
                      <a:pt x="19" y="5"/>
                      <a:pt x="16" y="4"/>
                    </a:cubicBezTo>
                    <a:cubicBezTo>
                      <a:pt x="11" y="4"/>
                      <a:pt x="6" y="2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7" y="4"/>
                      <a:pt x="34" y="10"/>
                      <a:pt x="31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9" name="Freeform 64"/>
              <p:cNvSpPr>
                <a:spLocks/>
              </p:cNvSpPr>
              <p:nvPr/>
            </p:nvSpPr>
            <p:spPr bwMode="auto">
              <a:xfrm>
                <a:off x="1789" y="1970"/>
                <a:ext cx="6" cy="4"/>
              </a:xfrm>
              <a:custGeom>
                <a:avLst/>
                <a:gdLst>
                  <a:gd name="T0" fmla="*/ 2 w 3"/>
                  <a:gd name="T1" fmla="*/ 0 h 2"/>
                  <a:gd name="T2" fmla="*/ 1 w 3"/>
                  <a:gd name="T3" fmla="*/ 1 h 2"/>
                  <a:gd name="T4" fmla="*/ 2 w 3"/>
                  <a:gd name="T5" fmla="*/ 2 h 2"/>
                  <a:gd name="T6" fmla="*/ 2 w 3"/>
                  <a:gd name="T7" fmla="*/ 1 h 2"/>
                  <a:gd name="T8" fmla="*/ 2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1" y="1"/>
                      <a:pt x="1" y="1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3" y="1"/>
                      <a:pt x="3" y="0"/>
                      <a:pt x="2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0" name="Freeform 65"/>
              <p:cNvSpPr>
                <a:spLocks/>
              </p:cNvSpPr>
              <p:nvPr/>
            </p:nvSpPr>
            <p:spPr bwMode="auto">
              <a:xfrm>
                <a:off x="1525" y="2999"/>
                <a:ext cx="6" cy="18"/>
              </a:xfrm>
              <a:custGeom>
                <a:avLst/>
                <a:gdLst>
                  <a:gd name="T0" fmla="*/ 2 w 3"/>
                  <a:gd name="T1" fmla="*/ 0 h 9"/>
                  <a:gd name="T2" fmla="*/ 2 w 3"/>
                  <a:gd name="T3" fmla="*/ 0 h 9"/>
                  <a:gd name="T4" fmla="*/ 1 w 3"/>
                  <a:gd name="T5" fmla="*/ 1 h 9"/>
                  <a:gd name="T6" fmla="*/ 1 w 3"/>
                  <a:gd name="T7" fmla="*/ 1 h 9"/>
                  <a:gd name="T8" fmla="*/ 0 w 3"/>
                  <a:gd name="T9" fmla="*/ 8 h 9"/>
                  <a:gd name="T10" fmla="*/ 2 w 3"/>
                  <a:gd name="T11" fmla="*/ 8 h 9"/>
                  <a:gd name="T12" fmla="*/ 3 w 3"/>
                  <a:gd name="T13" fmla="*/ 1 h 9"/>
                  <a:gd name="T14" fmla="*/ 2 w 3"/>
                  <a:gd name="T1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9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3"/>
                      <a:pt x="1" y="5"/>
                      <a:pt x="0" y="8"/>
                    </a:cubicBezTo>
                    <a:cubicBezTo>
                      <a:pt x="0" y="9"/>
                      <a:pt x="1" y="9"/>
                      <a:pt x="2" y="8"/>
                    </a:cubicBezTo>
                    <a:cubicBezTo>
                      <a:pt x="2" y="6"/>
                      <a:pt x="2" y="3"/>
                      <a:pt x="3" y="1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1" name="Freeform 66"/>
              <p:cNvSpPr>
                <a:spLocks/>
              </p:cNvSpPr>
              <p:nvPr/>
            </p:nvSpPr>
            <p:spPr bwMode="auto">
              <a:xfrm>
                <a:off x="1752" y="2862"/>
                <a:ext cx="10" cy="10"/>
              </a:xfrm>
              <a:custGeom>
                <a:avLst/>
                <a:gdLst>
                  <a:gd name="T0" fmla="*/ 4 w 5"/>
                  <a:gd name="T1" fmla="*/ 3 h 5"/>
                  <a:gd name="T2" fmla="*/ 2 w 5"/>
                  <a:gd name="T3" fmla="*/ 2 h 5"/>
                  <a:gd name="T4" fmla="*/ 2 w 5"/>
                  <a:gd name="T5" fmla="*/ 0 h 5"/>
                  <a:gd name="T6" fmla="*/ 1 w 5"/>
                  <a:gd name="T7" fmla="*/ 1 h 5"/>
                  <a:gd name="T8" fmla="*/ 4 w 5"/>
                  <a:gd name="T9" fmla="*/ 4 h 5"/>
                  <a:gd name="T10" fmla="*/ 4 w 5"/>
                  <a:gd name="T1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4" y="3"/>
                    </a:moveTo>
                    <a:cubicBezTo>
                      <a:pt x="3" y="3"/>
                      <a:pt x="3" y="3"/>
                      <a:pt x="2" y="2"/>
                    </a:cubicBezTo>
                    <a:cubicBezTo>
                      <a:pt x="2" y="2"/>
                      <a:pt x="2" y="1"/>
                      <a:pt x="2" y="0"/>
                    </a:cubicBezTo>
                    <a:cubicBezTo>
                      <a:pt x="2" y="0"/>
                      <a:pt x="0" y="0"/>
                      <a:pt x="1" y="1"/>
                    </a:cubicBezTo>
                    <a:cubicBezTo>
                      <a:pt x="1" y="2"/>
                      <a:pt x="2" y="5"/>
                      <a:pt x="4" y="4"/>
                    </a:cubicBezTo>
                    <a:cubicBezTo>
                      <a:pt x="5" y="3"/>
                      <a:pt x="4" y="2"/>
                      <a:pt x="4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2" name="Freeform 67"/>
              <p:cNvSpPr>
                <a:spLocks/>
              </p:cNvSpPr>
              <p:nvPr/>
            </p:nvSpPr>
            <p:spPr bwMode="auto">
              <a:xfrm>
                <a:off x="721" y="1747"/>
                <a:ext cx="106" cy="72"/>
              </a:xfrm>
              <a:custGeom>
                <a:avLst/>
                <a:gdLst>
                  <a:gd name="T0" fmla="*/ 44 w 52"/>
                  <a:gd name="T1" fmla="*/ 4 h 35"/>
                  <a:gd name="T2" fmla="*/ 5 w 52"/>
                  <a:gd name="T3" fmla="*/ 27 h 35"/>
                  <a:gd name="T4" fmla="*/ 7 w 52"/>
                  <a:gd name="T5" fmla="*/ 34 h 35"/>
                  <a:gd name="T6" fmla="*/ 49 w 52"/>
                  <a:gd name="T7" fmla="*/ 9 h 35"/>
                  <a:gd name="T8" fmla="*/ 44 w 52"/>
                  <a:gd name="T9" fmla="*/ 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35">
                    <a:moveTo>
                      <a:pt x="44" y="4"/>
                    </a:moveTo>
                    <a:cubicBezTo>
                      <a:pt x="34" y="15"/>
                      <a:pt x="19" y="24"/>
                      <a:pt x="5" y="27"/>
                    </a:cubicBezTo>
                    <a:cubicBezTo>
                      <a:pt x="0" y="28"/>
                      <a:pt x="2" y="35"/>
                      <a:pt x="7" y="34"/>
                    </a:cubicBezTo>
                    <a:cubicBezTo>
                      <a:pt x="22" y="31"/>
                      <a:pt x="39" y="21"/>
                      <a:pt x="49" y="9"/>
                    </a:cubicBezTo>
                    <a:cubicBezTo>
                      <a:pt x="52" y="6"/>
                      <a:pt x="47" y="0"/>
                      <a:pt x="44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3" name="Freeform 68"/>
              <p:cNvSpPr>
                <a:spLocks/>
              </p:cNvSpPr>
              <p:nvPr/>
            </p:nvSpPr>
            <p:spPr bwMode="auto">
              <a:xfrm>
                <a:off x="725" y="1260"/>
                <a:ext cx="104" cy="39"/>
              </a:xfrm>
              <a:custGeom>
                <a:avLst/>
                <a:gdLst>
                  <a:gd name="T0" fmla="*/ 42 w 51"/>
                  <a:gd name="T1" fmla="*/ 4 h 19"/>
                  <a:gd name="T2" fmla="*/ 22 w 51"/>
                  <a:gd name="T3" fmla="*/ 2 h 19"/>
                  <a:gd name="T4" fmla="*/ 5 w 51"/>
                  <a:gd name="T5" fmla="*/ 1 h 19"/>
                  <a:gd name="T6" fmla="*/ 7 w 51"/>
                  <a:gd name="T7" fmla="*/ 9 h 19"/>
                  <a:gd name="T8" fmla="*/ 47 w 51"/>
                  <a:gd name="T9" fmla="*/ 10 h 19"/>
                  <a:gd name="T10" fmla="*/ 42 w 51"/>
                  <a:gd name="T11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" h="19">
                    <a:moveTo>
                      <a:pt x="42" y="4"/>
                    </a:moveTo>
                    <a:cubicBezTo>
                      <a:pt x="38" y="8"/>
                      <a:pt x="27" y="3"/>
                      <a:pt x="22" y="2"/>
                    </a:cubicBezTo>
                    <a:cubicBezTo>
                      <a:pt x="17" y="1"/>
                      <a:pt x="10" y="0"/>
                      <a:pt x="5" y="1"/>
                    </a:cubicBezTo>
                    <a:cubicBezTo>
                      <a:pt x="0" y="3"/>
                      <a:pt x="2" y="10"/>
                      <a:pt x="7" y="9"/>
                    </a:cubicBezTo>
                    <a:cubicBezTo>
                      <a:pt x="19" y="5"/>
                      <a:pt x="36" y="19"/>
                      <a:pt x="47" y="10"/>
                    </a:cubicBezTo>
                    <a:cubicBezTo>
                      <a:pt x="51" y="7"/>
                      <a:pt x="46" y="1"/>
                      <a:pt x="42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4" name="Freeform 69"/>
              <p:cNvSpPr>
                <a:spLocks/>
              </p:cNvSpPr>
              <p:nvPr/>
            </p:nvSpPr>
            <p:spPr bwMode="auto">
              <a:xfrm>
                <a:off x="874" y="914"/>
                <a:ext cx="119" cy="86"/>
              </a:xfrm>
              <a:custGeom>
                <a:avLst/>
                <a:gdLst>
                  <a:gd name="T0" fmla="*/ 54 w 58"/>
                  <a:gd name="T1" fmla="*/ 34 h 42"/>
                  <a:gd name="T2" fmla="*/ 32 w 58"/>
                  <a:gd name="T3" fmla="*/ 20 h 42"/>
                  <a:gd name="T4" fmla="*/ 8 w 58"/>
                  <a:gd name="T5" fmla="*/ 2 h 42"/>
                  <a:gd name="T6" fmla="*/ 4 w 58"/>
                  <a:gd name="T7" fmla="*/ 9 h 42"/>
                  <a:gd name="T8" fmla="*/ 30 w 58"/>
                  <a:gd name="T9" fmla="*/ 29 h 42"/>
                  <a:gd name="T10" fmla="*/ 54 w 58"/>
                  <a:gd name="T11" fmla="*/ 42 h 42"/>
                  <a:gd name="T12" fmla="*/ 54 w 58"/>
                  <a:gd name="T13" fmla="*/ 3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42">
                    <a:moveTo>
                      <a:pt x="54" y="34"/>
                    </a:moveTo>
                    <a:cubicBezTo>
                      <a:pt x="46" y="34"/>
                      <a:pt x="37" y="25"/>
                      <a:pt x="32" y="20"/>
                    </a:cubicBezTo>
                    <a:cubicBezTo>
                      <a:pt x="25" y="14"/>
                      <a:pt x="17" y="6"/>
                      <a:pt x="8" y="2"/>
                    </a:cubicBezTo>
                    <a:cubicBezTo>
                      <a:pt x="4" y="0"/>
                      <a:pt x="0" y="7"/>
                      <a:pt x="4" y="9"/>
                    </a:cubicBezTo>
                    <a:cubicBezTo>
                      <a:pt x="14" y="13"/>
                      <a:pt x="22" y="22"/>
                      <a:pt x="30" y="29"/>
                    </a:cubicBezTo>
                    <a:cubicBezTo>
                      <a:pt x="37" y="34"/>
                      <a:pt x="45" y="42"/>
                      <a:pt x="54" y="42"/>
                    </a:cubicBezTo>
                    <a:cubicBezTo>
                      <a:pt x="58" y="41"/>
                      <a:pt x="58" y="34"/>
                      <a:pt x="54" y="3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5" name="Freeform 70"/>
              <p:cNvSpPr>
                <a:spLocks/>
              </p:cNvSpPr>
              <p:nvPr/>
            </p:nvSpPr>
            <p:spPr bwMode="auto">
              <a:xfrm>
                <a:off x="1093" y="661"/>
                <a:ext cx="88" cy="166"/>
              </a:xfrm>
              <a:custGeom>
                <a:avLst/>
                <a:gdLst>
                  <a:gd name="T0" fmla="*/ 41 w 43"/>
                  <a:gd name="T1" fmla="*/ 74 h 81"/>
                  <a:gd name="T2" fmla="*/ 8 w 43"/>
                  <a:gd name="T3" fmla="*/ 5 h 81"/>
                  <a:gd name="T4" fmla="*/ 2 w 43"/>
                  <a:gd name="T5" fmla="*/ 8 h 81"/>
                  <a:gd name="T6" fmla="*/ 34 w 43"/>
                  <a:gd name="T7" fmla="*/ 77 h 81"/>
                  <a:gd name="T8" fmla="*/ 41 w 43"/>
                  <a:gd name="T9" fmla="*/ 7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81">
                    <a:moveTo>
                      <a:pt x="41" y="74"/>
                    </a:moveTo>
                    <a:cubicBezTo>
                      <a:pt x="26" y="52"/>
                      <a:pt x="18" y="28"/>
                      <a:pt x="8" y="5"/>
                    </a:cubicBezTo>
                    <a:cubicBezTo>
                      <a:pt x="6" y="0"/>
                      <a:pt x="0" y="4"/>
                      <a:pt x="2" y="8"/>
                    </a:cubicBezTo>
                    <a:cubicBezTo>
                      <a:pt x="12" y="32"/>
                      <a:pt x="20" y="56"/>
                      <a:pt x="34" y="77"/>
                    </a:cubicBezTo>
                    <a:cubicBezTo>
                      <a:pt x="37" y="81"/>
                      <a:pt x="43" y="78"/>
                      <a:pt x="41" y="7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6" name="Freeform 71"/>
              <p:cNvSpPr>
                <a:spLocks/>
              </p:cNvSpPr>
              <p:nvPr/>
            </p:nvSpPr>
            <p:spPr bwMode="auto">
              <a:xfrm>
                <a:off x="1355" y="450"/>
                <a:ext cx="69" cy="109"/>
              </a:xfrm>
              <a:custGeom>
                <a:avLst/>
                <a:gdLst>
                  <a:gd name="T0" fmla="*/ 31 w 34"/>
                  <a:gd name="T1" fmla="*/ 44 h 53"/>
                  <a:gd name="T2" fmla="*/ 21 w 34"/>
                  <a:gd name="T3" fmla="*/ 21 h 53"/>
                  <a:gd name="T4" fmla="*/ 8 w 34"/>
                  <a:gd name="T5" fmla="*/ 3 h 53"/>
                  <a:gd name="T6" fmla="*/ 5 w 34"/>
                  <a:gd name="T7" fmla="*/ 9 h 53"/>
                  <a:gd name="T8" fmla="*/ 25 w 34"/>
                  <a:gd name="T9" fmla="*/ 50 h 53"/>
                  <a:gd name="T10" fmla="*/ 31 w 34"/>
                  <a:gd name="T11" fmla="*/ 4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3">
                    <a:moveTo>
                      <a:pt x="31" y="44"/>
                    </a:moveTo>
                    <a:cubicBezTo>
                      <a:pt x="25" y="38"/>
                      <a:pt x="24" y="28"/>
                      <a:pt x="21" y="21"/>
                    </a:cubicBezTo>
                    <a:cubicBezTo>
                      <a:pt x="19" y="13"/>
                      <a:pt x="15" y="7"/>
                      <a:pt x="8" y="3"/>
                    </a:cubicBezTo>
                    <a:cubicBezTo>
                      <a:pt x="4" y="0"/>
                      <a:pt x="0" y="6"/>
                      <a:pt x="5" y="9"/>
                    </a:cubicBezTo>
                    <a:cubicBezTo>
                      <a:pt x="18" y="18"/>
                      <a:pt x="16" y="38"/>
                      <a:pt x="25" y="50"/>
                    </a:cubicBezTo>
                    <a:cubicBezTo>
                      <a:pt x="28" y="53"/>
                      <a:pt x="34" y="48"/>
                      <a:pt x="31" y="4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7" name="Freeform 72"/>
              <p:cNvSpPr>
                <a:spLocks/>
              </p:cNvSpPr>
              <p:nvPr/>
            </p:nvSpPr>
            <p:spPr bwMode="auto">
              <a:xfrm>
                <a:off x="1883" y="397"/>
                <a:ext cx="28" cy="129"/>
              </a:xfrm>
              <a:custGeom>
                <a:avLst/>
                <a:gdLst>
                  <a:gd name="T0" fmla="*/ 10 w 14"/>
                  <a:gd name="T1" fmla="*/ 9 h 63"/>
                  <a:gd name="T2" fmla="*/ 5 w 14"/>
                  <a:gd name="T3" fmla="*/ 3 h 63"/>
                  <a:gd name="T4" fmla="*/ 1 w 14"/>
                  <a:gd name="T5" fmla="*/ 27 h 63"/>
                  <a:gd name="T6" fmla="*/ 2 w 14"/>
                  <a:gd name="T7" fmla="*/ 58 h 63"/>
                  <a:gd name="T8" fmla="*/ 9 w 14"/>
                  <a:gd name="T9" fmla="*/ 58 h 63"/>
                  <a:gd name="T10" fmla="*/ 8 w 14"/>
                  <a:gd name="T11" fmla="*/ 32 h 63"/>
                  <a:gd name="T12" fmla="*/ 8 w 14"/>
                  <a:gd name="T13" fmla="*/ 18 h 63"/>
                  <a:gd name="T14" fmla="*/ 10 w 14"/>
                  <a:gd name="T15" fmla="*/ 9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63">
                    <a:moveTo>
                      <a:pt x="10" y="9"/>
                    </a:moveTo>
                    <a:cubicBezTo>
                      <a:pt x="14" y="5"/>
                      <a:pt x="8" y="0"/>
                      <a:pt x="5" y="3"/>
                    </a:cubicBezTo>
                    <a:cubicBezTo>
                      <a:pt x="0" y="9"/>
                      <a:pt x="1" y="20"/>
                      <a:pt x="1" y="27"/>
                    </a:cubicBezTo>
                    <a:cubicBezTo>
                      <a:pt x="1" y="38"/>
                      <a:pt x="2" y="48"/>
                      <a:pt x="2" y="58"/>
                    </a:cubicBezTo>
                    <a:cubicBezTo>
                      <a:pt x="2" y="63"/>
                      <a:pt x="9" y="63"/>
                      <a:pt x="9" y="58"/>
                    </a:cubicBezTo>
                    <a:cubicBezTo>
                      <a:pt x="9" y="49"/>
                      <a:pt x="8" y="41"/>
                      <a:pt x="8" y="32"/>
                    </a:cubicBezTo>
                    <a:cubicBezTo>
                      <a:pt x="8" y="27"/>
                      <a:pt x="8" y="23"/>
                      <a:pt x="8" y="18"/>
                    </a:cubicBezTo>
                    <a:cubicBezTo>
                      <a:pt x="9" y="15"/>
                      <a:pt x="8" y="10"/>
                      <a:pt x="10" y="9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8" name="Freeform 73"/>
              <p:cNvSpPr>
                <a:spLocks/>
              </p:cNvSpPr>
              <p:nvPr/>
            </p:nvSpPr>
            <p:spPr bwMode="auto">
              <a:xfrm>
                <a:off x="2196" y="577"/>
                <a:ext cx="112" cy="102"/>
              </a:xfrm>
              <a:custGeom>
                <a:avLst/>
                <a:gdLst>
                  <a:gd name="T0" fmla="*/ 47 w 55"/>
                  <a:gd name="T1" fmla="*/ 3 h 50"/>
                  <a:gd name="T2" fmla="*/ 5 w 55"/>
                  <a:gd name="T3" fmla="*/ 42 h 50"/>
                  <a:gd name="T4" fmla="*/ 7 w 55"/>
                  <a:gd name="T5" fmla="*/ 49 h 50"/>
                  <a:gd name="T6" fmla="*/ 51 w 55"/>
                  <a:gd name="T7" fmla="*/ 10 h 50"/>
                  <a:gd name="T8" fmla="*/ 47 w 55"/>
                  <a:gd name="T9" fmla="*/ 3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50">
                    <a:moveTo>
                      <a:pt x="47" y="3"/>
                    </a:moveTo>
                    <a:cubicBezTo>
                      <a:pt x="32" y="14"/>
                      <a:pt x="24" y="36"/>
                      <a:pt x="5" y="42"/>
                    </a:cubicBezTo>
                    <a:cubicBezTo>
                      <a:pt x="0" y="43"/>
                      <a:pt x="2" y="50"/>
                      <a:pt x="7" y="49"/>
                    </a:cubicBezTo>
                    <a:cubicBezTo>
                      <a:pt x="27" y="43"/>
                      <a:pt x="34" y="21"/>
                      <a:pt x="51" y="10"/>
                    </a:cubicBezTo>
                    <a:cubicBezTo>
                      <a:pt x="55" y="7"/>
                      <a:pt x="51" y="0"/>
                      <a:pt x="47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9" name="Freeform 74"/>
              <p:cNvSpPr>
                <a:spLocks/>
              </p:cNvSpPr>
              <p:nvPr/>
            </p:nvSpPr>
            <p:spPr bwMode="auto">
              <a:xfrm>
                <a:off x="2420" y="829"/>
                <a:ext cx="117" cy="63"/>
              </a:xfrm>
              <a:custGeom>
                <a:avLst/>
                <a:gdLst>
                  <a:gd name="T0" fmla="*/ 50 w 57"/>
                  <a:gd name="T1" fmla="*/ 1 h 31"/>
                  <a:gd name="T2" fmla="*/ 5 w 57"/>
                  <a:gd name="T3" fmla="*/ 22 h 31"/>
                  <a:gd name="T4" fmla="*/ 7 w 57"/>
                  <a:gd name="T5" fmla="*/ 30 h 31"/>
                  <a:gd name="T6" fmla="*/ 52 w 57"/>
                  <a:gd name="T7" fmla="*/ 8 h 31"/>
                  <a:gd name="T8" fmla="*/ 50 w 57"/>
                  <a:gd name="T9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31">
                    <a:moveTo>
                      <a:pt x="50" y="1"/>
                    </a:moveTo>
                    <a:cubicBezTo>
                      <a:pt x="33" y="3"/>
                      <a:pt x="21" y="17"/>
                      <a:pt x="5" y="22"/>
                    </a:cubicBezTo>
                    <a:cubicBezTo>
                      <a:pt x="0" y="24"/>
                      <a:pt x="2" y="31"/>
                      <a:pt x="7" y="30"/>
                    </a:cubicBezTo>
                    <a:cubicBezTo>
                      <a:pt x="23" y="24"/>
                      <a:pt x="35" y="10"/>
                      <a:pt x="52" y="8"/>
                    </a:cubicBezTo>
                    <a:cubicBezTo>
                      <a:pt x="57" y="7"/>
                      <a:pt x="55" y="0"/>
                      <a:pt x="50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0" name="Freeform 75"/>
              <p:cNvSpPr>
                <a:spLocks/>
              </p:cNvSpPr>
              <p:nvPr/>
            </p:nvSpPr>
            <p:spPr bwMode="auto">
              <a:xfrm>
                <a:off x="2602" y="1062"/>
                <a:ext cx="148" cy="55"/>
              </a:xfrm>
              <a:custGeom>
                <a:avLst/>
                <a:gdLst>
                  <a:gd name="T0" fmla="*/ 64 w 72"/>
                  <a:gd name="T1" fmla="*/ 1 h 27"/>
                  <a:gd name="T2" fmla="*/ 4 w 72"/>
                  <a:gd name="T3" fmla="*/ 18 h 27"/>
                  <a:gd name="T4" fmla="*/ 6 w 72"/>
                  <a:gd name="T5" fmla="*/ 26 h 27"/>
                  <a:gd name="T6" fmla="*/ 68 w 72"/>
                  <a:gd name="T7" fmla="*/ 8 h 27"/>
                  <a:gd name="T8" fmla="*/ 64 w 72"/>
                  <a:gd name="T9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27">
                    <a:moveTo>
                      <a:pt x="64" y="1"/>
                    </a:moveTo>
                    <a:cubicBezTo>
                      <a:pt x="45" y="10"/>
                      <a:pt x="24" y="11"/>
                      <a:pt x="4" y="18"/>
                    </a:cubicBezTo>
                    <a:cubicBezTo>
                      <a:pt x="0" y="20"/>
                      <a:pt x="2" y="27"/>
                      <a:pt x="6" y="26"/>
                    </a:cubicBezTo>
                    <a:cubicBezTo>
                      <a:pt x="26" y="18"/>
                      <a:pt x="48" y="17"/>
                      <a:pt x="68" y="8"/>
                    </a:cubicBezTo>
                    <a:cubicBezTo>
                      <a:pt x="72" y="6"/>
                      <a:pt x="68" y="0"/>
                      <a:pt x="64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1" name="Freeform 76"/>
              <p:cNvSpPr>
                <a:spLocks/>
              </p:cNvSpPr>
              <p:nvPr/>
            </p:nvSpPr>
            <p:spPr bwMode="auto">
              <a:xfrm>
                <a:off x="2654" y="1418"/>
                <a:ext cx="171" cy="67"/>
              </a:xfrm>
              <a:custGeom>
                <a:avLst/>
                <a:gdLst>
                  <a:gd name="T0" fmla="*/ 76 w 84"/>
                  <a:gd name="T1" fmla="*/ 2 h 33"/>
                  <a:gd name="T2" fmla="*/ 4 w 84"/>
                  <a:gd name="T3" fmla="*/ 24 h 33"/>
                  <a:gd name="T4" fmla="*/ 8 w 84"/>
                  <a:gd name="T5" fmla="*/ 30 h 33"/>
                  <a:gd name="T6" fmla="*/ 79 w 84"/>
                  <a:gd name="T7" fmla="*/ 9 h 33"/>
                  <a:gd name="T8" fmla="*/ 76 w 84"/>
                  <a:gd name="T9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33">
                    <a:moveTo>
                      <a:pt x="76" y="2"/>
                    </a:moveTo>
                    <a:cubicBezTo>
                      <a:pt x="53" y="13"/>
                      <a:pt x="27" y="12"/>
                      <a:pt x="4" y="24"/>
                    </a:cubicBezTo>
                    <a:cubicBezTo>
                      <a:pt x="0" y="26"/>
                      <a:pt x="4" y="33"/>
                      <a:pt x="8" y="30"/>
                    </a:cubicBezTo>
                    <a:cubicBezTo>
                      <a:pt x="30" y="19"/>
                      <a:pt x="57" y="19"/>
                      <a:pt x="79" y="9"/>
                    </a:cubicBezTo>
                    <a:cubicBezTo>
                      <a:pt x="84" y="7"/>
                      <a:pt x="80" y="0"/>
                      <a:pt x="76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2" name="Freeform 77"/>
              <p:cNvSpPr>
                <a:spLocks/>
              </p:cNvSpPr>
              <p:nvPr/>
            </p:nvSpPr>
            <p:spPr bwMode="auto">
              <a:xfrm>
                <a:off x="2664" y="1790"/>
                <a:ext cx="239" cy="47"/>
              </a:xfrm>
              <a:custGeom>
                <a:avLst/>
                <a:gdLst>
                  <a:gd name="T0" fmla="*/ 110 w 117"/>
                  <a:gd name="T1" fmla="*/ 1 h 23"/>
                  <a:gd name="T2" fmla="*/ 60 w 117"/>
                  <a:gd name="T3" fmla="*/ 13 h 23"/>
                  <a:gd name="T4" fmla="*/ 6 w 117"/>
                  <a:gd name="T5" fmla="*/ 12 h 23"/>
                  <a:gd name="T6" fmla="*/ 4 w 117"/>
                  <a:gd name="T7" fmla="*/ 19 h 23"/>
                  <a:gd name="T8" fmla="*/ 58 w 117"/>
                  <a:gd name="T9" fmla="*/ 20 h 23"/>
                  <a:gd name="T10" fmla="*/ 112 w 117"/>
                  <a:gd name="T11" fmla="*/ 9 h 23"/>
                  <a:gd name="T12" fmla="*/ 110 w 117"/>
                  <a:gd name="T1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7" h="23">
                    <a:moveTo>
                      <a:pt x="110" y="1"/>
                    </a:moveTo>
                    <a:cubicBezTo>
                      <a:pt x="94" y="7"/>
                      <a:pt x="77" y="11"/>
                      <a:pt x="60" y="13"/>
                    </a:cubicBezTo>
                    <a:cubicBezTo>
                      <a:pt x="42" y="15"/>
                      <a:pt x="24" y="16"/>
                      <a:pt x="6" y="12"/>
                    </a:cubicBezTo>
                    <a:cubicBezTo>
                      <a:pt x="2" y="11"/>
                      <a:pt x="0" y="18"/>
                      <a:pt x="4" y="19"/>
                    </a:cubicBezTo>
                    <a:cubicBezTo>
                      <a:pt x="22" y="23"/>
                      <a:pt x="40" y="22"/>
                      <a:pt x="58" y="20"/>
                    </a:cubicBezTo>
                    <a:cubicBezTo>
                      <a:pt x="76" y="18"/>
                      <a:pt x="95" y="15"/>
                      <a:pt x="112" y="9"/>
                    </a:cubicBezTo>
                    <a:cubicBezTo>
                      <a:pt x="117" y="7"/>
                      <a:pt x="115" y="0"/>
                      <a:pt x="110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141" name="Picture 4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AB23278F-5E3B-4662-9FAD-538321246B4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65"/>
          <a:stretch/>
        </p:blipFill>
        <p:spPr>
          <a:xfrm>
            <a:off x="1847356" y="647700"/>
            <a:ext cx="1353044" cy="1951448"/>
          </a:xfrm>
          <a:prstGeom prst="rect">
            <a:avLst/>
          </a:prstGeom>
        </p:spPr>
      </p:pic>
      <p:grpSp>
        <p:nvGrpSpPr>
          <p:cNvPr id="147" name="组合 2"/>
          <p:cNvGrpSpPr/>
          <p:nvPr/>
        </p:nvGrpSpPr>
        <p:grpSpPr>
          <a:xfrm>
            <a:off x="2723181" y="723923"/>
            <a:ext cx="4863328" cy="904875"/>
            <a:chOff x="3517900" y="1974850"/>
            <a:chExt cx="3971953" cy="603250"/>
          </a:xfrm>
        </p:grpSpPr>
        <p:sp>
          <p:nvSpPr>
            <p:cNvPr id="148" name="MH_Other_1"/>
            <p:cNvSpPr/>
            <p:nvPr>
              <p:custDataLst>
                <p:tags r:id="rId1"/>
              </p:custDataLst>
            </p:nvPr>
          </p:nvSpPr>
          <p:spPr>
            <a:xfrm rot="20249070">
              <a:off x="3517900" y="1978025"/>
              <a:ext cx="374650" cy="584200"/>
            </a:xfrm>
            <a:custGeom>
              <a:avLst/>
              <a:gdLst>
                <a:gd name="connsiteX0" fmla="*/ 339776 w 496896"/>
                <a:gd name="connsiteY0" fmla="*/ 16218 h 773729"/>
                <a:gd name="connsiteX1" fmla="*/ 482881 w 496896"/>
                <a:gd name="connsiteY1" fmla="*/ 146392 h 773729"/>
                <a:gd name="connsiteX2" fmla="*/ 496896 w 496896"/>
                <a:gd name="connsiteY2" fmla="*/ 175916 h 773729"/>
                <a:gd name="connsiteX3" fmla="*/ 441859 w 496896"/>
                <a:gd name="connsiteY3" fmla="*/ 216867 h 773729"/>
                <a:gd name="connsiteX4" fmla="*/ 234509 w 496896"/>
                <a:gd name="connsiteY4" fmla="*/ 761884 h 773729"/>
                <a:gd name="connsiteX5" fmla="*/ 234416 w 496896"/>
                <a:gd name="connsiteY5" fmla="*/ 773729 h 773729"/>
                <a:gd name="connsiteX6" fmla="*/ 212938 w 496896"/>
                <a:gd name="connsiteY6" fmla="*/ 751933 h 773729"/>
                <a:gd name="connsiteX7" fmla="*/ 111 w 496896"/>
                <a:gd name="connsiteY7" fmla="*/ 278412 h 773729"/>
                <a:gd name="connsiteX8" fmla="*/ 10626 w 496896"/>
                <a:gd name="connsiteY8" fmla="*/ 206487 h 773729"/>
                <a:gd name="connsiteX9" fmla="*/ 39154 w 496896"/>
                <a:gd name="connsiteY9" fmla="*/ 146392 h 773729"/>
                <a:gd name="connsiteX10" fmla="*/ 235109 w 496896"/>
                <a:gd name="connsiteY10" fmla="*/ 475 h 773729"/>
                <a:gd name="connsiteX11" fmla="*/ 261017 w 496896"/>
                <a:gd name="connsiteY11" fmla="*/ 0 h 773729"/>
                <a:gd name="connsiteX12" fmla="*/ 286926 w 496896"/>
                <a:gd name="connsiteY12" fmla="*/ 475 h 773729"/>
                <a:gd name="connsiteX13" fmla="*/ 339776 w 496896"/>
                <a:gd name="connsiteY13" fmla="*/ 16218 h 77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896" h="773729">
                  <a:moveTo>
                    <a:pt x="339776" y="16218"/>
                  </a:moveTo>
                  <a:cubicBezTo>
                    <a:pt x="392132" y="38547"/>
                    <a:pt x="442215" y="80961"/>
                    <a:pt x="482881" y="146392"/>
                  </a:cubicBezTo>
                  <a:lnTo>
                    <a:pt x="496896" y="175916"/>
                  </a:lnTo>
                  <a:lnTo>
                    <a:pt x="441859" y="216867"/>
                  </a:lnTo>
                  <a:cubicBezTo>
                    <a:pt x="338038" y="315808"/>
                    <a:pt x="253936" y="491203"/>
                    <a:pt x="234509" y="761884"/>
                  </a:cubicBezTo>
                  <a:lnTo>
                    <a:pt x="234416" y="773729"/>
                  </a:lnTo>
                  <a:lnTo>
                    <a:pt x="212938" y="751933"/>
                  </a:lnTo>
                  <a:cubicBezTo>
                    <a:pt x="54669" y="569387"/>
                    <a:pt x="-2892" y="406057"/>
                    <a:pt x="111" y="278412"/>
                  </a:cubicBezTo>
                  <a:lnTo>
                    <a:pt x="10626" y="206487"/>
                  </a:lnTo>
                  <a:lnTo>
                    <a:pt x="39154" y="146392"/>
                  </a:lnTo>
                  <a:cubicBezTo>
                    <a:pt x="93374" y="59151"/>
                    <a:pt x="164338" y="12828"/>
                    <a:pt x="235109" y="475"/>
                  </a:cubicBezTo>
                  <a:lnTo>
                    <a:pt x="261017" y="0"/>
                  </a:lnTo>
                  <a:lnTo>
                    <a:pt x="286926" y="475"/>
                  </a:lnTo>
                  <a:cubicBezTo>
                    <a:pt x="304619" y="3563"/>
                    <a:pt x="322324" y="8774"/>
                    <a:pt x="339776" y="16218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9" name="MH_Other_2"/>
            <p:cNvSpPr/>
            <p:nvPr>
              <p:custDataLst>
                <p:tags r:id="rId2"/>
              </p:custDataLst>
            </p:nvPr>
          </p:nvSpPr>
          <p:spPr>
            <a:xfrm rot="1350930" flipH="1">
              <a:off x="3757613" y="1974850"/>
              <a:ext cx="393700" cy="603250"/>
            </a:xfrm>
            <a:custGeom>
              <a:avLst/>
              <a:gdLst>
                <a:gd name="connsiteX0" fmla="*/ 261017 w 522034"/>
                <a:gd name="connsiteY0" fmla="*/ 0 h 800723"/>
                <a:gd name="connsiteX1" fmla="*/ 286926 w 522034"/>
                <a:gd name="connsiteY1" fmla="*/ 475 h 800723"/>
                <a:gd name="connsiteX2" fmla="*/ 482881 w 522034"/>
                <a:gd name="connsiteY2" fmla="*/ 146392 h 800723"/>
                <a:gd name="connsiteX3" fmla="*/ 511408 w 522034"/>
                <a:gd name="connsiteY3" fmla="*/ 206487 h 800723"/>
                <a:gd name="connsiteX4" fmla="*/ 521923 w 522034"/>
                <a:gd name="connsiteY4" fmla="*/ 278412 h 800723"/>
                <a:gd name="connsiteX5" fmla="*/ 309096 w 522034"/>
                <a:gd name="connsiteY5" fmla="*/ 751933 h 800723"/>
                <a:gd name="connsiteX6" fmla="*/ 261017 w 522034"/>
                <a:gd name="connsiteY6" fmla="*/ 800723 h 800723"/>
                <a:gd name="connsiteX7" fmla="*/ 212938 w 522034"/>
                <a:gd name="connsiteY7" fmla="*/ 751933 h 800723"/>
                <a:gd name="connsiteX8" fmla="*/ 111 w 522034"/>
                <a:gd name="connsiteY8" fmla="*/ 278412 h 800723"/>
                <a:gd name="connsiteX9" fmla="*/ 10626 w 522034"/>
                <a:gd name="connsiteY9" fmla="*/ 206487 h 800723"/>
                <a:gd name="connsiteX10" fmla="*/ 39154 w 522034"/>
                <a:gd name="connsiteY10" fmla="*/ 146392 h 800723"/>
                <a:gd name="connsiteX11" fmla="*/ 235109 w 522034"/>
                <a:gd name="connsiteY11" fmla="*/ 475 h 800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2034" h="800723">
                  <a:moveTo>
                    <a:pt x="261017" y="0"/>
                  </a:moveTo>
                  <a:lnTo>
                    <a:pt x="286926" y="475"/>
                  </a:lnTo>
                  <a:cubicBezTo>
                    <a:pt x="357697" y="12828"/>
                    <a:pt x="428660" y="59151"/>
                    <a:pt x="482881" y="146392"/>
                  </a:cubicBezTo>
                  <a:lnTo>
                    <a:pt x="511408" y="206487"/>
                  </a:lnTo>
                  <a:lnTo>
                    <a:pt x="521923" y="278412"/>
                  </a:lnTo>
                  <a:cubicBezTo>
                    <a:pt x="524926" y="406057"/>
                    <a:pt x="467366" y="569387"/>
                    <a:pt x="309096" y="751933"/>
                  </a:cubicBezTo>
                  <a:lnTo>
                    <a:pt x="261017" y="800723"/>
                  </a:lnTo>
                  <a:lnTo>
                    <a:pt x="212938" y="751933"/>
                  </a:lnTo>
                  <a:cubicBezTo>
                    <a:pt x="54669" y="569387"/>
                    <a:pt x="-2892" y="406057"/>
                    <a:pt x="111" y="278412"/>
                  </a:cubicBezTo>
                  <a:lnTo>
                    <a:pt x="10626" y="206487"/>
                  </a:lnTo>
                  <a:lnTo>
                    <a:pt x="39154" y="146392"/>
                  </a:lnTo>
                  <a:cubicBezTo>
                    <a:pt x="93374" y="59151"/>
                    <a:pt x="164338" y="12828"/>
                    <a:pt x="235109" y="47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80000" anchor="ctr"/>
            <a:lstStyle/>
            <a:p>
              <a:pPr algn="ctr">
                <a:defRPr/>
              </a:pPr>
              <a:endParaRPr lang="zh-CN" altLang="en-US" sz="4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150" name="MH_Other_3"/>
            <p:cNvCxnSpPr/>
            <p:nvPr>
              <p:custDataLst>
                <p:tags r:id="rId3"/>
              </p:custDataLst>
            </p:nvPr>
          </p:nvCxnSpPr>
          <p:spPr>
            <a:xfrm>
              <a:off x="3833813" y="2554288"/>
              <a:ext cx="3656040" cy="12992"/>
            </a:xfrm>
            <a:prstGeom prst="line">
              <a:avLst/>
            </a:prstGeom>
            <a:ln>
              <a:solidFill>
                <a:srgbClr val="D3D3D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MH_SubTitle_1"/>
            <p:cNvSpPr txBox="1"/>
            <p:nvPr>
              <p:custDataLst>
                <p:tags r:id="rId4"/>
              </p:custDataLst>
            </p:nvPr>
          </p:nvSpPr>
          <p:spPr>
            <a:xfrm>
              <a:off x="4390231" y="2051051"/>
              <a:ext cx="2587459" cy="441325"/>
            </a:xfrm>
            <a:prstGeom prst="rect">
              <a:avLst/>
            </a:prstGeom>
            <a:noFill/>
          </p:spPr>
          <p:txBody>
            <a:bodyPr anchor="ctr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  <a:defRPr/>
              </a:pPr>
              <a:r>
                <a:rPr lang="ar-SA" altLang="zh-CN" sz="3600" b="1" kern="0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PT Bold Heading" pitchFamily="2" charset="-78"/>
                  <a:sym typeface="Arial" panose="020B0604020202020204" pitchFamily="34" charset="0"/>
                </a:rPr>
                <a:t>فكرة درس اليوم </a:t>
              </a:r>
              <a:endParaRPr lang="zh-CN" altLang="en-US" sz="36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PT Bold Heading" pitchFamily="2" charset="-78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913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6" presetClass="emph" presetSubtype="0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3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800"/>
                            </p:stCondLst>
                            <p:childTnLst>
                              <p:par>
                                <p:cTn id="51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8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"/>
                            </p:stCondLst>
                            <p:childTnLst>
                              <p:par>
                                <p:cTn id="6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50"/>
                            </p:stCondLst>
                            <p:childTnLst>
                              <p:par>
                                <p:cTn id="8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10" grpId="0" animBg="1"/>
      <p:bldP spid="33" grpId="0" animBg="1"/>
      <p:bldP spid="34" grpId="0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685802" y="1040527"/>
            <a:ext cx="16981955" cy="7734191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205719" tIns="102860" rIns="205719" bIns="1028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057195">
              <a:defRPr/>
            </a:pPr>
            <a:r>
              <a:rPr lang="ar-SA" sz="108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en-US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29" name="Picture 23">
            <a:extLst>
              <a:ext uri="{FF2B5EF4-FFF2-40B4-BE49-F238E27FC236}">
                <a16:creationId xmlns="" xmlns:a16="http://schemas.microsoft.com/office/drawing/2014/main" id="{461C0901-9E02-48FB-BE53-4D75C75171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552700"/>
            <a:ext cx="3101148" cy="2930171"/>
          </a:xfrm>
          <a:prstGeom prst="rect">
            <a:avLst/>
          </a:prstGeom>
        </p:spPr>
      </p:pic>
      <p:pic>
        <p:nvPicPr>
          <p:cNvPr id="33" name="STAR">
            <a:extLst>
              <a:ext uri="{FF2B5EF4-FFF2-40B4-BE49-F238E27FC236}">
                <a16:creationId xmlns="" xmlns:a16="http://schemas.microsoft.com/office/drawing/2014/main" id="{D16D013E-483B-4DB3-B88E-494461455B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7512" y="2364471"/>
            <a:ext cx="1158822" cy="1216452"/>
          </a:xfrm>
          <a:prstGeom prst="rect">
            <a:avLst/>
          </a:prstGeom>
        </p:spPr>
      </p:pic>
      <p:pic>
        <p:nvPicPr>
          <p:cNvPr id="51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31719" y="598504"/>
            <a:ext cx="5282699" cy="2619077"/>
          </a:xfrm>
          <a:prstGeom prst="rect">
            <a:avLst/>
          </a:prstGeom>
        </p:spPr>
      </p:pic>
      <p:grpSp>
        <p:nvGrpSpPr>
          <p:cNvPr id="12" name="مجموعة 11"/>
          <p:cNvGrpSpPr/>
          <p:nvPr/>
        </p:nvGrpSpPr>
        <p:grpSpPr>
          <a:xfrm>
            <a:off x="913341" y="6178369"/>
            <a:ext cx="11052003" cy="2519252"/>
            <a:chOff x="3088604" y="3843973"/>
            <a:chExt cx="7368002" cy="2221793"/>
          </a:xfrm>
        </p:grpSpPr>
        <p:pic>
          <p:nvPicPr>
            <p:cNvPr id="13" name="Google Shape;448;p36"/>
            <p:cNvPicPr preferRelativeResize="0"/>
            <p:nvPr/>
          </p:nvPicPr>
          <p:blipFill rotWithShape="1">
            <a:blip r:embed="rId8">
              <a:alphaModFix/>
            </a:blip>
            <a:srcRect t="48249" b="12194"/>
            <a:stretch/>
          </p:blipFill>
          <p:spPr>
            <a:xfrm>
              <a:off x="3088604" y="5159685"/>
              <a:ext cx="7368002" cy="9060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" name="مجموعة 13"/>
            <p:cNvGrpSpPr/>
            <p:nvPr/>
          </p:nvGrpSpPr>
          <p:grpSpPr>
            <a:xfrm>
              <a:off x="4050355" y="3843973"/>
              <a:ext cx="4336491" cy="2081227"/>
              <a:chOff x="3776306" y="4345090"/>
              <a:chExt cx="3830565" cy="1827884"/>
            </a:xfrm>
          </p:grpSpPr>
          <p:pic>
            <p:nvPicPr>
              <p:cNvPr id="15" name="صورة 14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776306" y="4345090"/>
                <a:ext cx="1406018" cy="1807890"/>
              </a:xfrm>
              <a:prstGeom prst="rect">
                <a:avLst/>
              </a:prstGeom>
            </p:spPr>
          </p:pic>
          <p:pic>
            <p:nvPicPr>
              <p:cNvPr id="16" name="صورة 15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44021" y="4382549"/>
                <a:ext cx="1376500" cy="1790425"/>
              </a:xfrm>
              <a:prstGeom prst="rect">
                <a:avLst/>
              </a:prstGeom>
            </p:spPr>
          </p:pic>
          <p:pic>
            <p:nvPicPr>
              <p:cNvPr id="17" name="صورة 16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232060" y="4374012"/>
                <a:ext cx="1374811" cy="1778968"/>
              </a:xfrm>
              <a:prstGeom prst="rect">
                <a:avLst/>
              </a:prstGeom>
            </p:spPr>
          </p:pic>
        </p:grpSp>
      </p:grpSp>
      <p:grpSp>
        <p:nvGrpSpPr>
          <p:cNvPr id="19" name="مجموعة 18"/>
          <p:cNvGrpSpPr/>
          <p:nvPr/>
        </p:nvGrpSpPr>
        <p:grpSpPr>
          <a:xfrm>
            <a:off x="9906001" y="2385956"/>
            <a:ext cx="4528442" cy="6312809"/>
            <a:chOff x="406400" y="3138216"/>
            <a:chExt cx="2806700" cy="3536962"/>
          </a:xfrm>
        </p:grpSpPr>
        <p:grpSp>
          <p:nvGrpSpPr>
            <p:cNvPr id="21" name="مجموعة 20"/>
            <p:cNvGrpSpPr/>
            <p:nvPr/>
          </p:nvGrpSpPr>
          <p:grpSpPr>
            <a:xfrm>
              <a:off x="406400" y="3138216"/>
              <a:ext cx="2806700" cy="3536962"/>
              <a:chOff x="406400" y="3138216"/>
              <a:chExt cx="2806700" cy="3536962"/>
            </a:xfrm>
          </p:grpSpPr>
          <p:pic>
            <p:nvPicPr>
              <p:cNvPr id="23" name="Google Shape;132;p17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406400" y="4013200"/>
                <a:ext cx="2806700" cy="266197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178;p20"/>
              <p:cNvPicPr preferRelativeResize="0"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56659" y="3138216"/>
                <a:ext cx="1850422" cy="147487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2" name="Google Shape;219;p22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1685254" y="4424190"/>
              <a:ext cx="1403350" cy="193824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" name="Google Shape;511;p4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4514458" y="3146911"/>
            <a:ext cx="3388553" cy="27957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مجموعة خطأ">
            <a:extLst>
              <a:ext uri="{FF2B5EF4-FFF2-40B4-BE49-F238E27FC236}">
                <a16:creationId xmlns:a16="http://schemas.microsoft.com/office/drawing/2014/main" xmlns="" id="{5E9D685F-A86C-4F11-AA9D-7D261F43C681}"/>
              </a:ext>
            </a:extLst>
          </p:cNvPr>
          <p:cNvGrpSpPr/>
          <p:nvPr/>
        </p:nvGrpSpPr>
        <p:grpSpPr>
          <a:xfrm>
            <a:off x="11963404" y="1069965"/>
            <a:ext cx="3657596" cy="9217035"/>
            <a:chOff x="9835662" y="2309446"/>
            <a:chExt cx="1919790" cy="4887978"/>
          </a:xfrm>
        </p:grpSpPr>
        <p:pic>
          <p:nvPicPr>
            <p:cNvPr id="39" name="صورة خطأ">
              <a:extLst>
                <a:ext uri="{FF2B5EF4-FFF2-40B4-BE49-F238E27FC236}">
                  <a16:creationId xmlns:a16="http://schemas.microsoft.com/office/drawing/2014/main" xmlns="" id="{00C7A652-A23D-4665-8851-5843A48E0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04128" y="2934128"/>
              <a:ext cx="1051324" cy="426329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فقاعة الكلام خطأ">
              <a:extLst>
                <a:ext uri="{FF2B5EF4-FFF2-40B4-BE49-F238E27FC236}">
                  <a16:creationId xmlns:a16="http://schemas.microsoft.com/office/drawing/2014/main" xmlns="" id="{4BD0DB35-D4A7-45B3-9A7E-A97D9482C39B}"/>
                </a:ext>
              </a:extLst>
            </p:cNvPr>
            <p:cNvSpPr/>
            <p:nvPr/>
          </p:nvSpPr>
          <p:spPr>
            <a:xfrm>
              <a:off x="9835662" y="2309446"/>
              <a:ext cx="1644948" cy="892932"/>
            </a:xfrm>
            <a:prstGeom prst="wedgeRoundRectCallout">
              <a:avLst>
                <a:gd name="adj1" fmla="val -4743"/>
                <a:gd name="adj2" fmla="val 88421"/>
                <a:gd name="adj3" fmla="val 16667"/>
              </a:avLst>
            </a:prstGeom>
            <a:solidFill>
              <a:schemeClr val="bg1">
                <a:alpha val="7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0" rIns="108000" bIns="0" rtlCol="1" anchor="ctr"/>
            <a:lstStyle/>
            <a:p>
              <a:pPr algn="ctr"/>
              <a:r>
                <a:rPr lang="ar-SA" sz="2100" b="1" dirty="0">
                  <a:ln w="3175">
                    <a:noFill/>
                  </a:ln>
                  <a:solidFill>
                    <a:srgbClr val="7030A0"/>
                  </a:solidFill>
                  <a:cs typeface="PT Bold Heading" panose="02010400000000000000" pitchFamily="2" charset="-78"/>
                </a:rPr>
                <a:t>من </a:t>
              </a:r>
              <a:r>
                <a:rPr lang="ar-SA" sz="2100" b="1" dirty="0" err="1">
                  <a:ln w="3175">
                    <a:noFill/>
                  </a:ln>
                  <a:solidFill>
                    <a:srgbClr val="7030A0"/>
                  </a:solidFill>
                  <a:cs typeface="PT Bold Heading" panose="02010400000000000000" pitchFamily="2" charset="-78"/>
                </a:rPr>
                <a:t>من</a:t>
              </a:r>
              <a:r>
                <a:rPr lang="ar-SA" sz="2100" b="1" dirty="0">
                  <a:ln w="3175">
                    <a:noFill/>
                  </a:ln>
                  <a:solidFill>
                    <a:srgbClr val="7030A0"/>
                  </a:solidFill>
                  <a:cs typeface="PT Bold Heading" panose="02010400000000000000" pitchFamily="2" charset="-78"/>
                </a:rPr>
                <a:t> صغيراتي تذكرنا بدرسنا السابق</a:t>
              </a:r>
            </a:p>
          </p:txBody>
        </p:sp>
      </p:grpSp>
      <p:sp>
        <p:nvSpPr>
          <p:cNvPr id="61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3048000" y="1181101"/>
            <a:ext cx="5812705" cy="1066799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2">
              <a:lumMod val="75000"/>
              <a:alpha val="38000"/>
            </a:schemeClr>
          </a:solidFill>
          <a:ln w="50800"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47" tIns="68573" rIns="137147" bIns="68573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62" name="Picture 2" descr="الرسوم المتحركة علامة استفهام ، نادلة, الشعار, خلفية سطح المكتب png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529" y="936592"/>
            <a:ext cx="1508351" cy="125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شكل بيضاوي 4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526119" y="4658798"/>
            <a:ext cx="2292666" cy="789502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r>
              <a:rPr lang="ar-SA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7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أكمل الأعداد الناقصة"/>
          <p:cNvSpPr txBox="1"/>
          <p:nvPr/>
        </p:nvSpPr>
        <p:spPr>
          <a:xfrm>
            <a:off x="3276600" y="1211640"/>
            <a:ext cx="5310948" cy="981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227837">
              <a:defRPr sz="5460">
                <a:solidFill>
                  <a:srgbClr val="BC1D65"/>
                </a:solidFill>
                <a:latin typeface="GE Dinar One Medium"/>
                <a:ea typeface="GE Dinar One Medium"/>
                <a:cs typeface="GE Dinar One Medium"/>
                <a:sym typeface="GE Dinar One Medium"/>
              </a:defRPr>
            </a:lvl1pPr>
          </a:lstStyle>
          <a:p>
            <a:pPr rtl="0">
              <a:defRPr/>
            </a:pPr>
            <a:r>
              <a:rPr lang="ar-SA" sz="29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أكتب  ثلاثة عشر على السبورة</a:t>
            </a:r>
            <a:endParaRPr sz="9600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38" name="طالبة 1">
            <a:extLst>
              <a:ext uri="{FF2B5EF4-FFF2-40B4-BE49-F238E27FC236}">
                <a16:creationId xmlns:a16="http://schemas.microsoft.com/office/drawing/2014/main" xmlns="" id="{A64F645A-86A2-4DE0-BBBB-9AB120E30BC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4EFEC"/>
              </a:clrFrom>
              <a:clrTo>
                <a:srgbClr val="F4EFE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6125" b="65938" l="37222" r="68889">
                        <a14:foregroundMark x1="50556" y1="63875" x2="53111" y2="65938"/>
                        <a14:backgroundMark x1="64556" y1="35875" x2="67222" y2="36625"/>
                        <a14:backgroundMark x1="61444" y1="36125" x2="70667" y2="36875"/>
                        <a14:backgroundMark x1="65889" y1="34625" x2="66333" y2="38813"/>
                      </a14:backgroundRemoval>
                    </a14:imgEffect>
                  </a14:imgLayer>
                </a14:imgProps>
              </a:ext>
            </a:extLst>
          </a:blip>
          <a:srcRect l="33381" t="32652" r="27112" b="32286"/>
          <a:stretch/>
        </p:blipFill>
        <p:spPr>
          <a:xfrm>
            <a:off x="-327975" y="3467101"/>
            <a:ext cx="4577936" cy="7533274"/>
          </a:xfrm>
          <a:prstGeom prst="rect">
            <a:avLst/>
          </a:prstGeom>
        </p:spPr>
      </p:pic>
      <p:pic>
        <p:nvPicPr>
          <p:cNvPr id="52" name="Picture 10" descr="https://i.pinimg.com/originals/4b/68/89/4b6889ff8d583931e111ce89d193f298.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880" y="3048471"/>
            <a:ext cx="4711481" cy="438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 9"/>
          <p:cNvSpPr/>
          <p:nvPr/>
        </p:nvSpPr>
        <p:spPr>
          <a:xfrm>
            <a:off x="823888" y="3808401"/>
            <a:ext cx="2140312" cy="95409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ar-SA" sz="28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درسنا السابق </a:t>
            </a:r>
          </a:p>
          <a:p>
            <a:pPr algn="ctr"/>
            <a:r>
              <a:rPr lang="ar-SA" sz="28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الاعداد حتى 50</a:t>
            </a:r>
            <a:endParaRPr lang="ar-SA" sz="2800" dirty="0"/>
          </a:p>
        </p:txBody>
      </p:sp>
      <p:sp>
        <p:nvSpPr>
          <p:cNvPr id="66" name="شكل بيضاوي 6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953000" y="4658798"/>
            <a:ext cx="2292666" cy="789502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r>
              <a:rPr lang="ar-SA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7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47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61" grpId="0" animBg="1"/>
      <p:bldP spid="44" grpId="0"/>
      <p:bldP spid="44" grpId="1"/>
      <p:bldP spid="50" grpId="0" animBg="1"/>
      <p:bldP spid="10" grpId="0"/>
      <p:bldP spid="66" grpId="0"/>
      <p:bldP spid="66" grpId="1"/>
    </p:bldLst>
  </p:timing>
  <p:extLst mod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324788" y="1266860"/>
            <a:ext cx="17557862" cy="8446077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205740" tIns="102870" rIns="205740" bIns="10287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057400">
              <a:defRPr/>
            </a:pPr>
            <a:r>
              <a:rPr lang="ar-SA" sz="108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2057400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400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400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400">
              <a:defRPr/>
            </a:pPr>
            <a:endParaRPr lang="en-US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grpSp>
        <p:nvGrpSpPr>
          <p:cNvPr id="6" name="مجموعة 5"/>
          <p:cNvGrpSpPr/>
          <p:nvPr/>
        </p:nvGrpSpPr>
        <p:grpSpPr>
          <a:xfrm>
            <a:off x="6248401" y="1638300"/>
            <a:ext cx="12193442" cy="1544598"/>
            <a:chOff x="10618151" y="733228"/>
            <a:chExt cx="7567769" cy="1764441"/>
          </a:xfrm>
        </p:grpSpPr>
        <p:sp>
          <p:nvSpPr>
            <p:cNvPr id="7" name="Arrow: Pentagon 60">
              <a:extLst>
                <a:ext uri="{FF2B5EF4-FFF2-40B4-BE49-F238E27FC236}">
                  <a16:creationId xmlns="" xmlns:a16="http://schemas.microsoft.com/office/drawing/2014/main" id="{203E1544-D326-4613-BE82-E22C30881CC0}"/>
                </a:ext>
              </a:extLst>
            </p:cNvPr>
            <p:cNvSpPr/>
            <p:nvPr/>
          </p:nvSpPr>
          <p:spPr>
            <a:xfrm flipH="1">
              <a:off x="10618151" y="733228"/>
              <a:ext cx="7567769" cy="1453252"/>
            </a:xfrm>
            <a:custGeom>
              <a:avLst/>
              <a:gdLst>
                <a:gd name="connsiteX0" fmla="*/ 0 w 1924931"/>
                <a:gd name="connsiteY0" fmla="*/ 0 h 531361"/>
                <a:gd name="connsiteX1" fmla="*/ 569676 w 1924931"/>
                <a:gd name="connsiteY1" fmla="*/ 0 h 531361"/>
                <a:gd name="connsiteX2" fmla="*/ 1106167 w 1924931"/>
                <a:gd name="connsiteY2" fmla="*/ 0 h 531361"/>
                <a:gd name="connsiteX3" fmla="*/ 1659251 w 1924931"/>
                <a:gd name="connsiteY3" fmla="*/ 0 h 531361"/>
                <a:gd name="connsiteX4" fmla="*/ 1924931 w 1924931"/>
                <a:gd name="connsiteY4" fmla="*/ 265681 h 531361"/>
                <a:gd name="connsiteX5" fmla="*/ 1659251 w 1924931"/>
                <a:gd name="connsiteY5" fmla="*/ 531361 h 531361"/>
                <a:gd name="connsiteX6" fmla="*/ 1089575 w 1924931"/>
                <a:gd name="connsiteY6" fmla="*/ 531361 h 531361"/>
                <a:gd name="connsiteX7" fmla="*/ 586269 w 1924931"/>
                <a:gd name="connsiteY7" fmla="*/ 531361 h 531361"/>
                <a:gd name="connsiteX8" fmla="*/ 0 w 1924931"/>
                <a:gd name="connsiteY8" fmla="*/ 531361 h 531361"/>
                <a:gd name="connsiteX9" fmla="*/ 0 w 1924931"/>
                <a:gd name="connsiteY9" fmla="*/ 0 h 531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24931" h="531361" fill="none" extrusionOk="0">
                  <a:moveTo>
                    <a:pt x="0" y="0"/>
                  </a:moveTo>
                  <a:cubicBezTo>
                    <a:pt x="127101" y="-36989"/>
                    <a:pt x="341281" y="24143"/>
                    <a:pt x="569676" y="0"/>
                  </a:cubicBezTo>
                  <a:cubicBezTo>
                    <a:pt x="798071" y="-24143"/>
                    <a:pt x="909731" y="18816"/>
                    <a:pt x="1106167" y="0"/>
                  </a:cubicBezTo>
                  <a:cubicBezTo>
                    <a:pt x="1302603" y="-18816"/>
                    <a:pt x="1420232" y="41826"/>
                    <a:pt x="1659251" y="0"/>
                  </a:cubicBezTo>
                  <a:cubicBezTo>
                    <a:pt x="1759993" y="77520"/>
                    <a:pt x="1795311" y="178440"/>
                    <a:pt x="1924931" y="265681"/>
                  </a:cubicBezTo>
                  <a:cubicBezTo>
                    <a:pt x="1853332" y="376693"/>
                    <a:pt x="1767676" y="401812"/>
                    <a:pt x="1659251" y="531361"/>
                  </a:cubicBezTo>
                  <a:cubicBezTo>
                    <a:pt x="1435265" y="564287"/>
                    <a:pt x="1291132" y="476702"/>
                    <a:pt x="1089575" y="531361"/>
                  </a:cubicBezTo>
                  <a:cubicBezTo>
                    <a:pt x="888018" y="586020"/>
                    <a:pt x="804914" y="498899"/>
                    <a:pt x="586269" y="531361"/>
                  </a:cubicBezTo>
                  <a:cubicBezTo>
                    <a:pt x="367624" y="563823"/>
                    <a:pt x="126044" y="517637"/>
                    <a:pt x="0" y="531361"/>
                  </a:cubicBezTo>
                  <a:cubicBezTo>
                    <a:pt x="-28973" y="324540"/>
                    <a:pt x="7127" y="117919"/>
                    <a:pt x="0" y="0"/>
                  </a:cubicBezTo>
                  <a:close/>
                </a:path>
                <a:path w="1924931" h="531361" stroke="0" extrusionOk="0">
                  <a:moveTo>
                    <a:pt x="0" y="0"/>
                  </a:moveTo>
                  <a:cubicBezTo>
                    <a:pt x="111021" y="-22804"/>
                    <a:pt x="295178" y="33210"/>
                    <a:pt x="519899" y="0"/>
                  </a:cubicBezTo>
                  <a:cubicBezTo>
                    <a:pt x="744620" y="-33210"/>
                    <a:pt x="829686" y="34801"/>
                    <a:pt x="1023205" y="0"/>
                  </a:cubicBezTo>
                  <a:cubicBezTo>
                    <a:pt x="1216724" y="-34801"/>
                    <a:pt x="1439096" y="72013"/>
                    <a:pt x="1659251" y="0"/>
                  </a:cubicBezTo>
                  <a:cubicBezTo>
                    <a:pt x="1738491" y="43948"/>
                    <a:pt x="1782892" y="180993"/>
                    <a:pt x="1924931" y="265681"/>
                  </a:cubicBezTo>
                  <a:cubicBezTo>
                    <a:pt x="1823167" y="377562"/>
                    <a:pt x="1743757" y="443758"/>
                    <a:pt x="1659251" y="531361"/>
                  </a:cubicBezTo>
                  <a:cubicBezTo>
                    <a:pt x="1471431" y="582985"/>
                    <a:pt x="1317189" y="470090"/>
                    <a:pt x="1106167" y="531361"/>
                  </a:cubicBezTo>
                  <a:cubicBezTo>
                    <a:pt x="895145" y="592632"/>
                    <a:pt x="747483" y="505036"/>
                    <a:pt x="586269" y="531361"/>
                  </a:cubicBezTo>
                  <a:cubicBezTo>
                    <a:pt x="425055" y="557686"/>
                    <a:pt x="248064" y="487539"/>
                    <a:pt x="0" y="531361"/>
                  </a:cubicBezTo>
                  <a:cubicBezTo>
                    <a:pt x="-5650" y="325162"/>
                    <a:pt x="55277" y="217744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2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3194249679">
                    <a:prstGeom prst="homePlat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/>
            <a:p>
              <a:pPr algn="ctr"/>
              <a:endParaRPr lang="en-AE" sz="54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endParaRPr>
            </a:p>
          </p:txBody>
        </p:sp>
        <p:sp>
          <p:nvSpPr>
            <p:cNvPr id="8" name="TextBox 42"/>
            <p:cNvSpPr txBox="1">
              <a:spLocks noChangeArrowheads="1"/>
            </p:cNvSpPr>
            <p:nvPr/>
          </p:nvSpPr>
          <p:spPr bwMode="auto">
            <a:xfrm>
              <a:off x="11601290" y="1073760"/>
              <a:ext cx="5831747" cy="1423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37160" tIns="68580" rIns="137160" bIns="68580">
              <a:spAutoFit/>
            </a:bodyPr>
            <a:lstStyle/>
            <a:p>
              <a:pPr algn="r">
                <a:defRPr/>
              </a:pPr>
              <a:r>
                <a:rPr lang="ar-SA" sz="36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شاهد الصورة واجب عن الأسئلة للوصول </a:t>
              </a:r>
              <a:r>
                <a:rPr lang="ar-SA" sz="3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إلى </a:t>
              </a:r>
              <a:r>
                <a:rPr lang="ar-SA" sz="36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فكرة الدرس</a:t>
              </a:r>
              <a:r>
                <a:rPr lang="ar-SA" sz="3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؟</a:t>
              </a:r>
            </a:p>
          </p:txBody>
        </p:sp>
      </p:grpSp>
      <p:pic>
        <p:nvPicPr>
          <p:cNvPr id="2" name="Picture 24" descr="ARALIN 21 | filipino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293" y="3086100"/>
            <a:ext cx="4282307" cy="325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9263619" y="3385812"/>
            <a:ext cx="2462988" cy="212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10" descr="https://i.pinimg.com/originals/4b/68/89/4b6889ff8d583931e111ce89d193f29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756" y="0"/>
            <a:ext cx="3124376" cy="362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كيفية ارسال فيديو عبر بريد الهوتميل – إفتي">
            <a:extLst>
              <a:ext uri="{FF2B5EF4-FFF2-40B4-BE49-F238E27FC236}">
                <a16:creationId xmlns:a16="http://schemas.microsoft.com/office/drawing/2014/main" xmlns="" id="{8DE4CFD4-3763-475A-9871-470DA3CB0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2340" y="343868"/>
            <a:ext cx="1845984" cy="184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2" descr="https://i.pinimg.com/originals/9e/15/0f/9e150f1f23050abbaadb2ab69fd21002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887"/>
            <a:ext cx="3956873" cy="2223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6" descr="https://i.pinimg.com/originals/47/b6/c4/47b6c47f518abdb5c58f4aa1c7eefcc8.gif"/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E1EBF0"/>
              </a:clrFrom>
              <a:clrTo>
                <a:srgbClr val="E1EB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8800" y="1962211"/>
            <a:ext cx="6227081" cy="467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مربع نص 20"/>
          <p:cNvSpPr txBox="1"/>
          <p:nvPr/>
        </p:nvSpPr>
        <p:spPr>
          <a:xfrm>
            <a:off x="5053556" y="719435"/>
            <a:ext cx="25908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خمن فكرة الدرس</a:t>
            </a:r>
          </a:p>
        </p:txBody>
      </p:sp>
      <p:sp>
        <p:nvSpPr>
          <p:cNvPr id="4" name="AutoShape 4" descr="مثال على مخلوط متجانس – صحيفة ترانيم"/>
          <p:cNvSpPr>
            <a:spLocks noChangeAspect="1" noChangeArrowheads="1"/>
          </p:cNvSpPr>
          <p:nvPr/>
        </p:nvSpPr>
        <p:spPr bwMode="auto">
          <a:xfrm>
            <a:off x="18067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9" name="AutoShape 12" descr="مثال على مخلوط متجانس – صحيفة ترانيم"/>
          <p:cNvSpPr>
            <a:spLocks noChangeAspect="1" noChangeArrowheads="1"/>
          </p:cNvSpPr>
          <p:nvPr/>
        </p:nvSpPr>
        <p:spPr bwMode="auto">
          <a:xfrm>
            <a:off x="18219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22" name="AutoShape 14" descr="https://sp-ao.shortpixel.ai/client/to_auto,q_lossy,ret_img,w_434,h_281/https:/www.mslslat.info/wp-content/uploads/2021/02/%D9%85%D8%AB%D8%A7%D9%84-%D8%B9%D9%84%D9%89-%D9%85%D8%AE%D9%84%D9%88%D8%B7-%D9%85%D8%AA%D8%AC%D8%A7%D9%86%D8%B3.jpg?v=1612956111"/>
          <p:cNvSpPr>
            <a:spLocks noChangeAspect="1" noChangeArrowheads="1"/>
          </p:cNvSpPr>
          <p:nvPr/>
        </p:nvSpPr>
        <p:spPr bwMode="auto">
          <a:xfrm>
            <a:off x="183721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24" name="AutoShape 21" descr="السلطة اليونانية للدايت - NutriChef Juman"/>
          <p:cNvSpPr>
            <a:spLocks noChangeAspect="1" noChangeArrowheads="1"/>
          </p:cNvSpPr>
          <p:nvPr/>
        </p:nvSpPr>
        <p:spPr bwMode="auto">
          <a:xfrm>
            <a:off x="18524538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25" name="AutoShape 25" descr="السلطة اليونانية للدايت - NutriChef Juman"/>
          <p:cNvSpPr>
            <a:spLocks noChangeAspect="1" noChangeArrowheads="1"/>
          </p:cNvSpPr>
          <p:nvPr/>
        </p:nvSpPr>
        <p:spPr bwMode="auto">
          <a:xfrm>
            <a:off x="18676938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31" name="Picture 2" descr="آحاد عشرات مئات للأطفال pdf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" b="64600" l="0" r="97598">
                        <a14:foregroundMark x1="31732" y1="11963" x2="20417" y2="22998"/>
                        <a14:foregroundMark x1="19090" y1="12744" x2="9418" y2="19531"/>
                        <a14:foregroundMark x1="27750" y1="11719" x2="35714" y2="11475"/>
                        <a14:foregroundMark x1="32427" y1="8496" x2="32048" y2="5469"/>
                        <a14:foregroundMark x1="11125" y1="14014" x2="11125" y2="14014"/>
                        <a14:foregroundMark x1="11125" y1="14014" x2="28066" y2="18018"/>
                        <a14:foregroundMark x1="28066" y1="18018" x2="28066" y2="18018"/>
                        <a14:foregroundMark x1="68015" y1="20020" x2="68015" y2="20020"/>
                        <a14:foregroundMark x1="75348" y1="22266" x2="75348" y2="22266"/>
                        <a14:foregroundMark x1="34703" y1="44092" x2="30088" y2="44824"/>
                        <a14:foregroundMark x1="38053" y1="44092" x2="30405" y2="43311"/>
                        <a14:foregroundMark x1="68710" y1="18506" x2="68331" y2="16016"/>
                        <a14:foregroundMark x1="85335" y1="49854" x2="49052" y2="47559"/>
                        <a14:foregroundMark x1="75032" y1="57373" x2="74020" y2="53613"/>
                        <a14:foregroundMark x1="68015" y1="58105" x2="67699" y2="54590"/>
                        <a14:foregroundMark x1="34071" y1="40332" x2="35714" y2="37793"/>
                        <a14:foregroundMark x1="33375" y1="41309" x2="33375" y2="36279"/>
                        <a14:foregroundMark x1="31732" y1="9717" x2="34071" y2="6201"/>
                        <a14:foregroundMark x1="76043" y1="42578" x2="69343" y2="43066"/>
                        <a14:foregroundMark x1="79330" y1="42334" x2="76675" y2="41064"/>
                        <a14:foregroundMark x1="61694" y1="43066" x2="62705" y2="38574"/>
                        <a14:foregroundMark x1="59355" y1="42334" x2="54678" y2="42578"/>
                        <a14:foregroundMark x1="57396" y1="40039" x2="55373" y2="40332"/>
                        <a14:foregroundMark x1="74020" y1="39795" x2="71997" y2="38574"/>
                        <a14:foregroundMark x1="39064" y1="13281" x2="35145" y2="8838"/>
                        <a14:foregroundMark x1="26422" y1="12695" x2="26043" y2="7910"/>
                        <a14:foregroundMark x1="30405" y1="7910" x2="27623" y2="7324"/>
                        <a14:foregroundMark x1="38496" y1="12891" x2="34576" y2="7813"/>
                        <a14:foregroundMark x1="38812" y1="12158" x2="34893" y2="7715"/>
                        <a14:foregroundMark x1="34703" y1="7031" x2="37863" y2="10010"/>
                        <a14:foregroundMark x1="39570" y1="12988" x2="35588" y2="7666"/>
                        <a14:backgroundMark x1="31290" y1="38330" x2="31290" y2="38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838"/>
          <a:stretch/>
        </p:blipFill>
        <p:spPr bwMode="auto">
          <a:xfrm>
            <a:off x="13262811" y="5908839"/>
            <a:ext cx="4103862" cy="164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آحاد عشرات مئات للأطفال pdf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5" b="64600" l="0" r="97598">
                        <a14:foregroundMark x1="31732" y1="11963" x2="20417" y2="22998"/>
                        <a14:foregroundMark x1="19090" y1="12744" x2="9418" y2="19531"/>
                        <a14:foregroundMark x1="27750" y1="11719" x2="35714" y2="11475"/>
                        <a14:foregroundMark x1="32427" y1="8496" x2="32048" y2="5469"/>
                        <a14:foregroundMark x1="11125" y1="14014" x2="11125" y2="14014"/>
                        <a14:foregroundMark x1="11125" y1="14014" x2="28066" y2="18018"/>
                        <a14:foregroundMark x1="28066" y1="18018" x2="28066" y2="18018"/>
                        <a14:foregroundMark x1="74020" y1="12256" x2="74020" y2="12256"/>
                        <a14:foregroundMark x1="68015" y1="20020" x2="68015" y2="20020"/>
                        <a14:foregroundMark x1="75348" y1="22266" x2="75348" y2="22266"/>
                        <a14:foregroundMark x1="78003" y1="12256" x2="78003" y2="8496"/>
                        <a14:foregroundMark x1="71049" y1="12256" x2="68331" y2="11963"/>
                        <a14:foregroundMark x1="65044" y1="13232" x2="62010" y2="12988"/>
                        <a14:foregroundMark x1="34703" y1="44092" x2="30088" y2="44824"/>
                        <a14:foregroundMark x1="38053" y1="44092" x2="30405" y2="43311"/>
                        <a14:foregroundMark x1="68710" y1="18506" x2="68331" y2="16016"/>
                        <a14:foregroundMark x1="85335" y1="49854" x2="49052" y2="47559"/>
                        <a14:foregroundMark x1="75032" y1="57373" x2="74020" y2="53613"/>
                        <a14:foregroundMark x1="68015" y1="58105" x2="67699" y2="54590"/>
                        <a14:foregroundMark x1="34071" y1="40332" x2="35714" y2="37793"/>
                        <a14:foregroundMark x1="33375" y1="41309" x2="33375" y2="36279"/>
                        <a14:foregroundMark x1="31732" y1="9717" x2="34071" y2="6201"/>
                        <a14:foregroundMark x1="66372" y1="12256" x2="65676" y2="9717"/>
                        <a14:foregroundMark x1="67699" y1="12500" x2="67383" y2="8203"/>
                        <a14:foregroundMark x1="77686" y1="12500" x2="77370" y2="6982"/>
                        <a14:foregroundMark x1="77686" y1="5957" x2="76359" y2="5957"/>
                        <a14:foregroundMark x1="26359" y1="42285" x2="29077" y2="39258"/>
                        <a14:foregroundMark x1="41656" y1="43945" x2="38053" y2="39893"/>
                        <a14:foregroundMark x1="40265" y1="44971" x2="40265" y2="42969"/>
                        <a14:foregroundMark x1="29520" y1="38916" x2="28192" y2="38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397" b="34498"/>
          <a:stretch/>
        </p:blipFill>
        <p:spPr bwMode="auto">
          <a:xfrm>
            <a:off x="12981724" y="7552286"/>
            <a:ext cx="4313608" cy="178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مجموعة 9"/>
          <p:cNvGrpSpPr/>
          <p:nvPr/>
        </p:nvGrpSpPr>
        <p:grpSpPr>
          <a:xfrm>
            <a:off x="-697428" y="2552700"/>
            <a:ext cx="10451028" cy="7467600"/>
            <a:chOff x="-697428" y="2552700"/>
            <a:chExt cx="10451028" cy="7467600"/>
          </a:xfrm>
        </p:grpSpPr>
        <p:pic>
          <p:nvPicPr>
            <p:cNvPr id="16403" name="Picture 19" descr="كليب ارت صور الخلفية، 89 الخلفية المتجهات وملفات بسد للتحميل مجانا | Pngtree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765" b="96588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97428" y="2552700"/>
              <a:ext cx="10451028" cy="7467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47" t="23197" r="11347" b="28302"/>
            <a:stretch/>
          </p:blipFill>
          <p:spPr bwMode="auto">
            <a:xfrm rot="285138">
              <a:off x="3573046" y="6981513"/>
              <a:ext cx="1910080" cy="13850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4" descr="تعليم الأرقام للأطفال من 1 الى 100 | تعليم الاعداد من 1 الى 100 للاطفال -  YouTube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1339">
              <a:off x="5399812" y="3851426"/>
              <a:ext cx="2110032" cy="1571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Perception melon binary الارقام من 1 الى 100 بالعربي كتابة Ruined monster  acidity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7" r="4121"/>
            <a:stretch/>
          </p:blipFill>
          <p:spPr bwMode="auto">
            <a:xfrm rot="21008903">
              <a:off x="1441637" y="3885839"/>
              <a:ext cx="2212338" cy="1785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4963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9">
            <a:extLst>
              <a:ext uri="{FF2B5EF4-FFF2-40B4-BE49-F238E27FC236}">
                <a16:creationId xmlns:a16="http://schemas.microsoft.com/office/drawing/2014/main" xmlns="" id="{82C8DCC3-AB05-4212-8648-12427859D0B0}"/>
              </a:ext>
            </a:extLst>
          </p:cNvPr>
          <p:cNvSpPr/>
          <p:nvPr/>
        </p:nvSpPr>
        <p:spPr>
          <a:xfrm>
            <a:off x="2240647" y="1509005"/>
            <a:ext cx="11511869" cy="824301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 w="57150">
            <a:solidFill>
              <a:srgbClr val="9933FF">
                <a:alpha val="68000"/>
              </a:srgbClr>
            </a:solidFill>
            <a:extLst>
              <a:ext uri="{C807C97D-BFC1-408E-A445-0C87EB9F89A2}">
                <ask:lineSketchStyleProps xmlns:ask="http://schemas.microsoft.com/office/drawing/2018/sketchyshapes" xmlns="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0643DA6-E3F4-41AA-99C8-7A24677A52D1}"/>
              </a:ext>
            </a:extLst>
          </p:cNvPr>
          <p:cNvSpPr/>
          <p:nvPr/>
        </p:nvSpPr>
        <p:spPr>
          <a:xfrm>
            <a:off x="2488345" y="1509002"/>
            <a:ext cx="12474920" cy="7869917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2396" y="1665401"/>
            <a:ext cx="9601200" cy="72009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1943204" y="823023"/>
            <a:ext cx="13131167" cy="2109462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6518062" y="1111055"/>
            <a:ext cx="4790524" cy="1184932"/>
          </a:xfrm>
          <a:prstGeom prst="rect">
            <a:avLst/>
          </a:prstGeom>
        </p:spPr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6500" b="1" spc="-84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</p:spTree>
    <p:extLst>
      <p:ext uri="{BB962C8B-B14F-4D97-AF65-F5344CB8AC3E}">
        <p14:creationId xmlns:p14="http://schemas.microsoft.com/office/powerpoint/2010/main" val="520799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501555" y="954462"/>
            <a:ext cx="16948245" cy="8954828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205698" tIns="102849" rIns="205698" bIns="10284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056989">
              <a:defRPr/>
            </a:pPr>
            <a:r>
              <a:rPr lang="ar-SA" sz="108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2056989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6989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6989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6989">
              <a:defRPr/>
            </a:pPr>
            <a:endParaRPr lang="en-US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21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2587341" y="-78346"/>
            <a:ext cx="5282699" cy="2619077"/>
          </a:xfrm>
          <a:prstGeom prst="rect">
            <a:avLst/>
          </a:prstGeom>
        </p:spPr>
      </p:pic>
      <p:sp>
        <p:nvSpPr>
          <p:cNvPr id="31" name="圆角矩形 6">
            <a:extLst>
              <a:ext uri="{FF2B5EF4-FFF2-40B4-BE49-F238E27FC236}">
                <a16:creationId xmlns="" xmlns:a16="http://schemas.microsoft.com/office/drawing/2014/main" id="{33BF2942-B078-4BF2-AB3B-79BB78795FD7}"/>
              </a:ext>
            </a:extLst>
          </p:cNvPr>
          <p:cNvSpPr/>
          <p:nvPr/>
        </p:nvSpPr>
        <p:spPr>
          <a:xfrm>
            <a:off x="6858000" y="6743700"/>
            <a:ext cx="10169779" cy="2693288"/>
          </a:xfrm>
          <a:prstGeom prst="roundRect">
            <a:avLst>
              <a:gd name="adj" fmla="val 3888"/>
            </a:avLst>
          </a:prstGeom>
          <a:solidFill>
            <a:schemeClr val="bg1"/>
          </a:solidFill>
          <a:ln w="12700">
            <a:noFill/>
          </a:ln>
          <a:effectLst>
            <a:outerShdw blurRad="1905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 sz="9600" dirty="0">
              <a:cs typeface="+mn-ea"/>
              <a:sym typeface="+mn-lt"/>
            </a:endParaRPr>
          </a:p>
        </p:txBody>
      </p:sp>
      <p:sp>
        <p:nvSpPr>
          <p:cNvPr id="32" name="圆角矩形 4">
            <a:extLst>
              <a:ext uri="{FF2B5EF4-FFF2-40B4-BE49-F238E27FC236}">
                <a16:creationId xmlns="" xmlns:a16="http://schemas.microsoft.com/office/drawing/2014/main" id="{A3B28C72-A333-4BF1-91B9-F23E3FDBCB2D}"/>
              </a:ext>
            </a:extLst>
          </p:cNvPr>
          <p:cNvSpPr/>
          <p:nvPr/>
        </p:nvSpPr>
        <p:spPr>
          <a:xfrm>
            <a:off x="9000209" y="1473339"/>
            <a:ext cx="4896545" cy="72008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r>
              <a:rPr lang="ar-SA" altLang="zh-CN" sz="3600" b="1" dirty="0" smtClean="0">
                <a:cs typeface="+mn-ea"/>
                <a:sym typeface="+mn-lt"/>
              </a:rPr>
              <a:t>أكتب العدد بطرائق مختلفة</a:t>
            </a:r>
            <a:endParaRPr lang="zh-CN" altLang="en-US" sz="3600" b="1" dirty="0">
              <a:cs typeface="+mn-ea"/>
              <a:sym typeface="+mn-lt"/>
            </a:endParaRPr>
          </a:p>
        </p:txBody>
      </p:sp>
      <p:sp>
        <p:nvSpPr>
          <p:cNvPr id="33" name="圆角矩形 7">
            <a:extLst>
              <a:ext uri="{FF2B5EF4-FFF2-40B4-BE49-F238E27FC236}">
                <a16:creationId xmlns="" xmlns:a16="http://schemas.microsoft.com/office/drawing/2014/main" id="{04710C77-F487-413A-9B53-4D2D5229733A}"/>
              </a:ext>
            </a:extLst>
          </p:cNvPr>
          <p:cNvSpPr/>
          <p:nvPr/>
        </p:nvSpPr>
        <p:spPr>
          <a:xfrm>
            <a:off x="7087132" y="2166345"/>
            <a:ext cx="9617868" cy="4424955"/>
          </a:xfrm>
          <a:prstGeom prst="roundRect">
            <a:avLst>
              <a:gd name="adj" fmla="val 6016"/>
            </a:avLst>
          </a:prstGeom>
          <a:solidFill>
            <a:schemeClr val="bg1"/>
          </a:solidFill>
          <a:ln w="12700">
            <a:noFill/>
          </a:ln>
          <a:effectLst>
            <a:outerShdw blurRad="1905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 sz="3600" dirty="0">
              <a:cs typeface="+mn-ea"/>
              <a:sym typeface="+mn-lt"/>
            </a:endParaRPr>
          </a:p>
        </p:txBody>
      </p:sp>
      <p:pic>
        <p:nvPicPr>
          <p:cNvPr id="35" name="Picture 2">
            <a:extLst>
              <a:ext uri="{FF2B5EF4-FFF2-40B4-BE49-F238E27FC236}">
                <a16:creationId xmlns="" xmlns:a16="http://schemas.microsoft.com/office/drawing/2014/main" id="{5C351EBC-68AE-4FAF-9CF3-532D5053B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399" y="3808191"/>
            <a:ext cx="6561977" cy="4993283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6" name="Rectangle 12">
            <a:extLst>
              <a:ext uri="{FF2B5EF4-FFF2-40B4-BE49-F238E27FC236}">
                <a16:creationId xmlns="" xmlns:a16="http://schemas.microsoft.com/office/drawing/2014/main" id="{8AEC6A95-BA6E-41BB-8FCB-059CCE7818B0}"/>
              </a:ext>
            </a:extLst>
          </p:cNvPr>
          <p:cNvSpPr/>
          <p:nvPr/>
        </p:nvSpPr>
        <p:spPr>
          <a:xfrm>
            <a:off x="7411085" y="6238556"/>
            <a:ext cx="9143999" cy="3185487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altLang="zh-CN" sz="6600" b="1" dirty="0" smtClean="0">
                <a:latin typeface="Arabic Typesetting" pitchFamily="66" charset="-78"/>
                <a:cs typeface="Arabic Typesetting" pitchFamily="66" charset="-78"/>
                <a:sym typeface="+mn-lt"/>
              </a:rPr>
              <a:t>.............</a:t>
            </a:r>
            <a:r>
              <a:rPr lang="ar-SA" altLang="zh-CN" sz="6600" b="1" dirty="0" smtClean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  <a:sym typeface="+mn-lt"/>
              </a:rPr>
              <a:t>  </a:t>
            </a:r>
            <a:r>
              <a:rPr lang="ar-SA" altLang="zh-CN" sz="6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  <a:sym typeface="+mn-lt"/>
              </a:rPr>
              <a:t>آحاد</a:t>
            </a:r>
            <a:r>
              <a:rPr lang="ar-SA" altLang="zh-CN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  <a:sym typeface="+mn-lt"/>
              </a:rPr>
              <a:t> </a:t>
            </a:r>
            <a:r>
              <a:rPr lang="ar-SA" altLang="zh-CN" sz="6600" b="1" dirty="0" smtClean="0">
                <a:latin typeface="Arabic Typesetting" pitchFamily="66" charset="-78"/>
                <a:cs typeface="Arabic Typesetting" pitchFamily="66" charset="-78"/>
                <a:sym typeface="+mn-lt"/>
              </a:rPr>
              <a:t>................</a:t>
            </a:r>
            <a:r>
              <a:rPr lang="ar-SA" altLang="zh-CN" sz="6600" b="1" dirty="0" smtClean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  <a:sym typeface="+mn-lt"/>
              </a:rPr>
              <a:t>  </a:t>
            </a:r>
            <a:r>
              <a:rPr lang="ar-SA" altLang="zh-CN" sz="6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  <a:sym typeface="+mn-lt"/>
              </a:rPr>
              <a:t>عشرات</a:t>
            </a:r>
            <a:endParaRPr lang="zh-CN" altLang="en-US" sz="66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ar-SA" altLang="zh-CN" sz="6600" dirty="0" smtClean="0">
                <a:latin typeface="Arabic Typesetting" pitchFamily="66" charset="-78"/>
                <a:cs typeface="Arabic Typesetting" pitchFamily="66" charset="-78"/>
                <a:sym typeface="+mn-lt"/>
              </a:rPr>
              <a:t>.................. </a:t>
            </a:r>
            <a:r>
              <a:rPr lang="ar-SA" altLang="zh-CN" sz="66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  <a:sym typeface="+mn-lt"/>
              </a:rPr>
              <a:t>اثنان و أربعون</a:t>
            </a:r>
            <a:endParaRPr lang="zh-CN" altLang="en-US" sz="66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  <a:sym typeface="+mn-lt"/>
            </a:endParaRPr>
          </a:p>
        </p:txBody>
      </p:sp>
      <p:sp>
        <p:nvSpPr>
          <p:cNvPr id="71" name="文本框 1"/>
          <p:cNvSpPr txBox="1"/>
          <p:nvPr/>
        </p:nvSpPr>
        <p:spPr>
          <a:xfrm>
            <a:off x="1544543" y="9436988"/>
            <a:ext cx="5169834" cy="944604"/>
          </a:xfrm>
          <a:prstGeom prst="rect">
            <a:avLst/>
          </a:prstGeom>
          <a:noFill/>
        </p:spPr>
        <p:txBody>
          <a:bodyPr wrap="square" lIns="205755" tIns="102879" rIns="205755" bIns="102879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14000"/>
              </a:lnSpc>
            </a:pPr>
            <a:r>
              <a:rPr lang="ar-SA" altLang="zh-CN" sz="4200" b="1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ص </a:t>
            </a:r>
            <a:r>
              <a:rPr lang="ar-SA" altLang="zh-CN" sz="4200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64</a:t>
            </a:r>
            <a:endParaRPr lang="en-US" altLang="zh-CN" sz="4200" b="1" dirty="0">
              <a:solidFill>
                <a:srgbClr val="CC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sie" panose="02000000000000000000" charset="0"/>
              <a:ea typeface="Elsie" panose="02000000000000000000" charset="0"/>
              <a:cs typeface="PT Bold Heading" pitchFamily="2" charset="-78"/>
            </a:endParaRPr>
          </a:p>
        </p:txBody>
      </p:sp>
      <p:sp>
        <p:nvSpPr>
          <p:cNvPr id="72" name="文本框 2"/>
          <p:cNvSpPr txBox="1"/>
          <p:nvPr/>
        </p:nvSpPr>
        <p:spPr>
          <a:xfrm>
            <a:off x="-685800" y="1437736"/>
            <a:ext cx="9085422" cy="1038764"/>
          </a:xfrm>
          <a:prstGeom prst="rect">
            <a:avLst/>
          </a:prstGeom>
          <a:noFill/>
        </p:spPr>
        <p:txBody>
          <a:bodyPr wrap="square" lIns="205755" tIns="102879" rIns="205755" bIns="102879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ar-SA" altLang="zh-CN" sz="5400" u="sng" dirty="0">
                <a:solidFill>
                  <a:srgbClr val="CC3399"/>
                </a:solidFill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9 – </a:t>
            </a:r>
            <a:r>
              <a:rPr lang="ar-SA" altLang="zh-CN" sz="5400" u="sng" dirty="0" smtClean="0">
                <a:solidFill>
                  <a:srgbClr val="CC3399"/>
                </a:solidFill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4 </a:t>
            </a:r>
            <a:r>
              <a:rPr lang="ar-SA" altLang="zh-CN" sz="5400" b="1" dirty="0" smtClean="0">
                <a:solidFill>
                  <a:srgbClr val="925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الأعداد حتى 100 </a:t>
            </a:r>
            <a:endParaRPr lang="zh-CN" altLang="en-US" sz="5400" b="1" dirty="0">
              <a:solidFill>
                <a:srgbClr val="9259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sie" panose="02000000000000000000" charset="0"/>
              <a:ea typeface="Elsie" panose="02000000000000000000" charset="0"/>
              <a:cs typeface="PT Bold Heading" pitchFamily="2" charset="-78"/>
            </a:endParaRPr>
          </a:p>
        </p:txBody>
      </p:sp>
      <p:grpSp>
        <p:nvGrpSpPr>
          <p:cNvPr id="73" name="مجموعة 72"/>
          <p:cNvGrpSpPr/>
          <p:nvPr/>
        </p:nvGrpSpPr>
        <p:grpSpPr>
          <a:xfrm>
            <a:off x="-838200" y="-266700"/>
            <a:ext cx="5724680" cy="2162634"/>
            <a:chOff x="4846999" y="825494"/>
            <a:chExt cx="3816453" cy="1441756"/>
          </a:xfrm>
        </p:grpSpPr>
        <p:pic>
          <p:nvPicPr>
            <p:cNvPr id="74" name="Google Shape;181;p29"/>
            <p:cNvPicPr preferRelativeResize="0"/>
            <p:nvPr/>
          </p:nvPicPr>
          <p:blipFill rotWithShape="1">
            <a:blip r:embed="rId18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4000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t="16970" r="8892" b="21025"/>
            <a:stretch/>
          </p:blipFill>
          <p:spPr>
            <a:xfrm>
              <a:off x="4846999" y="825494"/>
              <a:ext cx="3816453" cy="14417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5478173" y="1231062"/>
              <a:ext cx="2664489" cy="670262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6000" b="1" dirty="0" smtClean="0">
                  <a:ln w="0"/>
                  <a:solidFill>
                    <a:srgbClr val="FFFFFF"/>
                  </a:solidFill>
                  <a:cs typeface="PT Bold Heading" pitchFamily="2" charset="-78"/>
                </a:rPr>
                <a:t>20-8-1443هـ</a:t>
              </a:r>
              <a:endParaRPr lang="en-US" sz="6000" b="1" dirty="0">
                <a:ln w="0"/>
                <a:solidFill>
                  <a:srgbClr val="FFFFFF"/>
                </a:solidFill>
                <a:cs typeface="PT Bold Heading" pitchFamily="2" charset="-78"/>
              </a:endParaRPr>
            </a:p>
          </p:txBody>
        </p:sp>
      </p:grpSp>
      <p:pic>
        <p:nvPicPr>
          <p:cNvPr id="153" name="صورة 7">
            <a:extLst>
              <a:ext uri="{FF2B5EF4-FFF2-40B4-BE49-F238E27FC236}">
                <a16:creationId xmlns="" xmlns:a16="http://schemas.microsoft.com/office/drawing/2014/main" id="{BCBE2C9A-26A1-E34C-A5B5-C64FDCB93AF6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2225" b="40370" l="31742" r="510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67" t="15206" r="45802" b="67892"/>
          <a:stretch/>
        </p:blipFill>
        <p:spPr>
          <a:xfrm>
            <a:off x="6879161" y="1714500"/>
            <a:ext cx="5312839" cy="5424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مجموعة 4"/>
          <p:cNvGrpSpPr/>
          <p:nvPr/>
        </p:nvGrpSpPr>
        <p:grpSpPr>
          <a:xfrm>
            <a:off x="11896066" y="2458995"/>
            <a:ext cx="4662783" cy="3903705"/>
            <a:chOff x="11896066" y="2458995"/>
            <a:chExt cx="4662783" cy="3903705"/>
          </a:xfrm>
        </p:grpSpPr>
        <p:grpSp>
          <p:nvGrpSpPr>
            <p:cNvPr id="22" name="تجميع"/>
            <p:cNvGrpSpPr/>
            <p:nvPr/>
          </p:nvGrpSpPr>
          <p:grpSpPr>
            <a:xfrm>
              <a:off x="11896066" y="2458995"/>
              <a:ext cx="4662783" cy="3903705"/>
              <a:chOff x="0" y="0"/>
              <a:chExt cx="7040196" cy="6977224"/>
            </a:xfrm>
          </p:grpSpPr>
          <p:pic>
            <p:nvPicPr>
              <p:cNvPr id="24" name="F7E7BD7F-89A1-445C-8F6E-33B02CC2290B-L0-001.png" descr="F7E7BD7F-89A1-445C-8F6E-33B02CC2290B-L0-001.png"/>
              <p:cNvPicPr>
                <a:picLocks noChangeAspect="1"/>
              </p:cNvPicPr>
              <p:nvPr/>
            </p:nvPicPr>
            <p:blipFill rotWithShape="1">
              <a:blip r:embed="rId22">
                <a:extLst/>
              </a:blip>
              <a:srcRect l="71311" t="15749" r="9261" b="58579"/>
              <a:stretch/>
            </p:blipFill>
            <p:spPr>
              <a:xfrm>
                <a:off x="0" y="0"/>
                <a:ext cx="7040196" cy="697722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5" name="385300A0-C796-4170-8E74-DF22C29AF1A5-L0-001.png" descr="385300A0-C796-4170-8E74-DF22C29AF1A5-L0-001.png"/>
              <p:cNvPicPr>
                <a:picLocks noChangeAspect="1"/>
              </p:cNvPicPr>
              <p:nvPr/>
            </p:nvPicPr>
            <p:blipFill>
              <a:blip r:embed="rId23">
                <a:extLst/>
              </a:blip>
              <a:srcRect l="37490" t="26874" r="52790" b="49275"/>
              <a:stretch>
                <a:fillRect/>
              </a:stretch>
            </p:blipFill>
            <p:spPr>
              <a:xfrm>
                <a:off x="4304723" y="2174649"/>
                <a:ext cx="1105826" cy="20352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6" name="385300A0-C796-4170-8E74-DF22C29AF1A5-L0-001.png" descr="385300A0-C796-4170-8E74-DF22C29AF1A5-L0-001.png"/>
              <p:cNvPicPr>
                <a:picLocks noChangeAspect="1"/>
              </p:cNvPicPr>
              <p:nvPr/>
            </p:nvPicPr>
            <p:blipFill>
              <a:blip r:embed="rId23">
                <a:extLst/>
              </a:blip>
              <a:srcRect l="37490" t="26874" r="52790" b="49275"/>
              <a:stretch>
                <a:fillRect/>
              </a:stretch>
            </p:blipFill>
            <p:spPr>
              <a:xfrm>
                <a:off x="4304723" y="4212499"/>
                <a:ext cx="1105826" cy="203525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7" name="385300A0-C796-4170-8E74-DF22C29AF1A5-L0-001.png" descr="385300A0-C796-4170-8E74-DF22C29AF1A5-L0-001.png"/>
              <p:cNvPicPr>
                <a:picLocks noChangeAspect="1"/>
              </p:cNvPicPr>
              <p:nvPr/>
            </p:nvPicPr>
            <p:blipFill>
              <a:blip r:embed="rId23">
                <a:extLst/>
              </a:blip>
              <a:srcRect l="37490" t="26874" r="52790" b="49275"/>
              <a:stretch>
                <a:fillRect/>
              </a:stretch>
            </p:blipFill>
            <p:spPr>
              <a:xfrm>
                <a:off x="1418407" y="2486418"/>
                <a:ext cx="1105826" cy="203525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8" name="385300A0-C796-4170-8E74-DF22C29AF1A5-L0-001.png" descr="385300A0-C796-4170-8E74-DF22C29AF1A5-L0-001.png"/>
              <p:cNvPicPr>
                <a:picLocks noChangeAspect="1"/>
              </p:cNvPicPr>
              <p:nvPr/>
            </p:nvPicPr>
            <p:blipFill>
              <a:blip r:embed="rId23">
                <a:extLst/>
              </a:blip>
              <a:srcRect l="37490" t="26874" r="52790" b="49275"/>
              <a:stretch>
                <a:fillRect/>
              </a:stretch>
            </p:blipFill>
            <p:spPr>
              <a:xfrm>
                <a:off x="1418407" y="4212499"/>
                <a:ext cx="1105826" cy="203525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3" name="مستطيل"/>
            <p:cNvSpPr/>
            <p:nvPr/>
          </p:nvSpPr>
          <p:spPr>
            <a:xfrm>
              <a:off x="15032778" y="4009577"/>
              <a:ext cx="1272065" cy="199414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8580" tIns="68580" rIns="68580" bIns="68580" numCol="1" anchor="ctr">
              <a:noAutofit/>
            </a:bodyPr>
            <a:lstStyle/>
            <a:p>
              <a:pPr defTabSz="2057400">
                <a:defRPr sz="32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45" name="مكعب"/>
            <p:cNvSpPr/>
            <p:nvPr/>
          </p:nvSpPr>
          <p:spPr>
            <a:xfrm>
              <a:off x="15165686" y="5119192"/>
              <a:ext cx="627666" cy="460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102870" tIns="102869" rIns="102870" bIns="102869" anchor="ctr"/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46" name="مكعب"/>
            <p:cNvSpPr/>
            <p:nvPr/>
          </p:nvSpPr>
          <p:spPr>
            <a:xfrm>
              <a:off x="15165686" y="4345421"/>
              <a:ext cx="638602" cy="468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102870" tIns="102869" rIns="102870" bIns="102869" anchor="ctr"/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grpSp>
          <p:nvGrpSpPr>
            <p:cNvPr id="48" name="تجميع"/>
            <p:cNvGrpSpPr/>
            <p:nvPr/>
          </p:nvGrpSpPr>
          <p:grpSpPr>
            <a:xfrm>
              <a:off x="13258800" y="3849058"/>
              <a:ext cx="547340" cy="2208842"/>
              <a:chOff x="0" y="0"/>
              <a:chExt cx="645428" cy="4373915"/>
            </a:xfrm>
          </p:grpSpPr>
          <p:sp>
            <p:nvSpPr>
              <p:cNvPr id="49" name="مكعب"/>
              <p:cNvSpPr/>
              <p:nvPr/>
            </p:nvSpPr>
            <p:spPr>
              <a:xfrm>
                <a:off x="21708" y="3750195"/>
                <a:ext cx="623720" cy="623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201" y="0"/>
                    </a:moveTo>
                    <a:cubicBezTo>
                      <a:pt x="7108" y="0"/>
                      <a:pt x="7018" y="37"/>
                      <a:pt x="6952" y="103"/>
                    </a:cubicBezTo>
                    <a:lnTo>
                      <a:pt x="103" y="6951"/>
                    </a:lnTo>
                    <a:cubicBezTo>
                      <a:pt x="65" y="6989"/>
                      <a:pt x="91" y="7054"/>
                      <a:pt x="145" y="7054"/>
                    </a:cubicBezTo>
                    <a:lnTo>
                      <a:pt x="14172" y="7054"/>
                    </a:lnTo>
                    <a:cubicBezTo>
                      <a:pt x="14214" y="7054"/>
                      <a:pt x="14253" y="7038"/>
                      <a:pt x="14283" y="7008"/>
                    </a:cubicBezTo>
                    <a:lnTo>
                      <a:pt x="21210" y="81"/>
                    </a:lnTo>
                    <a:cubicBezTo>
                      <a:pt x="21240" y="51"/>
                      <a:pt x="21219" y="0"/>
                      <a:pt x="21176" y="0"/>
                    </a:cubicBezTo>
                    <a:lnTo>
                      <a:pt x="7201" y="0"/>
                    </a:lnTo>
                    <a:close/>
                    <a:moveTo>
                      <a:pt x="21571" y="380"/>
                    </a:moveTo>
                    <a:cubicBezTo>
                      <a:pt x="21555" y="373"/>
                      <a:pt x="21534" y="375"/>
                      <a:pt x="21519" y="390"/>
                    </a:cubicBezTo>
                    <a:lnTo>
                      <a:pt x="14597" y="7312"/>
                    </a:lnTo>
                    <a:cubicBezTo>
                      <a:pt x="14564" y="7345"/>
                      <a:pt x="14546" y="7389"/>
                      <a:pt x="14546" y="7435"/>
                    </a:cubicBezTo>
                    <a:lnTo>
                      <a:pt x="14546" y="21490"/>
                    </a:lnTo>
                    <a:cubicBezTo>
                      <a:pt x="14546" y="21530"/>
                      <a:pt x="14594" y="21550"/>
                      <a:pt x="14622" y="21522"/>
                    </a:cubicBezTo>
                    <a:lnTo>
                      <a:pt x="21490" y="14622"/>
                    </a:lnTo>
                    <a:cubicBezTo>
                      <a:pt x="21561" y="14552"/>
                      <a:pt x="21600" y="14457"/>
                      <a:pt x="21600" y="14357"/>
                    </a:cubicBezTo>
                    <a:lnTo>
                      <a:pt x="21600" y="424"/>
                    </a:lnTo>
                    <a:cubicBezTo>
                      <a:pt x="21600" y="402"/>
                      <a:pt x="21588" y="387"/>
                      <a:pt x="21571" y="380"/>
                    </a:cubicBezTo>
                    <a:close/>
                    <a:moveTo>
                      <a:pt x="78" y="7491"/>
                    </a:moveTo>
                    <a:cubicBezTo>
                      <a:pt x="34" y="7491"/>
                      <a:pt x="0" y="7527"/>
                      <a:pt x="0" y="7570"/>
                    </a:cubicBezTo>
                    <a:lnTo>
                      <a:pt x="0" y="21522"/>
                    </a:lnTo>
                    <a:cubicBezTo>
                      <a:pt x="0" y="21566"/>
                      <a:pt x="34" y="21600"/>
                      <a:pt x="78" y="21600"/>
                    </a:cubicBezTo>
                    <a:lnTo>
                      <a:pt x="14030" y="21600"/>
                    </a:lnTo>
                    <a:cubicBezTo>
                      <a:pt x="14073" y="21600"/>
                      <a:pt x="14109" y="21566"/>
                      <a:pt x="14109" y="21522"/>
                    </a:cubicBezTo>
                    <a:lnTo>
                      <a:pt x="14109" y="7570"/>
                    </a:lnTo>
                    <a:cubicBezTo>
                      <a:pt x="14109" y="7527"/>
                      <a:pt x="14073" y="7491"/>
                      <a:pt x="14030" y="7491"/>
                    </a:cubicBezTo>
                    <a:lnTo>
                      <a:pt x="78" y="7491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91439" tIns="91439" rIns="91439" bIns="91439" numCol="1" anchor="ctr">
                <a:noAutofit/>
              </a:bodyPr>
              <a:lstStyle/>
              <a:p>
                <a:pPr defTabSz="2057400">
                  <a:defRPr sz="36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600"/>
              </a:p>
            </p:txBody>
          </p:sp>
          <p:sp>
            <p:nvSpPr>
              <p:cNvPr id="50" name="مكعب"/>
              <p:cNvSpPr/>
              <p:nvPr/>
            </p:nvSpPr>
            <p:spPr>
              <a:xfrm>
                <a:off x="21708" y="3326502"/>
                <a:ext cx="623720" cy="623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201" y="0"/>
                    </a:moveTo>
                    <a:cubicBezTo>
                      <a:pt x="7108" y="0"/>
                      <a:pt x="7018" y="37"/>
                      <a:pt x="6952" y="103"/>
                    </a:cubicBezTo>
                    <a:lnTo>
                      <a:pt x="103" y="6951"/>
                    </a:lnTo>
                    <a:cubicBezTo>
                      <a:pt x="65" y="6989"/>
                      <a:pt x="91" y="7054"/>
                      <a:pt x="145" y="7054"/>
                    </a:cubicBezTo>
                    <a:lnTo>
                      <a:pt x="14172" y="7054"/>
                    </a:lnTo>
                    <a:cubicBezTo>
                      <a:pt x="14214" y="7054"/>
                      <a:pt x="14253" y="7038"/>
                      <a:pt x="14283" y="7008"/>
                    </a:cubicBezTo>
                    <a:lnTo>
                      <a:pt x="21210" y="81"/>
                    </a:lnTo>
                    <a:cubicBezTo>
                      <a:pt x="21240" y="51"/>
                      <a:pt x="21219" y="0"/>
                      <a:pt x="21176" y="0"/>
                    </a:cubicBezTo>
                    <a:lnTo>
                      <a:pt x="7201" y="0"/>
                    </a:lnTo>
                    <a:close/>
                    <a:moveTo>
                      <a:pt x="21571" y="380"/>
                    </a:moveTo>
                    <a:cubicBezTo>
                      <a:pt x="21555" y="373"/>
                      <a:pt x="21534" y="375"/>
                      <a:pt x="21519" y="390"/>
                    </a:cubicBezTo>
                    <a:lnTo>
                      <a:pt x="14597" y="7312"/>
                    </a:lnTo>
                    <a:cubicBezTo>
                      <a:pt x="14564" y="7345"/>
                      <a:pt x="14546" y="7389"/>
                      <a:pt x="14546" y="7435"/>
                    </a:cubicBezTo>
                    <a:lnTo>
                      <a:pt x="14546" y="21490"/>
                    </a:lnTo>
                    <a:cubicBezTo>
                      <a:pt x="14546" y="21530"/>
                      <a:pt x="14594" y="21550"/>
                      <a:pt x="14622" y="21522"/>
                    </a:cubicBezTo>
                    <a:lnTo>
                      <a:pt x="21490" y="14622"/>
                    </a:lnTo>
                    <a:cubicBezTo>
                      <a:pt x="21561" y="14552"/>
                      <a:pt x="21600" y="14457"/>
                      <a:pt x="21600" y="14357"/>
                    </a:cubicBezTo>
                    <a:lnTo>
                      <a:pt x="21600" y="424"/>
                    </a:lnTo>
                    <a:cubicBezTo>
                      <a:pt x="21600" y="402"/>
                      <a:pt x="21588" y="387"/>
                      <a:pt x="21571" y="380"/>
                    </a:cubicBezTo>
                    <a:close/>
                    <a:moveTo>
                      <a:pt x="78" y="7491"/>
                    </a:moveTo>
                    <a:cubicBezTo>
                      <a:pt x="34" y="7491"/>
                      <a:pt x="0" y="7527"/>
                      <a:pt x="0" y="7570"/>
                    </a:cubicBezTo>
                    <a:lnTo>
                      <a:pt x="0" y="21522"/>
                    </a:lnTo>
                    <a:cubicBezTo>
                      <a:pt x="0" y="21566"/>
                      <a:pt x="34" y="21600"/>
                      <a:pt x="78" y="21600"/>
                    </a:cubicBezTo>
                    <a:lnTo>
                      <a:pt x="14030" y="21600"/>
                    </a:lnTo>
                    <a:cubicBezTo>
                      <a:pt x="14073" y="21600"/>
                      <a:pt x="14109" y="21566"/>
                      <a:pt x="14109" y="21522"/>
                    </a:cubicBezTo>
                    <a:lnTo>
                      <a:pt x="14109" y="7570"/>
                    </a:lnTo>
                    <a:cubicBezTo>
                      <a:pt x="14109" y="7527"/>
                      <a:pt x="14073" y="7491"/>
                      <a:pt x="14030" y="7491"/>
                    </a:cubicBezTo>
                    <a:lnTo>
                      <a:pt x="78" y="7491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91439" tIns="91439" rIns="91439" bIns="91439" numCol="1" anchor="ctr">
                <a:noAutofit/>
              </a:bodyPr>
              <a:lstStyle/>
              <a:p>
                <a:pPr defTabSz="2057400">
                  <a:defRPr sz="36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600"/>
              </a:p>
            </p:txBody>
          </p:sp>
          <p:sp>
            <p:nvSpPr>
              <p:cNvPr id="51" name="مكعب"/>
              <p:cNvSpPr/>
              <p:nvPr/>
            </p:nvSpPr>
            <p:spPr>
              <a:xfrm>
                <a:off x="21708" y="2916288"/>
                <a:ext cx="623720" cy="623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201" y="0"/>
                    </a:moveTo>
                    <a:cubicBezTo>
                      <a:pt x="7108" y="0"/>
                      <a:pt x="7018" y="37"/>
                      <a:pt x="6952" y="103"/>
                    </a:cubicBezTo>
                    <a:lnTo>
                      <a:pt x="103" y="6951"/>
                    </a:lnTo>
                    <a:cubicBezTo>
                      <a:pt x="65" y="6989"/>
                      <a:pt x="91" y="7054"/>
                      <a:pt x="145" y="7054"/>
                    </a:cubicBezTo>
                    <a:lnTo>
                      <a:pt x="14172" y="7054"/>
                    </a:lnTo>
                    <a:cubicBezTo>
                      <a:pt x="14214" y="7054"/>
                      <a:pt x="14253" y="7038"/>
                      <a:pt x="14283" y="7008"/>
                    </a:cubicBezTo>
                    <a:lnTo>
                      <a:pt x="21210" y="81"/>
                    </a:lnTo>
                    <a:cubicBezTo>
                      <a:pt x="21240" y="51"/>
                      <a:pt x="21219" y="0"/>
                      <a:pt x="21176" y="0"/>
                    </a:cubicBezTo>
                    <a:lnTo>
                      <a:pt x="7201" y="0"/>
                    </a:lnTo>
                    <a:close/>
                    <a:moveTo>
                      <a:pt x="21571" y="380"/>
                    </a:moveTo>
                    <a:cubicBezTo>
                      <a:pt x="21555" y="373"/>
                      <a:pt x="21534" y="375"/>
                      <a:pt x="21519" y="390"/>
                    </a:cubicBezTo>
                    <a:lnTo>
                      <a:pt x="14597" y="7312"/>
                    </a:lnTo>
                    <a:cubicBezTo>
                      <a:pt x="14564" y="7345"/>
                      <a:pt x="14546" y="7389"/>
                      <a:pt x="14546" y="7435"/>
                    </a:cubicBezTo>
                    <a:lnTo>
                      <a:pt x="14546" y="21490"/>
                    </a:lnTo>
                    <a:cubicBezTo>
                      <a:pt x="14546" y="21530"/>
                      <a:pt x="14594" y="21550"/>
                      <a:pt x="14622" y="21522"/>
                    </a:cubicBezTo>
                    <a:lnTo>
                      <a:pt x="21490" y="14622"/>
                    </a:lnTo>
                    <a:cubicBezTo>
                      <a:pt x="21561" y="14552"/>
                      <a:pt x="21600" y="14457"/>
                      <a:pt x="21600" y="14357"/>
                    </a:cubicBezTo>
                    <a:lnTo>
                      <a:pt x="21600" y="424"/>
                    </a:lnTo>
                    <a:cubicBezTo>
                      <a:pt x="21600" y="402"/>
                      <a:pt x="21588" y="387"/>
                      <a:pt x="21571" y="380"/>
                    </a:cubicBezTo>
                    <a:close/>
                    <a:moveTo>
                      <a:pt x="78" y="7491"/>
                    </a:moveTo>
                    <a:cubicBezTo>
                      <a:pt x="34" y="7491"/>
                      <a:pt x="0" y="7527"/>
                      <a:pt x="0" y="7570"/>
                    </a:cubicBezTo>
                    <a:lnTo>
                      <a:pt x="0" y="21522"/>
                    </a:lnTo>
                    <a:cubicBezTo>
                      <a:pt x="0" y="21566"/>
                      <a:pt x="34" y="21600"/>
                      <a:pt x="78" y="21600"/>
                    </a:cubicBezTo>
                    <a:lnTo>
                      <a:pt x="14030" y="21600"/>
                    </a:lnTo>
                    <a:cubicBezTo>
                      <a:pt x="14073" y="21600"/>
                      <a:pt x="14109" y="21566"/>
                      <a:pt x="14109" y="21522"/>
                    </a:cubicBezTo>
                    <a:lnTo>
                      <a:pt x="14109" y="7570"/>
                    </a:lnTo>
                    <a:cubicBezTo>
                      <a:pt x="14109" y="7527"/>
                      <a:pt x="14073" y="7491"/>
                      <a:pt x="14030" y="7491"/>
                    </a:cubicBezTo>
                    <a:lnTo>
                      <a:pt x="78" y="7491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91439" tIns="91439" rIns="91439" bIns="91439" numCol="1" anchor="ctr">
                <a:noAutofit/>
              </a:bodyPr>
              <a:lstStyle/>
              <a:p>
                <a:pPr defTabSz="2057400">
                  <a:defRPr sz="36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600"/>
              </a:p>
            </p:txBody>
          </p:sp>
          <p:sp>
            <p:nvSpPr>
              <p:cNvPr id="52" name="مكعب"/>
              <p:cNvSpPr/>
              <p:nvPr/>
            </p:nvSpPr>
            <p:spPr>
              <a:xfrm>
                <a:off x="21708" y="2492594"/>
                <a:ext cx="623720" cy="623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201" y="0"/>
                    </a:moveTo>
                    <a:cubicBezTo>
                      <a:pt x="7108" y="0"/>
                      <a:pt x="7018" y="37"/>
                      <a:pt x="6952" y="103"/>
                    </a:cubicBezTo>
                    <a:lnTo>
                      <a:pt x="103" y="6951"/>
                    </a:lnTo>
                    <a:cubicBezTo>
                      <a:pt x="65" y="6989"/>
                      <a:pt x="91" y="7054"/>
                      <a:pt x="145" y="7054"/>
                    </a:cubicBezTo>
                    <a:lnTo>
                      <a:pt x="14172" y="7054"/>
                    </a:lnTo>
                    <a:cubicBezTo>
                      <a:pt x="14214" y="7054"/>
                      <a:pt x="14253" y="7038"/>
                      <a:pt x="14283" y="7008"/>
                    </a:cubicBezTo>
                    <a:lnTo>
                      <a:pt x="21210" y="81"/>
                    </a:lnTo>
                    <a:cubicBezTo>
                      <a:pt x="21240" y="51"/>
                      <a:pt x="21219" y="0"/>
                      <a:pt x="21176" y="0"/>
                    </a:cubicBezTo>
                    <a:lnTo>
                      <a:pt x="7201" y="0"/>
                    </a:lnTo>
                    <a:close/>
                    <a:moveTo>
                      <a:pt x="21571" y="380"/>
                    </a:moveTo>
                    <a:cubicBezTo>
                      <a:pt x="21555" y="373"/>
                      <a:pt x="21534" y="375"/>
                      <a:pt x="21519" y="390"/>
                    </a:cubicBezTo>
                    <a:lnTo>
                      <a:pt x="14597" y="7312"/>
                    </a:lnTo>
                    <a:cubicBezTo>
                      <a:pt x="14564" y="7345"/>
                      <a:pt x="14546" y="7389"/>
                      <a:pt x="14546" y="7435"/>
                    </a:cubicBezTo>
                    <a:lnTo>
                      <a:pt x="14546" y="21490"/>
                    </a:lnTo>
                    <a:cubicBezTo>
                      <a:pt x="14546" y="21530"/>
                      <a:pt x="14594" y="21550"/>
                      <a:pt x="14622" y="21522"/>
                    </a:cubicBezTo>
                    <a:lnTo>
                      <a:pt x="21490" y="14622"/>
                    </a:lnTo>
                    <a:cubicBezTo>
                      <a:pt x="21561" y="14552"/>
                      <a:pt x="21600" y="14457"/>
                      <a:pt x="21600" y="14357"/>
                    </a:cubicBezTo>
                    <a:lnTo>
                      <a:pt x="21600" y="424"/>
                    </a:lnTo>
                    <a:cubicBezTo>
                      <a:pt x="21600" y="402"/>
                      <a:pt x="21588" y="387"/>
                      <a:pt x="21571" y="380"/>
                    </a:cubicBezTo>
                    <a:close/>
                    <a:moveTo>
                      <a:pt x="78" y="7491"/>
                    </a:moveTo>
                    <a:cubicBezTo>
                      <a:pt x="34" y="7491"/>
                      <a:pt x="0" y="7527"/>
                      <a:pt x="0" y="7570"/>
                    </a:cubicBezTo>
                    <a:lnTo>
                      <a:pt x="0" y="21522"/>
                    </a:lnTo>
                    <a:cubicBezTo>
                      <a:pt x="0" y="21566"/>
                      <a:pt x="34" y="21600"/>
                      <a:pt x="78" y="21600"/>
                    </a:cubicBezTo>
                    <a:lnTo>
                      <a:pt x="14030" y="21600"/>
                    </a:lnTo>
                    <a:cubicBezTo>
                      <a:pt x="14073" y="21600"/>
                      <a:pt x="14109" y="21566"/>
                      <a:pt x="14109" y="21522"/>
                    </a:cubicBezTo>
                    <a:lnTo>
                      <a:pt x="14109" y="7570"/>
                    </a:lnTo>
                    <a:cubicBezTo>
                      <a:pt x="14109" y="7527"/>
                      <a:pt x="14073" y="7491"/>
                      <a:pt x="14030" y="7491"/>
                    </a:cubicBezTo>
                    <a:lnTo>
                      <a:pt x="78" y="7491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91439" tIns="91439" rIns="91439" bIns="91439" numCol="1" anchor="ctr">
                <a:noAutofit/>
              </a:bodyPr>
              <a:lstStyle/>
              <a:p>
                <a:pPr defTabSz="2057400">
                  <a:defRPr sz="36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600"/>
              </a:p>
            </p:txBody>
          </p:sp>
          <p:sp>
            <p:nvSpPr>
              <p:cNvPr id="53" name="مكعب"/>
              <p:cNvSpPr/>
              <p:nvPr/>
            </p:nvSpPr>
            <p:spPr>
              <a:xfrm>
                <a:off x="28303" y="2095571"/>
                <a:ext cx="617125" cy="6171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201" y="0"/>
                    </a:moveTo>
                    <a:cubicBezTo>
                      <a:pt x="7108" y="0"/>
                      <a:pt x="7018" y="37"/>
                      <a:pt x="6952" y="103"/>
                    </a:cubicBezTo>
                    <a:lnTo>
                      <a:pt x="103" y="6951"/>
                    </a:lnTo>
                    <a:cubicBezTo>
                      <a:pt x="65" y="6989"/>
                      <a:pt x="91" y="7054"/>
                      <a:pt x="145" y="7054"/>
                    </a:cubicBezTo>
                    <a:lnTo>
                      <a:pt x="14172" y="7054"/>
                    </a:lnTo>
                    <a:cubicBezTo>
                      <a:pt x="14214" y="7054"/>
                      <a:pt x="14253" y="7038"/>
                      <a:pt x="14283" y="7008"/>
                    </a:cubicBezTo>
                    <a:lnTo>
                      <a:pt x="21210" y="81"/>
                    </a:lnTo>
                    <a:cubicBezTo>
                      <a:pt x="21240" y="51"/>
                      <a:pt x="21219" y="0"/>
                      <a:pt x="21176" y="0"/>
                    </a:cubicBezTo>
                    <a:lnTo>
                      <a:pt x="7201" y="0"/>
                    </a:lnTo>
                    <a:close/>
                    <a:moveTo>
                      <a:pt x="21571" y="380"/>
                    </a:moveTo>
                    <a:cubicBezTo>
                      <a:pt x="21555" y="373"/>
                      <a:pt x="21534" y="375"/>
                      <a:pt x="21519" y="390"/>
                    </a:cubicBezTo>
                    <a:lnTo>
                      <a:pt x="14597" y="7312"/>
                    </a:lnTo>
                    <a:cubicBezTo>
                      <a:pt x="14564" y="7345"/>
                      <a:pt x="14546" y="7389"/>
                      <a:pt x="14546" y="7435"/>
                    </a:cubicBezTo>
                    <a:lnTo>
                      <a:pt x="14546" y="21490"/>
                    </a:lnTo>
                    <a:cubicBezTo>
                      <a:pt x="14546" y="21530"/>
                      <a:pt x="14594" y="21550"/>
                      <a:pt x="14622" y="21522"/>
                    </a:cubicBezTo>
                    <a:lnTo>
                      <a:pt x="21490" y="14622"/>
                    </a:lnTo>
                    <a:cubicBezTo>
                      <a:pt x="21561" y="14552"/>
                      <a:pt x="21600" y="14457"/>
                      <a:pt x="21600" y="14357"/>
                    </a:cubicBezTo>
                    <a:lnTo>
                      <a:pt x="21600" y="424"/>
                    </a:lnTo>
                    <a:cubicBezTo>
                      <a:pt x="21600" y="402"/>
                      <a:pt x="21588" y="387"/>
                      <a:pt x="21571" y="380"/>
                    </a:cubicBezTo>
                    <a:close/>
                    <a:moveTo>
                      <a:pt x="78" y="7491"/>
                    </a:moveTo>
                    <a:cubicBezTo>
                      <a:pt x="34" y="7491"/>
                      <a:pt x="0" y="7527"/>
                      <a:pt x="0" y="7570"/>
                    </a:cubicBezTo>
                    <a:lnTo>
                      <a:pt x="0" y="21522"/>
                    </a:lnTo>
                    <a:cubicBezTo>
                      <a:pt x="0" y="21566"/>
                      <a:pt x="34" y="21600"/>
                      <a:pt x="78" y="21600"/>
                    </a:cubicBezTo>
                    <a:lnTo>
                      <a:pt x="14030" y="21600"/>
                    </a:lnTo>
                    <a:cubicBezTo>
                      <a:pt x="14073" y="21600"/>
                      <a:pt x="14109" y="21566"/>
                      <a:pt x="14109" y="21522"/>
                    </a:cubicBezTo>
                    <a:lnTo>
                      <a:pt x="14109" y="7570"/>
                    </a:lnTo>
                    <a:cubicBezTo>
                      <a:pt x="14109" y="7527"/>
                      <a:pt x="14073" y="7491"/>
                      <a:pt x="14030" y="7491"/>
                    </a:cubicBezTo>
                    <a:lnTo>
                      <a:pt x="78" y="7491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91439" tIns="91439" rIns="91439" bIns="91439" numCol="1" anchor="ctr">
                <a:noAutofit/>
              </a:bodyPr>
              <a:lstStyle/>
              <a:p>
                <a:pPr defTabSz="2057400">
                  <a:defRPr sz="36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600"/>
              </a:p>
            </p:txBody>
          </p:sp>
          <p:sp>
            <p:nvSpPr>
              <p:cNvPr id="54" name="مكعب"/>
              <p:cNvSpPr/>
              <p:nvPr/>
            </p:nvSpPr>
            <p:spPr>
              <a:xfrm>
                <a:off x="21708" y="1665282"/>
                <a:ext cx="623720" cy="623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201" y="0"/>
                    </a:moveTo>
                    <a:cubicBezTo>
                      <a:pt x="7108" y="0"/>
                      <a:pt x="7018" y="37"/>
                      <a:pt x="6952" y="103"/>
                    </a:cubicBezTo>
                    <a:lnTo>
                      <a:pt x="103" y="6951"/>
                    </a:lnTo>
                    <a:cubicBezTo>
                      <a:pt x="65" y="6989"/>
                      <a:pt x="91" y="7054"/>
                      <a:pt x="145" y="7054"/>
                    </a:cubicBezTo>
                    <a:lnTo>
                      <a:pt x="14172" y="7054"/>
                    </a:lnTo>
                    <a:cubicBezTo>
                      <a:pt x="14214" y="7054"/>
                      <a:pt x="14253" y="7038"/>
                      <a:pt x="14283" y="7008"/>
                    </a:cubicBezTo>
                    <a:lnTo>
                      <a:pt x="21210" y="81"/>
                    </a:lnTo>
                    <a:cubicBezTo>
                      <a:pt x="21240" y="51"/>
                      <a:pt x="21219" y="0"/>
                      <a:pt x="21176" y="0"/>
                    </a:cubicBezTo>
                    <a:lnTo>
                      <a:pt x="7201" y="0"/>
                    </a:lnTo>
                    <a:close/>
                    <a:moveTo>
                      <a:pt x="21571" y="380"/>
                    </a:moveTo>
                    <a:cubicBezTo>
                      <a:pt x="21555" y="373"/>
                      <a:pt x="21534" y="375"/>
                      <a:pt x="21519" y="390"/>
                    </a:cubicBezTo>
                    <a:lnTo>
                      <a:pt x="14597" y="7312"/>
                    </a:lnTo>
                    <a:cubicBezTo>
                      <a:pt x="14564" y="7345"/>
                      <a:pt x="14546" y="7389"/>
                      <a:pt x="14546" y="7435"/>
                    </a:cubicBezTo>
                    <a:lnTo>
                      <a:pt x="14546" y="21490"/>
                    </a:lnTo>
                    <a:cubicBezTo>
                      <a:pt x="14546" y="21530"/>
                      <a:pt x="14594" y="21550"/>
                      <a:pt x="14622" y="21522"/>
                    </a:cubicBezTo>
                    <a:lnTo>
                      <a:pt x="21490" y="14622"/>
                    </a:lnTo>
                    <a:cubicBezTo>
                      <a:pt x="21561" y="14552"/>
                      <a:pt x="21600" y="14457"/>
                      <a:pt x="21600" y="14357"/>
                    </a:cubicBezTo>
                    <a:lnTo>
                      <a:pt x="21600" y="424"/>
                    </a:lnTo>
                    <a:cubicBezTo>
                      <a:pt x="21600" y="402"/>
                      <a:pt x="21588" y="387"/>
                      <a:pt x="21571" y="380"/>
                    </a:cubicBezTo>
                    <a:close/>
                    <a:moveTo>
                      <a:pt x="78" y="7491"/>
                    </a:moveTo>
                    <a:cubicBezTo>
                      <a:pt x="34" y="7491"/>
                      <a:pt x="0" y="7527"/>
                      <a:pt x="0" y="7570"/>
                    </a:cubicBezTo>
                    <a:lnTo>
                      <a:pt x="0" y="21522"/>
                    </a:lnTo>
                    <a:cubicBezTo>
                      <a:pt x="0" y="21566"/>
                      <a:pt x="34" y="21600"/>
                      <a:pt x="78" y="21600"/>
                    </a:cubicBezTo>
                    <a:lnTo>
                      <a:pt x="14030" y="21600"/>
                    </a:lnTo>
                    <a:cubicBezTo>
                      <a:pt x="14073" y="21600"/>
                      <a:pt x="14109" y="21566"/>
                      <a:pt x="14109" y="21522"/>
                    </a:cubicBezTo>
                    <a:lnTo>
                      <a:pt x="14109" y="7570"/>
                    </a:lnTo>
                    <a:cubicBezTo>
                      <a:pt x="14109" y="7527"/>
                      <a:pt x="14073" y="7491"/>
                      <a:pt x="14030" y="7491"/>
                    </a:cubicBezTo>
                    <a:lnTo>
                      <a:pt x="78" y="7491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91439" tIns="91439" rIns="91439" bIns="91439" numCol="1" anchor="ctr">
                <a:noAutofit/>
              </a:bodyPr>
              <a:lstStyle/>
              <a:p>
                <a:pPr defTabSz="2057400">
                  <a:defRPr sz="36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600"/>
              </a:p>
            </p:txBody>
          </p:sp>
          <p:sp>
            <p:nvSpPr>
              <p:cNvPr id="55" name="مكعب"/>
              <p:cNvSpPr/>
              <p:nvPr/>
            </p:nvSpPr>
            <p:spPr>
              <a:xfrm>
                <a:off x="21708" y="1261663"/>
                <a:ext cx="623720" cy="623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201" y="0"/>
                    </a:moveTo>
                    <a:cubicBezTo>
                      <a:pt x="7108" y="0"/>
                      <a:pt x="7018" y="37"/>
                      <a:pt x="6952" y="103"/>
                    </a:cubicBezTo>
                    <a:lnTo>
                      <a:pt x="103" y="6951"/>
                    </a:lnTo>
                    <a:cubicBezTo>
                      <a:pt x="65" y="6989"/>
                      <a:pt x="91" y="7054"/>
                      <a:pt x="145" y="7054"/>
                    </a:cubicBezTo>
                    <a:lnTo>
                      <a:pt x="14172" y="7054"/>
                    </a:lnTo>
                    <a:cubicBezTo>
                      <a:pt x="14214" y="7054"/>
                      <a:pt x="14253" y="7038"/>
                      <a:pt x="14283" y="7008"/>
                    </a:cubicBezTo>
                    <a:lnTo>
                      <a:pt x="21210" y="81"/>
                    </a:lnTo>
                    <a:cubicBezTo>
                      <a:pt x="21240" y="51"/>
                      <a:pt x="21219" y="0"/>
                      <a:pt x="21176" y="0"/>
                    </a:cubicBezTo>
                    <a:lnTo>
                      <a:pt x="7201" y="0"/>
                    </a:lnTo>
                    <a:close/>
                    <a:moveTo>
                      <a:pt x="21571" y="380"/>
                    </a:moveTo>
                    <a:cubicBezTo>
                      <a:pt x="21555" y="373"/>
                      <a:pt x="21534" y="375"/>
                      <a:pt x="21519" y="390"/>
                    </a:cubicBezTo>
                    <a:lnTo>
                      <a:pt x="14597" y="7312"/>
                    </a:lnTo>
                    <a:cubicBezTo>
                      <a:pt x="14564" y="7345"/>
                      <a:pt x="14546" y="7389"/>
                      <a:pt x="14546" y="7435"/>
                    </a:cubicBezTo>
                    <a:lnTo>
                      <a:pt x="14546" y="21490"/>
                    </a:lnTo>
                    <a:cubicBezTo>
                      <a:pt x="14546" y="21530"/>
                      <a:pt x="14594" y="21550"/>
                      <a:pt x="14622" y="21522"/>
                    </a:cubicBezTo>
                    <a:lnTo>
                      <a:pt x="21490" y="14622"/>
                    </a:lnTo>
                    <a:cubicBezTo>
                      <a:pt x="21561" y="14552"/>
                      <a:pt x="21600" y="14457"/>
                      <a:pt x="21600" y="14357"/>
                    </a:cubicBezTo>
                    <a:lnTo>
                      <a:pt x="21600" y="424"/>
                    </a:lnTo>
                    <a:cubicBezTo>
                      <a:pt x="21600" y="402"/>
                      <a:pt x="21588" y="387"/>
                      <a:pt x="21571" y="380"/>
                    </a:cubicBezTo>
                    <a:close/>
                    <a:moveTo>
                      <a:pt x="78" y="7491"/>
                    </a:moveTo>
                    <a:cubicBezTo>
                      <a:pt x="34" y="7491"/>
                      <a:pt x="0" y="7527"/>
                      <a:pt x="0" y="7570"/>
                    </a:cubicBezTo>
                    <a:lnTo>
                      <a:pt x="0" y="21522"/>
                    </a:lnTo>
                    <a:cubicBezTo>
                      <a:pt x="0" y="21566"/>
                      <a:pt x="34" y="21600"/>
                      <a:pt x="78" y="21600"/>
                    </a:cubicBezTo>
                    <a:lnTo>
                      <a:pt x="14030" y="21600"/>
                    </a:lnTo>
                    <a:cubicBezTo>
                      <a:pt x="14073" y="21600"/>
                      <a:pt x="14109" y="21566"/>
                      <a:pt x="14109" y="21522"/>
                    </a:cubicBezTo>
                    <a:lnTo>
                      <a:pt x="14109" y="7570"/>
                    </a:lnTo>
                    <a:cubicBezTo>
                      <a:pt x="14109" y="7527"/>
                      <a:pt x="14073" y="7491"/>
                      <a:pt x="14030" y="7491"/>
                    </a:cubicBezTo>
                    <a:lnTo>
                      <a:pt x="78" y="7491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91439" tIns="91439" rIns="91439" bIns="91439" numCol="1" anchor="ctr">
                <a:noAutofit/>
              </a:bodyPr>
              <a:lstStyle/>
              <a:p>
                <a:pPr defTabSz="2057400">
                  <a:defRPr sz="36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600"/>
              </a:p>
            </p:txBody>
          </p:sp>
          <p:sp>
            <p:nvSpPr>
              <p:cNvPr id="56" name="مكعب"/>
              <p:cNvSpPr/>
              <p:nvPr/>
            </p:nvSpPr>
            <p:spPr>
              <a:xfrm>
                <a:off x="11050" y="827312"/>
                <a:ext cx="634378" cy="634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201" y="0"/>
                    </a:moveTo>
                    <a:cubicBezTo>
                      <a:pt x="7108" y="0"/>
                      <a:pt x="7018" y="37"/>
                      <a:pt x="6952" y="103"/>
                    </a:cubicBezTo>
                    <a:lnTo>
                      <a:pt x="103" y="6951"/>
                    </a:lnTo>
                    <a:cubicBezTo>
                      <a:pt x="65" y="6989"/>
                      <a:pt x="91" y="7054"/>
                      <a:pt x="145" y="7054"/>
                    </a:cubicBezTo>
                    <a:lnTo>
                      <a:pt x="14172" y="7054"/>
                    </a:lnTo>
                    <a:cubicBezTo>
                      <a:pt x="14214" y="7054"/>
                      <a:pt x="14253" y="7038"/>
                      <a:pt x="14283" y="7008"/>
                    </a:cubicBezTo>
                    <a:lnTo>
                      <a:pt x="21210" y="81"/>
                    </a:lnTo>
                    <a:cubicBezTo>
                      <a:pt x="21240" y="51"/>
                      <a:pt x="21219" y="0"/>
                      <a:pt x="21176" y="0"/>
                    </a:cubicBezTo>
                    <a:lnTo>
                      <a:pt x="7201" y="0"/>
                    </a:lnTo>
                    <a:close/>
                    <a:moveTo>
                      <a:pt x="21571" y="380"/>
                    </a:moveTo>
                    <a:cubicBezTo>
                      <a:pt x="21555" y="373"/>
                      <a:pt x="21534" y="375"/>
                      <a:pt x="21519" y="390"/>
                    </a:cubicBezTo>
                    <a:lnTo>
                      <a:pt x="14597" y="7312"/>
                    </a:lnTo>
                    <a:cubicBezTo>
                      <a:pt x="14564" y="7345"/>
                      <a:pt x="14546" y="7389"/>
                      <a:pt x="14546" y="7435"/>
                    </a:cubicBezTo>
                    <a:lnTo>
                      <a:pt x="14546" y="21490"/>
                    </a:lnTo>
                    <a:cubicBezTo>
                      <a:pt x="14546" y="21530"/>
                      <a:pt x="14594" y="21550"/>
                      <a:pt x="14622" y="21522"/>
                    </a:cubicBezTo>
                    <a:lnTo>
                      <a:pt x="21490" y="14622"/>
                    </a:lnTo>
                    <a:cubicBezTo>
                      <a:pt x="21561" y="14552"/>
                      <a:pt x="21600" y="14457"/>
                      <a:pt x="21600" y="14357"/>
                    </a:cubicBezTo>
                    <a:lnTo>
                      <a:pt x="21600" y="424"/>
                    </a:lnTo>
                    <a:cubicBezTo>
                      <a:pt x="21600" y="402"/>
                      <a:pt x="21588" y="387"/>
                      <a:pt x="21571" y="380"/>
                    </a:cubicBezTo>
                    <a:close/>
                    <a:moveTo>
                      <a:pt x="78" y="7491"/>
                    </a:moveTo>
                    <a:cubicBezTo>
                      <a:pt x="34" y="7491"/>
                      <a:pt x="0" y="7527"/>
                      <a:pt x="0" y="7570"/>
                    </a:cubicBezTo>
                    <a:lnTo>
                      <a:pt x="0" y="21522"/>
                    </a:lnTo>
                    <a:cubicBezTo>
                      <a:pt x="0" y="21566"/>
                      <a:pt x="34" y="21600"/>
                      <a:pt x="78" y="21600"/>
                    </a:cubicBezTo>
                    <a:lnTo>
                      <a:pt x="14030" y="21600"/>
                    </a:lnTo>
                    <a:cubicBezTo>
                      <a:pt x="14073" y="21600"/>
                      <a:pt x="14109" y="21566"/>
                      <a:pt x="14109" y="21522"/>
                    </a:cubicBezTo>
                    <a:lnTo>
                      <a:pt x="14109" y="7570"/>
                    </a:lnTo>
                    <a:cubicBezTo>
                      <a:pt x="14109" y="7527"/>
                      <a:pt x="14073" y="7491"/>
                      <a:pt x="14030" y="7491"/>
                    </a:cubicBezTo>
                    <a:lnTo>
                      <a:pt x="78" y="7491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91439" tIns="91439" rIns="91439" bIns="91439" numCol="1" anchor="ctr">
                <a:noAutofit/>
              </a:bodyPr>
              <a:lstStyle/>
              <a:p>
                <a:pPr defTabSz="2057400">
                  <a:defRPr sz="36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600"/>
              </a:p>
            </p:txBody>
          </p:sp>
          <p:sp>
            <p:nvSpPr>
              <p:cNvPr id="57" name="مكعب"/>
              <p:cNvSpPr/>
              <p:nvPr/>
            </p:nvSpPr>
            <p:spPr>
              <a:xfrm>
                <a:off x="0" y="401985"/>
                <a:ext cx="645428" cy="645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201" y="0"/>
                    </a:moveTo>
                    <a:cubicBezTo>
                      <a:pt x="7108" y="0"/>
                      <a:pt x="7018" y="37"/>
                      <a:pt x="6952" y="103"/>
                    </a:cubicBezTo>
                    <a:lnTo>
                      <a:pt x="103" y="6951"/>
                    </a:lnTo>
                    <a:cubicBezTo>
                      <a:pt x="65" y="6989"/>
                      <a:pt x="91" y="7054"/>
                      <a:pt x="145" y="7054"/>
                    </a:cubicBezTo>
                    <a:lnTo>
                      <a:pt x="14172" y="7054"/>
                    </a:lnTo>
                    <a:cubicBezTo>
                      <a:pt x="14214" y="7054"/>
                      <a:pt x="14253" y="7038"/>
                      <a:pt x="14283" y="7008"/>
                    </a:cubicBezTo>
                    <a:lnTo>
                      <a:pt x="21210" y="81"/>
                    </a:lnTo>
                    <a:cubicBezTo>
                      <a:pt x="21240" y="51"/>
                      <a:pt x="21219" y="0"/>
                      <a:pt x="21176" y="0"/>
                    </a:cubicBezTo>
                    <a:lnTo>
                      <a:pt x="7201" y="0"/>
                    </a:lnTo>
                    <a:close/>
                    <a:moveTo>
                      <a:pt x="21571" y="380"/>
                    </a:moveTo>
                    <a:cubicBezTo>
                      <a:pt x="21555" y="373"/>
                      <a:pt x="21534" y="375"/>
                      <a:pt x="21519" y="390"/>
                    </a:cubicBezTo>
                    <a:lnTo>
                      <a:pt x="14597" y="7312"/>
                    </a:lnTo>
                    <a:cubicBezTo>
                      <a:pt x="14564" y="7345"/>
                      <a:pt x="14546" y="7389"/>
                      <a:pt x="14546" y="7435"/>
                    </a:cubicBezTo>
                    <a:lnTo>
                      <a:pt x="14546" y="21490"/>
                    </a:lnTo>
                    <a:cubicBezTo>
                      <a:pt x="14546" y="21530"/>
                      <a:pt x="14594" y="21550"/>
                      <a:pt x="14622" y="21522"/>
                    </a:cubicBezTo>
                    <a:lnTo>
                      <a:pt x="21490" y="14622"/>
                    </a:lnTo>
                    <a:cubicBezTo>
                      <a:pt x="21561" y="14552"/>
                      <a:pt x="21600" y="14457"/>
                      <a:pt x="21600" y="14357"/>
                    </a:cubicBezTo>
                    <a:lnTo>
                      <a:pt x="21600" y="424"/>
                    </a:lnTo>
                    <a:cubicBezTo>
                      <a:pt x="21600" y="402"/>
                      <a:pt x="21588" y="387"/>
                      <a:pt x="21571" y="380"/>
                    </a:cubicBezTo>
                    <a:close/>
                    <a:moveTo>
                      <a:pt x="78" y="7491"/>
                    </a:moveTo>
                    <a:cubicBezTo>
                      <a:pt x="34" y="7491"/>
                      <a:pt x="0" y="7527"/>
                      <a:pt x="0" y="7570"/>
                    </a:cubicBezTo>
                    <a:lnTo>
                      <a:pt x="0" y="21522"/>
                    </a:lnTo>
                    <a:cubicBezTo>
                      <a:pt x="0" y="21566"/>
                      <a:pt x="34" y="21600"/>
                      <a:pt x="78" y="21600"/>
                    </a:cubicBezTo>
                    <a:lnTo>
                      <a:pt x="14030" y="21600"/>
                    </a:lnTo>
                    <a:cubicBezTo>
                      <a:pt x="14073" y="21600"/>
                      <a:pt x="14109" y="21566"/>
                      <a:pt x="14109" y="21522"/>
                    </a:cubicBezTo>
                    <a:lnTo>
                      <a:pt x="14109" y="7570"/>
                    </a:lnTo>
                    <a:cubicBezTo>
                      <a:pt x="14109" y="7527"/>
                      <a:pt x="14073" y="7491"/>
                      <a:pt x="14030" y="7491"/>
                    </a:cubicBezTo>
                    <a:lnTo>
                      <a:pt x="78" y="7491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91439" tIns="91439" rIns="91439" bIns="91439" numCol="1" anchor="ctr">
                <a:noAutofit/>
              </a:bodyPr>
              <a:lstStyle/>
              <a:p>
                <a:pPr defTabSz="2057400">
                  <a:defRPr sz="36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600"/>
              </a:p>
            </p:txBody>
          </p:sp>
          <p:sp>
            <p:nvSpPr>
              <p:cNvPr id="58" name="مكعب"/>
              <p:cNvSpPr/>
              <p:nvPr/>
            </p:nvSpPr>
            <p:spPr>
              <a:xfrm>
                <a:off x="10854" y="0"/>
                <a:ext cx="623720" cy="6237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201" y="0"/>
                    </a:moveTo>
                    <a:cubicBezTo>
                      <a:pt x="7108" y="0"/>
                      <a:pt x="7018" y="37"/>
                      <a:pt x="6952" y="103"/>
                    </a:cubicBezTo>
                    <a:lnTo>
                      <a:pt x="103" y="6951"/>
                    </a:lnTo>
                    <a:cubicBezTo>
                      <a:pt x="65" y="6989"/>
                      <a:pt x="91" y="7054"/>
                      <a:pt x="145" y="7054"/>
                    </a:cubicBezTo>
                    <a:lnTo>
                      <a:pt x="14172" y="7054"/>
                    </a:lnTo>
                    <a:cubicBezTo>
                      <a:pt x="14214" y="7054"/>
                      <a:pt x="14253" y="7038"/>
                      <a:pt x="14283" y="7008"/>
                    </a:cubicBezTo>
                    <a:lnTo>
                      <a:pt x="21210" y="81"/>
                    </a:lnTo>
                    <a:cubicBezTo>
                      <a:pt x="21240" y="51"/>
                      <a:pt x="21219" y="0"/>
                      <a:pt x="21176" y="0"/>
                    </a:cubicBezTo>
                    <a:lnTo>
                      <a:pt x="7201" y="0"/>
                    </a:lnTo>
                    <a:close/>
                    <a:moveTo>
                      <a:pt x="21571" y="380"/>
                    </a:moveTo>
                    <a:cubicBezTo>
                      <a:pt x="21555" y="373"/>
                      <a:pt x="21534" y="375"/>
                      <a:pt x="21519" y="390"/>
                    </a:cubicBezTo>
                    <a:lnTo>
                      <a:pt x="14597" y="7312"/>
                    </a:lnTo>
                    <a:cubicBezTo>
                      <a:pt x="14564" y="7345"/>
                      <a:pt x="14546" y="7389"/>
                      <a:pt x="14546" y="7435"/>
                    </a:cubicBezTo>
                    <a:lnTo>
                      <a:pt x="14546" y="21490"/>
                    </a:lnTo>
                    <a:cubicBezTo>
                      <a:pt x="14546" y="21530"/>
                      <a:pt x="14594" y="21550"/>
                      <a:pt x="14622" y="21522"/>
                    </a:cubicBezTo>
                    <a:lnTo>
                      <a:pt x="21490" y="14622"/>
                    </a:lnTo>
                    <a:cubicBezTo>
                      <a:pt x="21561" y="14552"/>
                      <a:pt x="21600" y="14457"/>
                      <a:pt x="21600" y="14357"/>
                    </a:cubicBezTo>
                    <a:lnTo>
                      <a:pt x="21600" y="424"/>
                    </a:lnTo>
                    <a:cubicBezTo>
                      <a:pt x="21600" y="402"/>
                      <a:pt x="21588" y="387"/>
                      <a:pt x="21571" y="380"/>
                    </a:cubicBezTo>
                    <a:close/>
                    <a:moveTo>
                      <a:pt x="78" y="7491"/>
                    </a:moveTo>
                    <a:cubicBezTo>
                      <a:pt x="34" y="7491"/>
                      <a:pt x="0" y="7527"/>
                      <a:pt x="0" y="7570"/>
                    </a:cubicBezTo>
                    <a:lnTo>
                      <a:pt x="0" y="21522"/>
                    </a:lnTo>
                    <a:cubicBezTo>
                      <a:pt x="0" y="21566"/>
                      <a:pt x="34" y="21600"/>
                      <a:pt x="78" y="21600"/>
                    </a:cubicBezTo>
                    <a:lnTo>
                      <a:pt x="14030" y="21600"/>
                    </a:lnTo>
                    <a:cubicBezTo>
                      <a:pt x="14073" y="21600"/>
                      <a:pt x="14109" y="21566"/>
                      <a:pt x="14109" y="21522"/>
                    </a:cubicBezTo>
                    <a:lnTo>
                      <a:pt x="14109" y="7570"/>
                    </a:lnTo>
                    <a:cubicBezTo>
                      <a:pt x="14109" y="7527"/>
                      <a:pt x="14073" y="7491"/>
                      <a:pt x="14030" y="7491"/>
                    </a:cubicBezTo>
                    <a:lnTo>
                      <a:pt x="78" y="7491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91439" tIns="91439" rIns="91439" bIns="91439" numCol="1" anchor="ctr">
                <a:noAutofit/>
              </a:bodyPr>
              <a:lstStyle/>
              <a:p>
                <a:pPr defTabSz="2057400">
                  <a:defRPr sz="36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600"/>
              </a:p>
            </p:txBody>
          </p:sp>
        </p:grpSp>
        <p:grpSp>
          <p:nvGrpSpPr>
            <p:cNvPr id="76" name="تجميع"/>
            <p:cNvGrpSpPr/>
            <p:nvPr/>
          </p:nvGrpSpPr>
          <p:grpSpPr>
            <a:xfrm>
              <a:off x="13868400" y="3849058"/>
              <a:ext cx="547340" cy="2208842"/>
              <a:chOff x="0" y="0"/>
              <a:chExt cx="645428" cy="4373915"/>
            </a:xfrm>
          </p:grpSpPr>
          <p:sp>
            <p:nvSpPr>
              <p:cNvPr id="77" name="مكعب"/>
              <p:cNvSpPr/>
              <p:nvPr/>
            </p:nvSpPr>
            <p:spPr>
              <a:xfrm>
                <a:off x="21708" y="3750195"/>
                <a:ext cx="623720" cy="623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201" y="0"/>
                    </a:moveTo>
                    <a:cubicBezTo>
                      <a:pt x="7108" y="0"/>
                      <a:pt x="7018" y="37"/>
                      <a:pt x="6952" y="103"/>
                    </a:cubicBezTo>
                    <a:lnTo>
                      <a:pt x="103" y="6951"/>
                    </a:lnTo>
                    <a:cubicBezTo>
                      <a:pt x="65" y="6989"/>
                      <a:pt x="91" y="7054"/>
                      <a:pt x="145" y="7054"/>
                    </a:cubicBezTo>
                    <a:lnTo>
                      <a:pt x="14172" y="7054"/>
                    </a:lnTo>
                    <a:cubicBezTo>
                      <a:pt x="14214" y="7054"/>
                      <a:pt x="14253" y="7038"/>
                      <a:pt x="14283" y="7008"/>
                    </a:cubicBezTo>
                    <a:lnTo>
                      <a:pt x="21210" y="81"/>
                    </a:lnTo>
                    <a:cubicBezTo>
                      <a:pt x="21240" y="51"/>
                      <a:pt x="21219" y="0"/>
                      <a:pt x="21176" y="0"/>
                    </a:cubicBezTo>
                    <a:lnTo>
                      <a:pt x="7201" y="0"/>
                    </a:lnTo>
                    <a:close/>
                    <a:moveTo>
                      <a:pt x="21571" y="380"/>
                    </a:moveTo>
                    <a:cubicBezTo>
                      <a:pt x="21555" y="373"/>
                      <a:pt x="21534" y="375"/>
                      <a:pt x="21519" y="390"/>
                    </a:cubicBezTo>
                    <a:lnTo>
                      <a:pt x="14597" y="7312"/>
                    </a:lnTo>
                    <a:cubicBezTo>
                      <a:pt x="14564" y="7345"/>
                      <a:pt x="14546" y="7389"/>
                      <a:pt x="14546" y="7435"/>
                    </a:cubicBezTo>
                    <a:lnTo>
                      <a:pt x="14546" y="21490"/>
                    </a:lnTo>
                    <a:cubicBezTo>
                      <a:pt x="14546" y="21530"/>
                      <a:pt x="14594" y="21550"/>
                      <a:pt x="14622" y="21522"/>
                    </a:cubicBezTo>
                    <a:lnTo>
                      <a:pt x="21490" y="14622"/>
                    </a:lnTo>
                    <a:cubicBezTo>
                      <a:pt x="21561" y="14552"/>
                      <a:pt x="21600" y="14457"/>
                      <a:pt x="21600" y="14357"/>
                    </a:cubicBezTo>
                    <a:lnTo>
                      <a:pt x="21600" y="424"/>
                    </a:lnTo>
                    <a:cubicBezTo>
                      <a:pt x="21600" y="402"/>
                      <a:pt x="21588" y="387"/>
                      <a:pt x="21571" y="380"/>
                    </a:cubicBezTo>
                    <a:close/>
                    <a:moveTo>
                      <a:pt x="78" y="7491"/>
                    </a:moveTo>
                    <a:cubicBezTo>
                      <a:pt x="34" y="7491"/>
                      <a:pt x="0" y="7527"/>
                      <a:pt x="0" y="7570"/>
                    </a:cubicBezTo>
                    <a:lnTo>
                      <a:pt x="0" y="21522"/>
                    </a:lnTo>
                    <a:cubicBezTo>
                      <a:pt x="0" y="21566"/>
                      <a:pt x="34" y="21600"/>
                      <a:pt x="78" y="21600"/>
                    </a:cubicBezTo>
                    <a:lnTo>
                      <a:pt x="14030" y="21600"/>
                    </a:lnTo>
                    <a:cubicBezTo>
                      <a:pt x="14073" y="21600"/>
                      <a:pt x="14109" y="21566"/>
                      <a:pt x="14109" y="21522"/>
                    </a:cubicBezTo>
                    <a:lnTo>
                      <a:pt x="14109" y="7570"/>
                    </a:lnTo>
                    <a:cubicBezTo>
                      <a:pt x="14109" y="7527"/>
                      <a:pt x="14073" y="7491"/>
                      <a:pt x="14030" y="7491"/>
                    </a:cubicBezTo>
                    <a:lnTo>
                      <a:pt x="78" y="7491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91439" tIns="91439" rIns="91439" bIns="91439" numCol="1" anchor="ctr">
                <a:noAutofit/>
              </a:bodyPr>
              <a:lstStyle/>
              <a:p>
                <a:pPr defTabSz="2057400">
                  <a:defRPr sz="36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600"/>
              </a:p>
            </p:txBody>
          </p:sp>
          <p:sp>
            <p:nvSpPr>
              <p:cNvPr id="78" name="مكعب"/>
              <p:cNvSpPr/>
              <p:nvPr/>
            </p:nvSpPr>
            <p:spPr>
              <a:xfrm>
                <a:off x="21708" y="3326502"/>
                <a:ext cx="623720" cy="623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201" y="0"/>
                    </a:moveTo>
                    <a:cubicBezTo>
                      <a:pt x="7108" y="0"/>
                      <a:pt x="7018" y="37"/>
                      <a:pt x="6952" y="103"/>
                    </a:cubicBezTo>
                    <a:lnTo>
                      <a:pt x="103" y="6951"/>
                    </a:lnTo>
                    <a:cubicBezTo>
                      <a:pt x="65" y="6989"/>
                      <a:pt x="91" y="7054"/>
                      <a:pt x="145" y="7054"/>
                    </a:cubicBezTo>
                    <a:lnTo>
                      <a:pt x="14172" y="7054"/>
                    </a:lnTo>
                    <a:cubicBezTo>
                      <a:pt x="14214" y="7054"/>
                      <a:pt x="14253" y="7038"/>
                      <a:pt x="14283" y="7008"/>
                    </a:cubicBezTo>
                    <a:lnTo>
                      <a:pt x="21210" y="81"/>
                    </a:lnTo>
                    <a:cubicBezTo>
                      <a:pt x="21240" y="51"/>
                      <a:pt x="21219" y="0"/>
                      <a:pt x="21176" y="0"/>
                    </a:cubicBezTo>
                    <a:lnTo>
                      <a:pt x="7201" y="0"/>
                    </a:lnTo>
                    <a:close/>
                    <a:moveTo>
                      <a:pt x="21571" y="380"/>
                    </a:moveTo>
                    <a:cubicBezTo>
                      <a:pt x="21555" y="373"/>
                      <a:pt x="21534" y="375"/>
                      <a:pt x="21519" y="390"/>
                    </a:cubicBezTo>
                    <a:lnTo>
                      <a:pt x="14597" y="7312"/>
                    </a:lnTo>
                    <a:cubicBezTo>
                      <a:pt x="14564" y="7345"/>
                      <a:pt x="14546" y="7389"/>
                      <a:pt x="14546" y="7435"/>
                    </a:cubicBezTo>
                    <a:lnTo>
                      <a:pt x="14546" y="21490"/>
                    </a:lnTo>
                    <a:cubicBezTo>
                      <a:pt x="14546" y="21530"/>
                      <a:pt x="14594" y="21550"/>
                      <a:pt x="14622" y="21522"/>
                    </a:cubicBezTo>
                    <a:lnTo>
                      <a:pt x="21490" y="14622"/>
                    </a:lnTo>
                    <a:cubicBezTo>
                      <a:pt x="21561" y="14552"/>
                      <a:pt x="21600" y="14457"/>
                      <a:pt x="21600" y="14357"/>
                    </a:cubicBezTo>
                    <a:lnTo>
                      <a:pt x="21600" y="424"/>
                    </a:lnTo>
                    <a:cubicBezTo>
                      <a:pt x="21600" y="402"/>
                      <a:pt x="21588" y="387"/>
                      <a:pt x="21571" y="380"/>
                    </a:cubicBezTo>
                    <a:close/>
                    <a:moveTo>
                      <a:pt x="78" y="7491"/>
                    </a:moveTo>
                    <a:cubicBezTo>
                      <a:pt x="34" y="7491"/>
                      <a:pt x="0" y="7527"/>
                      <a:pt x="0" y="7570"/>
                    </a:cubicBezTo>
                    <a:lnTo>
                      <a:pt x="0" y="21522"/>
                    </a:lnTo>
                    <a:cubicBezTo>
                      <a:pt x="0" y="21566"/>
                      <a:pt x="34" y="21600"/>
                      <a:pt x="78" y="21600"/>
                    </a:cubicBezTo>
                    <a:lnTo>
                      <a:pt x="14030" y="21600"/>
                    </a:lnTo>
                    <a:cubicBezTo>
                      <a:pt x="14073" y="21600"/>
                      <a:pt x="14109" y="21566"/>
                      <a:pt x="14109" y="21522"/>
                    </a:cubicBezTo>
                    <a:lnTo>
                      <a:pt x="14109" y="7570"/>
                    </a:lnTo>
                    <a:cubicBezTo>
                      <a:pt x="14109" y="7527"/>
                      <a:pt x="14073" y="7491"/>
                      <a:pt x="14030" y="7491"/>
                    </a:cubicBezTo>
                    <a:lnTo>
                      <a:pt x="78" y="7491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91439" tIns="91439" rIns="91439" bIns="91439" numCol="1" anchor="ctr">
                <a:noAutofit/>
              </a:bodyPr>
              <a:lstStyle/>
              <a:p>
                <a:pPr defTabSz="2057400">
                  <a:defRPr sz="36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600"/>
              </a:p>
            </p:txBody>
          </p:sp>
          <p:sp>
            <p:nvSpPr>
              <p:cNvPr id="79" name="مكعب"/>
              <p:cNvSpPr/>
              <p:nvPr/>
            </p:nvSpPr>
            <p:spPr>
              <a:xfrm>
                <a:off x="21708" y="2916288"/>
                <a:ext cx="623720" cy="623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201" y="0"/>
                    </a:moveTo>
                    <a:cubicBezTo>
                      <a:pt x="7108" y="0"/>
                      <a:pt x="7018" y="37"/>
                      <a:pt x="6952" y="103"/>
                    </a:cubicBezTo>
                    <a:lnTo>
                      <a:pt x="103" y="6951"/>
                    </a:lnTo>
                    <a:cubicBezTo>
                      <a:pt x="65" y="6989"/>
                      <a:pt x="91" y="7054"/>
                      <a:pt x="145" y="7054"/>
                    </a:cubicBezTo>
                    <a:lnTo>
                      <a:pt x="14172" y="7054"/>
                    </a:lnTo>
                    <a:cubicBezTo>
                      <a:pt x="14214" y="7054"/>
                      <a:pt x="14253" y="7038"/>
                      <a:pt x="14283" y="7008"/>
                    </a:cubicBezTo>
                    <a:lnTo>
                      <a:pt x="21210" y="81"/>
                    </a:lnTo>
                    <a:cubicBezTo>
                      <a:pt x="21240" y="51"/>
                      <a:pt x="21219" y="0"/>
                      <a:pt x="21176" y="0"/>
                    </a:cubicBezTo>
                    <a:lnTo>
                      <a:pt x="7201" y="0"/>
                    </a:lnTo>
                    <a:close/>
                    <a:moveTo>
                      <a:pt x="21571" y="380"/>
                    </a:moveTo>
                    <a:cubicBezTo>
                      <a:pt x="21555" y="373"/>
                      <a:pt x="21534" y="375"/>
                      <a:pt x="21519" y="390"/>
                    </a:cubicBezTo>
                    <a:lnTo>
                      <a:pt x="14597" y="7312"/>
                    </a:lnTo>
                    <a:cubicBezTo>
                      <a:pt x="14564" y="7345"/>
                      <a:pt x="14546" y="7389"/>
                      <a:pt x="14546" y="7435"/>
                    </a:cubicBezTo>
                    <a:lnTo>
                      <a:pt x="14546" y="21490"/>
                    </a:lnTo>
                    <a:cubicBezTo>
                      <a:pt x="14546" y="21530"/>
                      <a:pt x="14594" y="21550"/>
                      <a:pt x="14622" y="21522"/>
                    </a:cubicBezTo>
                    <a:lnTo>
                      <a:pt x="21490" y="14622"/>
                    </a:lnTo>
                    <a:cubicBezTo>
                      <a:pt x="21561" y="14552"/>
                      <a:pt x="21600" y="14457"/>
                      <a:pt x="21600" y="14357"/>
                    </a:cubicBezTo>
                    <a:lnTo>
                      <a:pt x="21600" y="424"/>
                    </a:lnTo>
                    <a:cubicBezTo>
                      <a:pt x="21600" y="402"/>
                      <a:pt x="21588" y="387"/>
                      <a:pt x="21571" y="380"/>
                    </a:cubicBezTo>
                    <a:close/>
                    <a:moveTo>
                      <a:pt x="78" y="7491"/>
                    </a:moveTo>
                    <a:cubicBezTo>
                      <a:pt x="34" y="7491"/>
                      <a:pt x="0" y="7527"/>
                      <a:pt x="0" y="7570"/>
                    </a:cubicBezTo>
                    <a:lnTo>
                      <a:pt x="0" y="21522"/>
                    </a:lnTo>
                    <a:cubicBezTo>
                      <a:pt x="0" y="21566"/>
                      <a:pt x="34" y="21600"/>
                      <a:pt x="78" y="21600"/>
                    </a:cubicBezTo>
                    <a:lnTo>
                      <a:pt x="14030" y="21600"/>
                    </a:lnTo>
                    <a:cubicBezTo>
                      <a:pt x="14073" y="21600"/>
                      <a:pt x="14109" y="21566"/>
                      <a:pt x="14109" y="21522"/>
                    </a:cubicBezTo>
                    <a:lnTo>
                      <a:pt x="14109" y="7570"/>
                    </a:lnTo>
                    <a:cubicBezTo>
                      <a:pt x="14109" y="7527"/>
                      <a:pt x="14073" y="7491"/>
                      <a:pt x="14030" y="7491"/>
                    </a:cubicBezTo>
                    <a:lnTo>
                      <a:pt x="78" y="7491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91439" tIns="91439" rIns="91439" bIns="91439" numCol="1" anchor="ctr">
                <a:noAutofit/>
              </a:bodyPr>
              <a:lstStyle/>
              <a:p>
                <a:pPr defTabSz="2057400">
                  <a:defRPr sz="36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600"/>
              </a:p>
            </p:txBody>
          </p:sp>
          <p:sp>
            <p:nvSpPr>
              <p:cNvPr id="80" name="مكعب"/>
              <p:cNvSpPr/>
              <p:nvPr/>
            </p:nvSpPr>
            <p:spPr>
              <a:xfrm>
                <a:off x="21708" y="2492594"/>
                <a:ext cx="623720" cy="623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201" y="0"/>
                    </a:moveTo>
                    <a:cubicBezTo>
                      <a:pt x="7108" y="0"/>
                      <a:pt x="7018" y="37"/>
                      <a:pt x="6952" y="103"/>
                    </a:cubicBezTo>
                    <a:lnTo>
                      <a:pt x="103" y="6951"/>
                    </a:lnTo>
                    <a:cubicBezTo>
                      <a:pt x="65" y="6989"/>
                      <a:pt x="91" y="7054"/>
                      <a:pt x="145" y="7054"/>
                    </a:cubicBezTo>
                    <a:lnTo>
                      <a:pt x="14172" y="7054"/>
                    </a:lnTo>
                    <a:cubicBezTo>
                      <a:pt x="14214" y="7054"/>
                      <a:pt x="14253" y="7038"/>
                      <a:pt x="14283" y="7008"/>
                    </a:cubicBezTo>
                    <a:lnTo>
                      <a:pt x="21210" y="81"/>
                    </a:lnTo>
                    <a:cubicBezTo>
                      <a:pt x="21240" y="51"/>
                      <a:pt x="21219" y="0"/>
                      <a:pt x="21176" y="0"/>
                    </a:cubicBezTo>
                    <a:lnTo>
                      <a:pt x="7201" y="0"/>
                    </a:lnTo>
                    <a:close/>
                    <a:moveTo>
                      <a:pt x="21571" y="380"/>
                    </a:moveTo>
                    <a:cubicBezTo>
                      <a:pt x="21555" y="373"/>
                      <a:pt x="21534" y="375"/>
                      <a:pt x="21519" y="390"/>
                    </a:cubicBezTo>
                    <a:lnTo>
                      <a:pt x="14597" y="7312"/>
                    </a:lnTo>
                    <a:cubicBezTo>
                      <a:pt x="14564" y="7345"/>
                      <a:pt x="14546" y="7389"/>
                      <a:pt x="14546" y="7435"/>
                    </a:cubicBezTo>
                    <a:lnTo>
                      <a:pt x="14546" y="21490"/>
                    </a:lnTo>
                    <a:cubicBezTo>
                      <a:pt x="14546" y="21530"/>
                      <a:pt x="14594" y="21550"/>
                      <a:pt x="14622" y="21522"/>
                    </a:cubicBezTo>
                    <a:lnTo>
                      <a:pt x="21490" y="14622"/>
                    </a:lnTo>
                    <a:cubicBezTo>
                      <a:pt x="21561" y="14552"/>
                      <a:pt x="21600" y="14457"/>
                      <a:pt x="21600" y="14357"/>
                    </a:cubicBezTo>
                    <a:lnTo>
                      <a:pt x="21600" y="424"/>
                    </a:lnTo>
                    <a:cubicBezTo>
                      <a:pt x="21600" y="402"/>
                      <a:pt x="21588" y="387"/>
                      <a:pt x="21571" y="380"/>
                    </a:cubicBezTo>
                    <a:close/>
                    <a:moveTo>
                      <a:pt x="78" y="7491"/>
                    </a:moveTo>
                    <a:cubicBezTo>
                      <a:pt x="34" y="7491"/>
                      <a:pt x="0" y="7527"/>
                      <a:pt x="0" y="7570"/>
                    </a:cubicBezTo>
                    <a:lnTo>
                      <a:pt x="0" y="21522"/>
                    </a:lnTo>
                    <a:cubicBezTo>
                      <a:pt x="0" y="21566"/>
                      <a:pt x="34" y="21600"/>
                      <a:pt x="78" y="21600"/>
                    </a:cubicBezTo>
                    <a:lnTo>
                      <a:pt x="14030" y="21600"/>
                    </a:lnTo>
                    <a:cubicBezTo>
                      <a:pt x="14073" y="21600"/>
                      <a:pt x="14109" y="21566"/>
                      <a:pt x="14109" y="21522"/>
                    </a:cubicBezTo>
                    <a:lnTo>
                      <a:pt x="14109" y="7570"/>
                    </a:lnTo>
                    <a:cubicBezTo>
                      <a:pt x="14109" y="7527"/>
                      <a:pt x="14073" y="7491"/>
                      <a:pt x="14030" y="7491"/>
                    </a:cubicBezTo>
                    <a:lnTo>
                      <a:pt x="78" y="7491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91439" tIns="91439" rIns="91439" bIns="91439" numCol="1" anchor="ctr">
                <a:noAutofit/>
              </a:bodyPr>
              <a:lstStyle/>
              <a:p>
                <a:pPr defTabSz="2057400">
                  <a:defRPr sz="36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600"/>
              </a:p>
            </p:txBody>
          </p:sp>
          <p:sp>
            <p:nvSpPr>
              <p:cNvPr id="81" name="مكعب"/>
              <p:cNvSpPr/>
              <p:nvPr/>
            </p:nvSpPr>
            <p:spPr>
              <a:xfrm>
                <a:off x="28303" y="2095571"/>
                <a:ext cx="617125" cy="6171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201" y="0"/>
                    </a:moveTo>
                    <a:cubicBezTo>
                      <a:pt x="7108" y="0"/>
                      <a:pt x="7018" y="37"/>
                      <a:pt x="6952" y="103"/>
                    </a:cubicBezTo>
                    <a:lnTo>
                      <a:pt x="103" y="6951"/>
                    </a:lnTo>
                    <a:cubicBezTo>
                      <a:pt x="65" y="6989"/>
                      <a:pt x="91" y="7054"/>
                      <a:pt x="145" y="7054"/>
                    </a:cubicBezTo>
                    <a:lnTo>
                      <a:pt x="14172" y="7054"/>
                    </a:lnTo>
                    <a:cubicBezTo>
                      <a:pt x="14214" y="7054"/>
                      <a:pt x="14253" y="7038"/>
                      <a:pt x="14283" y="7008"/>
                    </a:cubicBezTo>
                    <a:lnTo>
                      <a:pt x="21210" y="81"/>
                    </a:lnTo>
                    <a:cubicBezTo>
                      <a:pt x="21240" y="51"/>
                      <a:pt x="21219" y="0"/>
                      <a:pt x="21176" y="0"/>
                    </a:cubicBezTo>
                    <a:lnTo>
                      <a:pt x="7201" y="0"/>
                    </a:lnTo>
                    <a:close/>
                    <a:moveTo>
                      <a:pt x="21571" y="380"/>
                    </a:moveTo>
                    <a:cubicBezTo>
                      <a:pt x="21555" y="373"/>
                      <a:pt x="21534" y="375"/>
                      <a:pt x="21519" y="390"/>
                    </a:cubicBezTo>
                    <a:lnTo>
                      <a:pt x="14597" y="7312"/>
                    </a:lnTo>
                    <a:cubicBezTo>
                      <a:pt x="14564" y="7345"/>
                      <a:pt x="14546" y="7389"/>
                      <a:pt x="14546" y="7435"/>
                    </a:cubicBezTo>
                    <a:lnTo>
                      <a:pt x="14546" y="21490"/>
                    </a:lnTo>
                    <a:cubicBezTo>
                      <a:pt x="14546" y="21530"/>
                      <a:pt x="14594" y="21550"/>
                      <a:pt x="14622" y="21522"/>
                    </a:cubicBezTo>
                    <a:lnTo>
                      <a:pt x="21490" y="14622"/>
                    </a:lnTo>
                    <a:cubicBezTo>
                      <a:pt x="21561" y="14552"/>
                      <a:pt x="21600" y="14457"/>
                      <a:pt x="21600" y="14357"/>
                    </a:cubicBezTo>
                    <a:lnTo>
                      <a:pt x="21600" y="424"/>
                    </a:lnTo>
                    <a:cubicBezTo>
                      <a:pt x="21600" y="402"/>
                      <a:pt x="21588" y="387"/>
                      <a:pt x="21571" y="380"/>
                    </a:cubicBezTo>
                    <a:close/>
                    <a:moveTo>
                      <a:pt x="78" y="7491"/>
                    </a:moveTo>
                    <a:cubicBezTo>
                      <a:pt x="34" y="7491"/>
                      <a:pt x="0" y="7527"/>
                      <a:pt x="0" y="7570"/>
                    </a:cubicBezTo>
                    <a:lnTo>
                      <a:pt x="0" y="21522"/>
                    </a:lnTo>
                    <a:cubicBezTo>
                      <a:pt x="0" y="21566"/>
                      <a:pt x="34" y="21600"/>
                      <a:pt x="78" y="21600"/>
                    </a:cubicBezTo>
                    <a:lnTo>
                      <a:pt x="14030" y="21600"/>
                    </a:lnTo>
                    <a:cubicBezTo>
                      <a:pt x="14073" y="21600"/>
                      <a:pt x="14109" y="21566"/>
                      <a:pt x="14109" y="21522"/>
                    </a:cubicBezTo>
                    <a:lnTo>
                      <a:pt x="14109" y="7570"/>
                    </a:lnTo>
                    <a:cubicBezTo>
                      <a:pt x="14109" y="7527"/>
                      <a:pt x="14073" y="7491"/>
                      <a:pt x="14030" y="7491"/>
                    </a:cubicBezTo>
                    <a:lnTo>
                      <a:pt x="78" y="7491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91439" tIns="91439" rIns="91439" bIns="91439" numCol="1" anchor="ctr">
                <a:noAutofit/>
              </a:bodyPr>
              <a:lstStyle/>
              <a:p>
                <a:pPr defTabSz="2057400">
                  <a:defRPr sz="36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600"/>
              </a:p>
            </p:txBody>
          </p:sp>
          <p:sp>
            <p:nvSpPr>
              <p:cNvPr id="82" name="مكعب"/>
              <p:cNvSpPr/>
              <p:nvPr/>
            </p:nvSpPr>
            <p:spPr>
              <a:xfrm>
                <a:off x="21708" y="1665282"/>
                <a:ext cx="623720" cy="623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201" y="0"/>
                    </a:moveTo>
                    <a:cubicBezTo>
                      <a:pt x="7108" y="0"/>
                      <a:pt x="7018" y="37"/>
                      <a:pt x="6952" y="103"/>
                    </a:cubicBezTo>
                    <a:lnTo>
                      <a:pt x="103" y="6951"/>
                    </a:lnTo>
                    <a:cubicBezTo>
                      <a:pt x="65" y="6989"/>
                      <a:pt x="91" y="7054"/>
                      <a:pt x="145" y="7054"/>
                    </a:cubicBezTo>
                    <a:lnTo>
                      <a:pt x="14172" y="7054"/>
                    </a:lnTo>
                    <a:cubicBezTo>
                      <a:pt x="14214" y="7054"/>
                      <a:pt x="14253" y="7038"/>
                      <a:pt x="14283" y="7008"/>
                    </a:cubicBezTo>
                    <a:lnTo>
                      <a:pt x="21210" y="81"/>
                    </a:lnTo>
                    <a:cubicBezTo>
                      <a:pt x="21240" y="51"/>
                      <a:pt x="21219" y="0"/>
                      <a:pt x="21176" y="0"/>
                    </a:cubicBezTo>
                    <a:lnTo>
                      <a:pt x="7201" y="0"/>
                    </a:lnTo>
                    <a:close/>
                    <a:moveTo>
                      <a:pt x="21571" y="380"/>
                    </a:moveTo>
                    <a:cubicBezTo>
                      <a:pt x="21555" y="373"/>
                      <a:pt x="21534" y="375"/>
                      <a:pt x="21519" y="390"/>
                    </a:cubicBezTo>
                    <a:lnTo>
                      <a:pt x="14597" y="7312"/>
                    </a:lnTo>
                    <a:cubicBezTo>
                      <a:pt x="14564" y="7345"/>
                      <a:pt x="14546" y="7389"/>
                      <a:pt x="14546" y="7435"/>
                    </a:cubicBezTo>
                    <a:lnTo>
                      <a:pt x="14546" y="21490"/>
                    </a:lnTo>
                    <a:cubicBezTo>
                      <a:pt x="14546" y="21530"/>
                      <a:pt x="14594" y="21550"/>
                      <a:pt x="14622" y="21522"/>
                    </a:cubicBezTo>
                    <a:lnTo>
                      <a:pt x="21490" y="14622"/>
                    </a:lnTo>
                    <a:cubicBezTo>
                      <a:pt x="21561" y="14552"/>
                      <a:pt x="21600" y="14457"/>
                      <a:pt x="21600" y="14357"/>
                    </a:cubicBezTo>
                    <a:lnTo>
                      <a:pt x="21600" y="424"/>
                    </a:lnTo>
                    <a:cubicBezTo>
                      <a:pt x="21600" y="402"/>
                      <a:pt x="21588" y="387"/>
                      <a:pt x="21571" y="380"/>
                    </a:cubicBezTo>
                    <a:close/>
                    <a:moveTo>
                      <a:pt x="78" y="7491"/>
                    </a:moveTo>
                    <a:cubicBezTo>
                      <a:pt x="34" y="7491"/>
                      <a:pt x="0" y="7527"/>
                      <a:pt x="0" y="7570"/>
                    </a:cubicBezTo>
                    <a:lnTo>
                      <a:pt x="0" y="21522"/>
                    </a:lnTo>
                    <a:cubicBezTo>
                      <a:pt x="0" y="21566"/>
                      <a:pt x="34" y="21600"/>
                      <a:pt x="78" y="21600"/>
                    </a:cubicBezTo>
                    <a:lnTo>
                      <a:pt x="14030" y="21600"/>
                    </a:lnTo>
                    <a:cubicBezTo>
                      <a:pt x="14073" y="21600"/>
                      <a:pt x="14109" y="21566"/>
                      <a:pt x="14109" y="21522"/>
                    </a:cubicBezTo>
                    <a:lnTo>
                      <a:pt x="14109" y="7570"/>
                    </a:lnTo>
                    <a:cubicBezTo>
                      <a:pt x="14109" y="7527"/>
                      <a:pt x="14073" y="7491"/>
                      <a:pt x="14030" y="7491"/>
                    </a:cubicBezTo>
                    <a:lnTo>
                      <a:pt x="78" y="7491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91439" tIns="91439" rIns="91439" bIns="91439" numCol="1" anchor="ctr">
                <a:noAutofit/>
              </a:bodyPr>
              <a:lstStyle/>
              <a:p>
                <a:pPr defTabSz="2057400">
                  <a:defRPr sz="36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600"/>
              </a:p>
            </p:txBody>
          </p:sp>
          <p:sp>
            <p:nvSpPr>
              <p:cNvPr id="83" name="مكعب"/>
              <p:cNvSpPr/>
              <p:nvPr/>
            </p:nvSpPr>
            <p:spPr>
              <a:xfrm>
                <a:off x="21708" y="1261663"/>
                <a:ext cx="623720" cy="623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201" y="0"/>
                    </a:moveTo>
                    <a:cubicBezTo>
                      <a:pt x="7108" y="0"/>
                      <a:pt x="7018" y="37"/>
                      <a:pt x="6952" y="103"/>
                    </a:cubicBezTo>
                    <a:lnTo>
                      <a:pt x="103" y="6951"/>
                    </a:lnTo>
                    <a:cubicBezTo>
                      <a:pt x="65" y="6989"/>
                      <a:pt x="91" y="7054"/>
                      <a:pt x="145" y="7054"/>
                    </a:cubicBezTo>
                    <a:lnTo>
                      <a:pt x="14172" y="7054"/>
                    </a:lnTo>
                    <a:cubicBezTo>
                      <a:pt x="14214" y="7054"/>
                      <a:pt x="14253" y="7038"/>
                      <a:pt x="14283" y="7008"/>
                    </a:cubicBezTo>
                    <a:lnTo>
                      <a:pt x="21210" y="81"/>
                    </a:lnTo>
                    <a:cubicBezTo>
                      <a:pt x="21240" y="51"/>
                      <a:pt x="21219" y="0"/>
                      <a:pt x="21176" y="0"/>
                    </a:cubicBezTo>
                    <a:lnTo>
                      <a:pt x="7201" y="0"/>
                    </a:lnTo>
                    <a:close/>
                    <a:moveTo>
                      <a:pt x="21571" y="380"/>
                    </a:moveTo>
                    <a:cubicBezTo>
                      <a:pt x="21555" y="373"/>
                      <a:pt x="21534" y="375"/>
                      <a:pt x="21519" y="390"/>
                    </a:cubicBezTo>
                    <a:lnTo>
                      <a:pt x="14597" y="7312"/>
                    </a:lnTo>
                    <a:cubicBezTo>
                      <a:pt x="14564" y="7345"/>
                      <a:pt x="14546" y="7389"/>
                      <a:pt x="14546" y="7435"/>
                    </a:cubicBezTo>
                    <a:lnTo>
                      <a:pt x="14546" y="21490"/>
                    </a:lnTo>
                    <a:cubicBezTo>
                      <a:pt x="14546" y="21530"/>
                      <a:pt x="14594" y="21550"/>
                      <a:pt x="14622" y="21522"/>
                    </a:cubicBezTo>
                    <a:lnTo>
                      <a:pt x="21490" y="14622"/>
                    </a:lnTo>
                    <a:cubicBezTo>
                      <a:pt x="21561" y="14552"/>
                      <a:pt x="21600" y="14457"/>
                      <a:pt x="21600" y="14357"/>
                    </a:cubicBezTo>
                    <a:lnTo>
                      <a:pt x="21600" y="424"/>
                    </a:lnTo>
                    <a:cubicBezTo>
                      <a:pt x="21600" y="402"/>
                      <a:pt x="21588" y="387"/>
                      <a:pt x="21571" y="380"/>
                    </a:cubicBezTo>
                    <a:close/>
                    <a:moveTo>
                      <a:pt x="78" y="7491"/>
                    </a:moveTo>
                    <a:cubicBezTo>
                      <a:pt x="34" y="7491"/>
                      <a:pt x="0" y="7527"/>
                      <a:pt x="0" y="7570"/>
                    </a:cubicBezTo>
                    <a:lnTo>
                      <a:pt x="0" y="21522"/>
                    </a:lnTo>
                    <a:cubicBezTo>
                      <a:pt x="0" y="21566"/>
                      <a:pt x="34" y="21600"/>
                      <a:pt x="78" y="21600"/>
                    </a:cubicBezTo>
                    <a:lnTo>
                      <a:pt x="14030" y="21600"/>
                    </a:lnTo>
                    <a:cubicBezTo>
                      <a:pt x="14073" y="21600"/>
                      <a:pt x="14109" y="21566"/>
                      <a:pt x="14109" y="21522"/>
                    </a:cubicBezTo>
                    <a:lnTo>
                      <a:pt x="14109" y="7570"/>
                    </a:lnTo>
                    <a:cubicBezTo>
                      <a:pt x="14109" y="7527"/>
                      <a:pt x="14073" y="7491"/>
                      <a:pt x="14030" y="7491"/>
                    </a:cubicBezTo>
                    <a:lnTo>
                      <a:pt x="78" y="7491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91439" tIns="91439" rIns="91439" bIns="91439" numCol="1" anchor="ctr">
                <a:noAutofit/>
              </a:bodyPr>
              <a:lstStyle/>
              <a:p>
                <a:pPr defTabSz="2057400">
                  <a:defRPr sz="36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600"/>
              </a:p>
            </p:txBody>
          </p:sp>
          <p:sp>
            <p:nvSpPr>
              <p:cNvPr id="84" name="مكعب"/>
              <p:cNvSpPr/>
              <p:nvPr/>
            </p:nvSpPr>
            <p:spPr>
              <a:xfrm>
                <a:off x="11050" y="827312"/>
                <a:ext cx="634378" cy="634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201" y="0"/>
                    </a:moveTo>
                    <a:cubicBezTo>
                      <a:pt x="7108" y="0"/>
                      <a:pt x="7018" y="37"/>
                      <a:pt x="6952" y="103"/>
                    </a:cubicBezTo>
                    <a:lnTo>
                      <a:pt x="103" y="6951"/>
                    </a:lnTo>
                    <a:cubicBezTo>
                      <a:pt x="65" y="6989"/>
                      <a:pt x="91" y="7054"/>
                      <a:pt x="145" y="7054"/>
                    </a:cubicBezTo>
                    <a:lnTo>
                      <a:pt x="14172" y="7054"/>
                    </a:lnTo>
                    <a:cubicBezTo>
                      <a:pt x="14214" y="7054"/>
                      <a:pt x="14253" y="7038"/>
                      <a:pt x="14283" y="7008"/>
                    </a:cubicBezTo>
                    <a:lnTo>
                      <a:pt x="21210" y="81"/>
                    </a:lnTo>
                    <a:cubicBezTo>
                      <a:pt x="21240" y="51"/>
                      <a:pt x="21219" y="0"/>
                      <a:pt x="21176" y="0"/>
                    </a:cubicBezTo>
                    <a:lnTo>
                      <a:pt x="7201" y="0"/>
                    </a:lnTo>
                    <a:close/>
                    <a:moveTo>
                      <a:pt x="21571" y="380"/>
                    </a:moveTo>
                    <a:cubicBezTo>
                      <a:pt x="21555" y="373"/>
                      <a:pt x="21534" y="375"/>
                      <a:pt x="21519" y="390"/>
                    </a:cubicBezTo>
                    <a:lnTo>
                      <a:pt x="14597" y="7312"/>
                    </a:lnTo>
                    <a:cubicBezTo>
                      <a:pt x="14564" y="7345"/>
                      <a:pt x="14546" y="7389"/>
                      <a:pt x="14546" y="7435"/>
                    </a:cubicBezTo>
                    <a:lnTo>
                      <a:pt x="14546" y="21490"/>
                    </a:lnTo>
                    <a:cubicBezTo>
                      <a:pt x="14546" y="21530"/>
                      <a:pt x="14594" y="21550"/>
                      <a:pt x="14622" y="21522"/>
                    </a:cubicBezTo>
                    <a:lnTo>
                      <a:pt x="21490" y="14622"/>
                    </a:lnTo>
                    <a:cubicBezTo>
                      <a:pt x="21561" y="14552"/>
                      <a:pt x="21600" y="14457"/>
                      <a:pt x="21600" y="14357"/>
                    </a:cubicBezTo>
                    <a:lnTo>
                      <a:pt x="21600" y="424"/>
                    </a:lnTo>
                    <a:cubicBezTo>
                      <a:pt x="21600" y="402"/>
                      <a:pt x="21588" y="387"/>
                      <a:pt x="21571" y="380"/>
                    </a:cubicBezTo>
                    <a:close/>
                    <a:moveTo>
                      <a:pt x="78" y="7491"/>
                    </a:moveTo>
                    <a:cubicBezTo>
                      <a:pt x="34" y="7491"/>
                      <a:pt x="0" y="7527"/>
                      <a:pt x="0" y="7570"/>
                    </a:cubicBezTo>
                    <a:lnTo>
                      <a:pt x="0" y="21522"/>
                    </a:lnTo>
                    <a:cubicBezTo>
                      <a:pt x="0" y="21566"/>
                      <a:pt x="34" y="21600"/>
                      <a:pt x="78" y="21600"/>
                    </a:cubicBezTo>
                    <a:lnTo>
                      <a:pt x="14030" y="21600"/>
                    </a:lnTo>
                    <a:cubicBezTo>
                      <a:pt x="14073" y="21600"/>
                      <a:pt x="14109" y="21566"/>
                      <a:pt x="14109" y="21522"/>
                    </a:cubicBezTo>
                    <a:lnTo>
                      <a:pt x="14109" y="7570"/>
                    </a:lnTo>
                    <a:cubicBezTo>
                      <a:pt x="14109" y="7527"/>
                      <a:pt x="14073" y="7491"/>
                      <a:pt x="14030" y="7491"/>
                    </a:cubicBezTo>
                    <a:lnTo>
                      <a:pt x="78" y="7491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91439" tIns="91439" rIns="91439" bIns="91439" numCol="1" anchor="ctr">
                <a:noAutofit/>
              </a:bodyPr>
              <a:lstStyle/>
              <a:p>
                <a:pPr defTabSz="2057400">
                  <a:defRPr sz="36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600"/>
              </a:p>
            </p:txBody>
          </p:sp>
          <p:sp>
            <p:nvSpPr>
              <p:cNvPr id="87" name="مكعب"/>
              <p:cNvSpPr/>
              <p:nvPr/>
            </p:nvSpPr>
            <p:spPr>
              <a:xfrm>
                <a:off x="0" y="401985"/>
                <a:ext cx="645428" cy="645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201" y="0"/>
                    </a:moveTo>
                    <a:cubicBezTo>
                      <a:pt x="7108" y="0"/>
                      <a:pt x="7018" y="37"/>
                      <a:pt x="6952" y="103"/>
                    </a:cubicBezTo>
                    <a:lnTo>
                      <a:pt x="103" y="6951"/>
                    </a:lnTo>
                    <a:cubicBezTo>
                      <a:pt x="65" y="6989"/>
                      <a:pt x="91" y="7054"/>
                      <a:pt x="145" y="7054"/>
                    </a:cubicBezTo>
                    <a:lnTo>
                      <a:pt x="14172" y="7054"/>
                    </a:lnTo>
                    <a:cubicBezTo>
                      <a:pt x="14214" y="7054"/>
                      <a:pt x="14253" y="7038"/>
                      <a:pt x="14283" y="7008"/>
                    </a:cubicBezTo>
                    <a:lnTo>
                      <a:pt x="21210" y="81"/>
                    </a:lnTo>
                    <a:cubicBezTo>
                      <a:pt x="21240" y="51"/>
                      <a:pt x="21219" y="0"/>
                      <a:pt x="21176" y="0"/>
                    </a:cubicBezTo>
                    <a:lnTo>
                      <a:pt x="7201" y="0"/>
                    </a:lnTo>
                    <a:close/>
                    <a:moveTo>
                      <a:pt x="21571" y="380"/>
                    </a:moveTo>
                    <a:cubicBezTo>
                      <a:pt x="21555" y="373"/>
                      <a:pt x="21534" y="375"/>
                      <a:pt x="21519" y="390"/>
                    </a:cubicBezTo>
                    <a:lnTo>
                      <a:pt x="14597" y="7312"/>
                    </a:lnTo>
                    <a:cubicBezTo>
                      <a:pt x="14564" y="7345"/>
                      <a:pt x="14546" y="7389"/>
                      <a:pt x="14546" y="7435"/>
                    </a:cubicBezTo>
                    <a:lnTo>
                      <a:pt x="14546" y="21490"/>
                    </a:lnTo>
                    <a:cubicBezTo>
                      <a:pt x="14546" y="21530"/>
                      <a:pt x="14594" y="21550"/>
                      <a:pt x="14622" y="21522"/>
                    </a:cubicBezTo>
                    <a:lnTo>
                      <a:pt x="21490" y="14622"/>
                    </a:lnTo>
                    <a:cubicBezTo>
                      <a:pt x="21561" y="14552"/>
                      <a:pt x="21600" y="14457"/>
                      <a:pt x="21600" y="14357"/>
                    </a:cubicBezTo>
                    <a:lnTo>
                      <a:pt x="21600" y="424"/>
                    </a:lnTo>
                    <a:cubicBezTo>
                      <a:pt x="21600" y="402"/>
                      <a:pt x="21588" y="387"/>
                      <a:pt x="21571" y="380"/>
                    </a:cubicBezTo>
                    <a:close/>
                    <a:moveTo>
                      <a:pt x="78" y="7491"/>
                    </a:moveTo>
                    <a:cubicBezTo>
                      <a:pt x="34" y="7491"/>
                      <a:pt x="0" y="7527"/>
                      <a:pt x="0" y="7570"/>
                    </a:cubicBezTo>
                    <a:lnTo>
                      <a:pt x="0" y="21522"/>
                    </a:lnTo>
                    <a:cubicBezTo>
                      <a:pt x="0" y="21566"/>
                      <a:pt x="34" y="21600"/>
                      <a:pt x="78" y="21600"/>
                    </a:cubicBezTo>
                    <a:lnTo>
                      <a:pt x="14030" y="21600"/>
                    </a:lnTo>
                    <a:cubicBezTo>
                      <a:pt x="14073" y="21600"/>
                      <a:pt x="14109" y="21566"/>
                      <a:pt x="14109" y="21522"/>
                    </a:cubicBezTo>
                    <a:lnTo>
                      <a:pt x="14109" y="7570"/>
                    </a:lnTo>
                    <a:cubicBezTo>
                      <a:pt x="14109" y="7527"/>
                      <a:pt x="14073" y="7491"/>
                      <a:pt x="14030" y="7491"/>
                    </a:cubicBezTo>
                    <a:lnTo>
                      <a:pt x="78" y="7491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91439" tIns="91439" rIns="91439" bIns="91439" numCol="1" anchor="ctr">
                <a:noAutofit/>
              </a:bodyPr>
              <a:lstStyle/>
              <a:p>
                <a:pPr defTabSz="2057400">
                  <a:defRPr sz="36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600"/>
              </a:p>
            </p:txBody>
          </p:sp>
          <p:sp>
            <p:nvSpPr>
              <p:cNvPr id="88" name="مكعب"/>
              <p:cNvSpPr/>
              <p:nvPr/>
            </p:nvSpPr>
            <p:spPr>
              <a:xfrm>
                <a:off x="10854" y="0"/>
                <a:ext cx="623720" cy="6237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201" y="0"/>
                    </a:moveTo>
                    <a:cubicBezTo>
                      <a:pt x="7108" y="0"/>
                      <a:pt x="7018" y="37"/>
                      <a:pt x="6952" y="103"/>
                    </a:cubicBezTo>
                    <a:lnTo>
                      <a:pt x="103" y="6951"/>
                    </a:lnTo>
                    <a:cubicBezTo>
                      <a:pt x="65" y="6989"/>
                      <a:pt x="91" y="7054"/>
                      <a:pt x="145" y="7054"/>
                    </a:cubicBezTo>
                    <a:lnTo>
                      <a:pt x="14172" y="7054"/>
                    </a:lnTo>
                    <a:cubicBezTo>
                      <a:pt x="14214" y="7054"/>
                      <a:pt x="14253" y="7038"/>
                      <a:pt x="14283" y="7008"/>
                    </a:cubicBezTo>
                    <a:lnTo>
                      <a:pt x="21210" y="81"/>
                    </a:lnTo>
                    <a:cubicBezTo>
                      <a:pt x="21240" y="51"/>
                      <a:pt x="21219" y="0"/>
                      <a:pt x="21176" y="0"/>
                    </a:cubicBezTo>
                    <a:lnTo>
                      <a:pt x="7201" y="0"/>
                    </a:lnTo>
                    <a:close/>
                    <a:moveTo>
                      <a:pt x="21571" y="380"/>
                    </a:moveTo>
                    <a:cubicBezTo>
                      <a:pt x="21555" y="373"/>
                      <a:pt x="21534" y="375"/>
                      <a:pt x="21519" y="390"/>
                    </a:cubicBezTo>
                    <a:lnTo>
                      <a:pt x="14597" y="7312"/>
                    </a:lnTo>
                    <a:cubicBezTo>
                      <a:pt x="14564" y="7345"/>
                      <a:pt x="14546" y="7389"/>
                      <a:pt x="14546" y="7435"/>
                    </a:cubicBezTo>
                    <a:lnTo>
                      <a:pt x="14546" y="21490"/>
                    </a:lnTo>
                    <a:cubicBezTo>
                      <a:pt x="14546" y="21530"/>
                      <a:pt x="14594" y="21550"/>
                      <a:pt x="14622" y="21522"/>
                    </a:cubicBezTo>
                    <a:lnTo>
                      <a:pt x="21490" y="14622"/>
                    </a:lnTo>
                    <a:cubicBezTo>
                      <a:pt x="21561" y="14552"/>
                      <a:pt x="21600" y="14457"/>
                      <a:pt x="21600" y="14357"/>
                    </a:cubicBezTo>
                    <a:lnTo>
                      <a:pt x="21600" y="424"/>
                    </a:lnTo>
                    <a:cubicBezTo>
                      <a:pt x="21600" y="402"/>
                      <a:pt x="21588" y="387"/>
                      <a:pt x="21571" y="380"/>
                    </a:cubicBezTo>
                    <a:close/>
                    <a:moveTo>
                      <a:pt x="78" y="7491"/>
                    </a:moveTo>
                    <a:cubicBezTo>
                      <a:pt x="34" y="7491"/>
                      <a:pt x="0" y="7527"/>
                      <a:pt x="0" y="7570"/>
                    </a:cubicBezTo>
                    <a:lnTo>
                      <a:pt x="0" y="21522"/>
                    </a:lnTo>
                    <a:cubicBezTo>
                      <a:pt x="0" y="21566"/>
                      <a:pt x="34" y="21600"/>
                      <a:pt x="78" y="21600"/>
                    </a:cubicBezTo>
                    <a:lnTo>
                      <a:pt x="14030" y="21600"/>
                    </a:lnTo>
                    <a:cubicBezTo>
                      <a:pt x="14073" y="21600"/>
                      <a:pt x="14109" y="21566"/>
                      <a:pt x="14109" y="21522"/>
                    </a:cubicBezTo>
                    <a:lnTo>
                      <a:pt x="14109" y="7570"/>
                    </a:lnTo>
                    <a:cubicBezTo>
                      <a:pt x="14109" y="7527"/>
                      <a:pt x="14073" y="7491"/>
                      <a:pt x="14030" y="7491"/>
                    </a:cubicBezTo>
                    <a:lnTo>
                      <a:pt x="78" y="7491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91439" tIns="91439" rIns="91439" bIns="91439" numCol="1" anchor="ctr">
                <a:noAutofit/>
              </a:bodyPr>
              <a:lstStyle/>
              <a:p>
                <a:pPr defTabSz="2057400">
                  <a:defRPr sz="36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600"/>
              </a:p>
            </p:txBody>
          </p:sp>
        </p:grpSp>
        <p:grpSp>
          <p:nvGrpSpPr>
            <p:cNvPr id="155" name="تجميع"/>
            <p:cNvGrpSpPr/>
            <p:nvPr/>
          </p:nvGrpSpPr>
          <p:grpSpPr>
            <a:xfrm>
              <a:off x="11963400" y="3862898"/>
              <a:ext cx="547340" cy="2208842"/>
              <a:chOff x="0" y="0"/>
              <a:chExt cx="645428" cy="4373915"/>
            </a:xfrm>
          </p:grpSpPr>
          <p:sp>
            <p:nvSpPr>
              <p:cNvPr id="156" name="مكعب"/>
              <p:cNvSpPr/>
              <p:nvPr/>
            </p:nvSpPr>
            <p:spPr>
              <a:xfrm>
                <a:off x="21708" y="3750195"/>
                <a:ext cx="623720" cy="623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201" y="0"/>
                    </a:moveTo>
                    <a:cubicBezTo>
                      <a:pt x="7108" y="0"/>
                      <a:pt x="7018" y="37"/>
                      <a:pt x="6952" y="103"/>
                    </a:cubicBezTo>
                    <a:lnTo>
                      <a:pt x="103" y="6951"/>
                    </a:lnTo>
                    <a:cubicBezTo>
                      <a:pt x="65" y="6989"/>
                      <a:pt x="91" y="7054"/>
                      <a:pt x="145" y="7054"/>
                    </a:cubicBezTo>
                    <a:lnTo>
                      <a:pt x="14172" y="7054"/>
                    </a:lnTo>
                    <a:cubicBezTo>
                      <a:pt x="14214" y="7054"/>
                      <a:pt x="14253" y="7038"/>
                      <a:pt x="14283" y="7008"/>
                    </a:cubicBezTo>
                    <a:lnTo>
                      <a:pt x="21210" y="81"/>
                    </a:lnTo>
                    <a:cubicBezTo>
                      <a:pt x="21240" y="51"/>
                      <a:pt x="21219" y="0"/>
                      <a:pt x="21176" y="0"/>
                    </a:cubicBezTo>
                    <a:lnTo>
                      <a:pt x="7201" y="0"/>
                    </a:lnTo>
                    <a:close/>
                    <a:moveTo>
                      <a:pt x="21571" y="380"/>
                    </a:moveTo>
                    <a:cubicBezTo>
                      <a:pt x="21555" y="373"/>
                      <a:pt x="21534" y="375"/>
                      <a:pt x="21519" y="390"/>
                    </a:cubicBezTo>
                    <a:lnTo>
                      <a:pt x="14597" y="7312"/>
                    </a:lnTo>
                    <a:cubicBezTo>
                      <a:pt x="14564" y="7345"/>
                      <a:pt x="14546" y="7389"/>
                      <a:pt x="14546" y="7435"/>
                    </a:cubicBezTo>
                    <a:lnTo>
                      <a:pt x="14546" y="21490"/>
                    </a:lnTo>
                    <a:cubicBezTo>
                      <a:pt x="14546" y="21530"/>
                      <a:pt x="14594" y="21550"/>
                      <a:pt x="14622" y="21522"/>
                    </a:cubicBezTo>
                    <a:lnTo>
                      <a:pt x="21490" y="14622"/>
                    </a:lnTo>
                    <a:cubicBezTo>
                      <a:pt x="21561" y="14552"/>
                      <a:pt x="21600" y="14457"/>
                      <a:pt x="21600" y="14357"/>
                    </a:cubicBezTo>
                    <a:lnTo>
                      <a:pt x="21600" y="424"/>
                    </a:lnTo>
                    <a:cubicBezTo>
                      <a:pt x="21600" y="402"/>
                      <a:pt x="21588" y="387"/>
                      <a:pt x="21571" y="380"/>
                    </a:cubicBezTo>
                    <a:close/>
                    <a:moveTo>
                      <a:pt x="78" y="7491"/>
                    </a:moveTo>
                    <a:cubicBezTo>
                      <a:pt x="34" y="7491"/>
                      <a:pt x="0" y="7527"/>
                      <a:pt x="0" y="7570"/>
                    </a:cubicBezTo>
                    <a:lnTo>
                      <a:pt x="0" y="21522"/>
                    </a:lnTo>
                    <a:cubicBezTo>
                      <a:pt x="0" y="21566"/>
                      <a:pt x="34" y="21600"/>
                      <a:pt x="78" y="21600"/>
                    </a:cubicBezTo>
                    <a:lnTo>
                      <a:pt x="14030" y="21600"/>
                    </a:lnTo>
                    <a:cubicBezTo>
                      <a:pt x="14073" y="21600"/>
                      <a:pt x="14109" y="21566"/>
                      <a:pt x="14109" y="21522"/>
                    </a:cubicBezTo>
                    <a:lnTo>
                      <a:pt x="14109" y="7570"/>
                    </a:lnTo>
                    <a:cubicBezTo>
                      <a:pt x="14109" y="7527"/>
                      <a:pt x="14073" y="7491"/>
                      <a:pt x="14030" y="7491"/>
                    </a:cubicBezTo>
                    <a:lnTo>
                      <a:pt x="78" y="7491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91439" tIns="91439" rIns="91439" bIns="91439" numCol="1" anchor="ctr">
                <a:noAutofit/>
              </a:bodyPr>
              <a:lstStyle/>
              <a:p>
                <a:pPr defTabSz="2057400">
                  <a:defRPr sz="36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600"/>
              </a:p>
            </p:txBody>
          </p:sp>
          <p:sp>
            <p:nvSpPr>
              <p:cNvPr id="157" name="مكعب"/>
              <p:cNvSpPr/>
              <p:nvPr/>
            </p:nvSpPr>
            <p:spPr>
              <a:xfrm>
                <a:off x="21708" y="3326502"/>
                <a:ext cx="623720" cy="623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201" y="0"/>
                    </a:moveTo>
                    <a:cubicBezTo>
                      <a:pt x="7108" y="0"/>
                      <a:pt x="7018" y="37"/>
                      <a:pt x="6952" y="103"/>
                    </a:cubicBezTo>
                    <a:lnTo>
                      <a:pt x="103" y="6951"/>
                    </a:lnTo>
                    <a:cubicBezTo>
                      <a:pt x="65" y="6989"/>
                      <a:pt x="91" y="7054"/>
                      <a:pt x="145" y="7054"/>
                    </a:cubicBezTo>
                    <a:lnTo>
                      <a:pt x="14172" y="7054"/>
                    </a:lnTo>
                    <a:cubicBezTo>
                      <a:pt x="14214" y="7054"/>
                      <a:pt x="14253" y="7038"/>
                      <a:pt x="14283" y="7008"/>
                    </a:cubicBezTo>
                    <a:lnTo>
                      <a:pt x="21210" y="81"/>
                    </a:lnTo>
                    <a:cubicBezTo>
                      <a:pt x="21240" y="51"/>
                      <a:pt x="21219" y="0"/>
                      <a:pt x="21176" y="0"/>
                    </a:cubicBezTo>
                    <a:lnTo>
                      <a:pt x="7201" y="0"/>
                    </a:lnTo>
                    <a:close/>
                    <a:moveTo>
                      <a:pt x="21571" y="380"/>
                    </a:moveTo>
                    <a:cubicBezTo>
                      <a:pt x="21555" y="373"/>
                      <a:pt x="21534" y="375"/>
                      <a:pt x="21519" y="390"/>
                    </a:cubicBezTo>
                    <a:lnTo>
                      <a:pt x="14597" y="7312"/>
                    </a:lnTo>
                    <a:cubicBezTo>
                      <a:pt x="14564" y="7345"/>
                      <a:pt x="14546" y="7389"/>
                      <a:pt x="14546" y="7435"/>
                    </a:cubicBezTo>
                    <a:lnTo>
                      <a:pt x="14546" y="21490"/>
                    </a:lnTo>
                    <a:cubicBezTo>
                      <a:pt x="14546" y="21530"/>
                      <a:pt x="14594" y="21550"/>
                      <a:pt x="14622" y="21522"/>
                    </a:cubicBezTo>
                    <a:lnTo>
                      <a:pt x="21490" y="14622"/>
                    </a:lnTo>
                    <a:cubicBezTo>
                      <a:pt x="21561" y="14552"/>
                      <a:pt x="21600" y="14457"/>
                      <a:pt x="21600" y="14357"/>
                    </a:cubicBezTo>
                    <a:lnTo>
                      <a:pt x="21600" y="424"/>
                    </a:lnTo>
                    <a:cubicBezTo>
                      <a:pt x="21600" y="402"/>
                      <a:pt x="21588" y="387"/>
                      <a:pt x="21571" y="380"/>
                    </a:cubicBezTo>
                    <a:close/>
                    <a:moveTo>
                      <a:pt x="78" y="7491"/>
                    </a:moveTo>
                    <a:cubicBezTo>
                      <a:pt x="34" y="7491"/>
                      <a:pt x="0" y="7527"/>
                      <a:pt x="0" y="7570"/>
                    </a:cubicBezTo>
                    <a:lnTo>
                      <a:pt x="0" y="21522"/>
                    </a:lnTo>
                    <a:cubicBezTo>
                      <a:pt x="0" y="21566"/>
                      <a:pt x="34" y="21600"/>
                      <a:pt x="78" y="21600"/>
                    </a:cubicBezTo>
                    <a:lnTo>
                      <a:pt x="14030" y="21600"/>
                    </a:lnTo>
                    <a:cubicBezTo>
                      <a:pt x="14073" y="21600"/>
                      <a:pt x="14109" y="21566"/>
                      <a:pt x="14109" y="21522"/>
                    </a:cubicBezTo>
                    <a:lnTo>
                      <a:pt x="14109" y="7570"/>
                    </a:lnTo>
                    <a:cubicBezTo>
                      <a:pt x="14109" y="7527"/>
                      <a:pt x="14073" y="7491"/>
                      <a:pt x="14030" y="7491"/>
                    </a:cubicBezTo>
                    <a:lnTo>
                      <a:pt x="78" y="7491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91439" tIns="91439" rIns="91439" bIns="91439" numCol="1" anchor="ctr">
                <a:noAutofit/>
              </a:bodyPr>
              <a:lstStyle/>
              <a:p>
                <a:pPr defTabSz="2057400">
                  <a:defRPr sz="36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600"/>
              </a:p>
            </p:txBody>
          </p:sp>
          <p:sp>
            <p:nvSpPr>
              <p:cNvPr id="158" name="مكعب"/>
              <p:cNvSpPr/>
              <p:nvPr/>
            </p:nvSpPr>
            <p:spPr>
              <a:xfrm>
                <a:off x="21708" y="2916288"/>
                <a:ext cx="623720" cy="623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201" y="0"/>
                    </a:moveTo>
                    <a:cubicBezTo>
                      <a:pt x="7108" y="0"/>
                      <a:pt x="7018" y="37"/>
                      <a:pt x="6952" y="103"/>
                    </a:cubicBezTo>
                    <a:lnTo>
                      <a:pt x="103" y="6951"/>
                    </a:lnTo>
                    <a:cubicBezTo>
                      <a:pt x="65" y="6989"/>
                      <a:pt x="91" y="7054"/>
                      <a:pt x="145" y="7054"/>
                    </a:cubicBezTo>
                    <a:lnTo>
                      <a:pt x="14172" y="7054"/>
                    </a:lnTo>
                    <a:cubicBezTo>
                      <a:pt x="14214" y="7054"/>
                      <a:pt x="14253" y="7038"/>
                      <a:pt x="14283" y="7008"/>
                    </a:cubicBezTo>
                    <a:lnTo>
                      <a:pt x="21210" y="81"/>
                    </a:lnTo>
                    <a:cubicBezTo>
                      <a:pt x="21240" y="51"/>
                      <a:pt x="21219" y="0"/>
                      <a:pt x="21176" y="0"/>
                    </a:cubicBezTo>
                    <a:lnTo>
                      <a:pt x="7201" y="0"/>
                    </a:lnTo>
                    <a:close/>
                    <a:moveTo>
                      <a:pt x="21571" y="380"/>
                    </a:moveTo>
                    <a:cubicBezTo>
                      <a:pt x="21555" y="373"/>
                      <a:pt x="21534" y="375"/>
                      <a:pt x="21519" y="390"/>
                    </a:cubicBezTo>
                    <a:lnTo>
                      <a:pt x="14597" y="7312"/>
                    </a:lnTo>
                    <a:cubicBezTo>
                      <a:pt x="14564" y="7345"/>
                      <a:pt x="14546" y="7389"/>
                      <a:pt x="14546" y="7435"/>
                    </a:cubicBezTo>
                    <a:lnTo>
                      <a:pt x="14546" y="21490"/>
                    </a:lnTo>
                    <a:cubicBezTo>
                      <a:pt x="14546" y="21530"/>
                      <a:pt x="14594" y="21550"/>
                      <a:pt x="14622" y="21522"/>
                    </a:cubicBezTo>
                    <a:lnTo>
                      <a:pt x="21490" y="14622"/>
                    </a:lnTo>
                    <a:cubicBezTo>
                      <a:pt x="21561" y="14552"/>
                      <a:pt x="21600" y="14457"/>
                      <a:pt x="21600" y="14357"/>
                    </a:cubicBezTo>
                    <a:lnTo>
                      <a:pt x="21600" y="424"/>
                    </a:lnTo>
                    <a:cubicBezTo>
                      <a:pt x="21600" y="402"/>
                      <a:pt x="21588" y="387"/>
                      <a:pt x="21571" y="380"/>
                    </a:cubicBezTo>
                    <a:close/>
                    <a:moveTo>
                      <a:pt x="78" y="7491"/>
                    </a:moveTo>
                    <a:cubicBezTo>
                      <a:pt x="34" y="7491"/>
                      <a:pt x="0" y="7527"/>
                      <a:pt x="0" y="7570"/>
                    </a:cubicBezTo>
                    <a:lnTo>
                      <a:pt x="0" y="21522"/>
                    </a:lnTo>
                    <a:cubicBezTo>
                      <a:pt x="0" y="21566"/>
                      <a:pt x="34" y="21600"/>
                      <a:pt x="78" y="21600"/>
                    </a:cubicBezTo>
                    <a:lnTo>
                      <a:pt x="14030" y="21600"/>
                    </a:lnTo>
                    <a:cubicBezTo>
                      <a:pt x="14073" y="21600"/>
                      <a:pt x="14109" y="21566"/>
                      <a:pt x="14109" y="21522"/>
                    </a:cubicBezTo>
                    <a:lnTo>
                      <a:pt x="14109" y="7570"/>
                    </a:lnTo>
                    <a:cubicBezTo>
                      <a:pt x="14109" y="7527"/>
                      <a:pt x="14073" y="7491"/>
                      <a:pt x="14030" y="7491"/>
                    </a:cubicBezTo>
                    <a:lnTo>
                      <a:pt x="78" y="7491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91439" tIns="91439" rIns="91439" bIns="91439" numCol="1" anchor="ctr">
                <a:noAutofit/>
              </a:bodyPr>
              <a:lstStyle/>
              <a:p>
                <a:pPr defTabSz="2057400">
                  <a:defRPr sz="36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600"/>
              </a:p>
            </p:txBody>
          </p:sp>
          <p:sp>
            <p:nvSpPr>
              <p:cNvPr id="159" name="مكعب"/>
              <p:cNvSpPr/>
              <p:nvPr/>
            </p:nvSpPr>
            <p:spPr>
              <a:xfrm>
                <a:off x="21708" y="2492594"/>
                <a:ext cx="623720" cy="623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201" y="0"/>
                    </a:moveTo>
                    <a:cubicBezTo>
                      <a:pt x="7108" y="0"/>
                      <a:pt x="7018" y="37"/>
                      <a:pt x="6952" y="103"/>
                    </a:cubicBezTo>
                    <a:lnTo>
                      <a:pt x="103" y="6951"/>
                    </a:lnTo>
                    <a:cubicBezTo>
                      <a:pt x="65" y="6989"/>
                      <a:pt x="91" y="7054"/>
                      <a:pt x="145" y="7054"/>
                    </a:cubicBezTo>
                    <a:lnTo>
                      <a:pt x="14172" y="7054"/>
                    </a:lnTo>
                    <a:cubicBezTo>
                      <a:pt x="14214" y="7054"/>
                      <a:pt x="14253" y="7038"/>
                      <a:pt x="14283" y="7008"/>
                    </a:cubicBezTo>
                    <a:lnTo>
                      <a:pt x="21210" y="81"/>
                    </a:lnTo>
                    <a:cubicBezTo>
                      <a:pt x="21240" y="51"/>
                      <a:pt x="21219" y="0"/>
                      <a:pt x="21176" y="0"/>
                    </a:cubicBezTo>
                    <a:lnTo>
                      <a:pt x="7201" y="0"/>
                    </a:lnTo>
                    <a:close/>
                    <a:moveTo>
                      <a:pt x="21571" y="380"/>
                    </a:moveTo>
                    <a:cubicBezTo>
                      <a:pt x="21555" y="373"/>
                      <a:pt x="21534" y="375"/>
                      <a:pt x="21519" y="390"/>
                    </a:cubicBezTo>
                    <a:lnTo>
                      <a:pt x="14597" y="7312"/>
                    </a:lnTo>
                    <a:cubicBezTo>
                      <a:pt x="14564" y="7345"/>
                      <a:pt x="14546" y="7389"/>
                      <a:pt x="14546" y="7435"/>
                    </a:cubicBezTo>
                    <a:lnTo>
                      <a:pt x="14546" y="21490"/>
                    </a:lnTo>
                    <a:cubicBezTo>
                      <a:pt x="14546" y="21530"/>
                      <a:pt x="14594" y="21550"/>
                      <a:pt x="14622" y="21522"/>
                    </a:cubicBezTo>
                    <a:lnTo>
                      <a:pt x="21490" y="14622"/>
                    </a:lnTo>
                    <a:cubicBezTo>
                      <a:pt x="21561" y="14552"/>
                      <a:pt x="21600" y="14457"/>
                      <a:pt x="21600" y="14357"/>
                    </a:cubicBezTo>
                    <a:lnTo>
                      <a:pt x="21600" y="424"/>
                    </a:lnTo>
                    <a:cubicBezTo>
                      <a:pt x="21600" y="402"/>
                      <a:pt x="21588" y="387"/>
                      <a:pt x="21571" y="380"/>
                    </a:cubicBezTo>
                    <a:close/>
                    <a:moveTo>
                      <a:pt x="78" y="7491"/>
                    </a:moveTo>
                    <a:cubicBezTo>
                      <a:pt x="34" y="7491"/>
                      <a:pt x="0" y="7527"/>
                      <a:pt x="0" y="7570"/>
                    </a:cubicBezTo>
                    <a:lnTo>
                      <a:pt x="0" y="21522"/>
                    </a:lnTo>
                    <a:cubicBezTo>
                      <a:pt x="0" y="21566"/>
                      <a:pt x="34" y="21600"/>
                      <a:pt x="78" y="21600"/>
                    </a:cubicBezTo>
                    <a:lnTo>
                      <a:pt x="14030" y="21600"/>
                    </a:lnTo>
                    <a:cubicBezTo>
                      <a:pt x="14073" y="21600"/>
                      <a:pt x="14109" y="21566"/>
                      <a:pt x="14109" y="21522"/>
                    </a:cubicBezTo>
                    <a:lnTo>
                      <a:pt x="14109" y="7570"/>
                    </a:lnTo>
                    <a:cubicBezTo>
                      <a:pt x="14109" y="7527"/>
                      <a:pt x="14073" y="7491"/>
                      <a:pt x="14030" y="7491"/>
                    </a:cubicBezTo>
                    <a:lnTo>
                      <a:pt x="78" y="7491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91439" tIns="91439" rIns="91439" bIns="91439" numCol="1" anchor="ctr">
                <a:noAutofit/>
              </a:bodyPr>
              <a:lstStyle/>
              <a:p>
                <a:pPr defTabSz="2057400">
                  <a:defRPr sz="36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600"/>
              </a:p>
            </p:txBody>
          </p:sp>
          <p:sp>
            <p:nvSpPr>
              <p:cNvPr id="160" name="مكعب"/>
              <p:cNvSpPr/>
              <p:nvPr/>
            </p:nvSpPr>
            <p:spPr>
              <a:xfrm>
                <a:off x="28303" y="2095571"/>
                <a:ext cx="617125" cy="6171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201" y="0"/>
                    </a:moveTo>
                    <a:cubicBezTo>
                      <a:pt x="7108" y="0"/>
                      <a:pt x="7018" y="37"/>
                      <a:pt x="6952" y="103"/>
                    </a:cubicBezTo>
                    <a:lnTo>
                      <a:pt x="103" y="6951"/>
                    </a:lnTo>
                    <a:cubicBezTo>
                      <a:pt x="65" y="6989"/>
                      <a:pt x="91" y="7054"/>
                      <a:pt x="145" y="7054"/>
                    </a:cubicBezTo>
                    <a:lnTo>
                      <a:pt x="14172" y="7054"/>
                    </a:lnTo>
                    <a:cubicBezTo>
                      <a:pt x="14214" y="7054"/>
                      <a:pt x="14253" y="7038"/>
                      <a:pt x="14283" y="7008"/>
                    </a:cubicBezTo>
                    <a:lnTo>
                      <a:pt x="21210" y="81"/>
                    </a:lnTo>
                    <a:cubicBezTo>
                      <a:pt x="21240" y="51"/>
                      <a:pt x="21219" y="0"/>
                      <a:pt x="21176" y="0"/>
                    </a:cubicBezTo>
                    <a:lnTo>
                      <a:pt x="7201" y="0"/>
                    </a:lnTo>
                    <a:close/>
                    <a:moveTo>
                      <a:pt x="21571" y="380"/>
                    </a:moveTo>
                    <a:cubicBezTo>
                      <a:pt x="21555" y="373"/>
                      <a:pt x="21534" y="375"/>
                      <a:pt x="21519" y="390"/>
                    </a:cubicBezTo>
                    <a:lnTo>
                      <a:pt x="14597" y="7312"/>
                    </a:lnTo>
                    <a:cubicBezTo>
                      <a:pt x="14564" y="7345"/>
                      <a:pt x="14546" y="7389"/>
                      <a:pt x="14546" y="7435"/>
                    </a:cubicBezTo>
                    <a:lnTo>
                      <a:pt x="14546" y="21490"/>
                    </a:lnTo>
                    <a:cubicBezTo>
                      <a:pt x="14546" y="21530"/>
                      <a:pt x="14594" y="21550"/>
                      <a:pt x="14622" y="21522"/>
                    </a:cubicBezTo>
                    <a:lnTo>
                      <a:pt x="21490" y="14622"/>
                    </a:lnTo>
                    <a:cubicBezTo>
                      <a:pt x="21561" y="14552"/>
                      <a:pt x="21600" y="14457"/>
                      <a:pt x="21600" y="14357"/>
                    </a:cubicBezTo>
                    <a:lnTo>
                      <a:pt x="21600" y="424"/>
                    </a:lnTo>
                    <a:cubicBezTo>
                      <a:pt x="21600" y="402"/>
                      <a:pt x="21588" y="387"/>
                      <a:pt x="21571" y="380"/>
                    </a:cubicBezTo>
                    <a:close/>
                    <a:moveTo>
                      <a:pt x="78" y="7491"/>
                    </a:moveTo>
                    <a:cubicBezTo>
                      <a:pt x="34" y="7491"/>
                      <a:pt x="0" y="7527"/>
                      <a:pt x="0" y="7570"/>
                    </a:cubicBezTo>
                    <a:lnTo>
                      <a:pt x="0" y="21522"/>
                    </a:lnTo>
                    <a:cubicBezTo>
                      <a:pt x="0" y="21566"/>
                      <a:pt x="34" y="21600"/>
                      <a:pt x="78" y="21600"/>
                    </a:cubicBezTo>
                    <a:lnTo>
                      <a:pt x="14030" y="21600"/>
                    </a:lnTo>
                    <a:cubicBezTo>
                      <a:pt x="14073" y="21600"/>
                      <a:pt x="14109" y="21566"/>
                      <a:pt x="14109" y="21522"/>
                    </a:cubicBezTo>
                    <a:lnTo>
                      <a:pt x="14109" y="7570"/>
                    </a:lnTo>
                    <a:cubicBezTo>
                      <a:pt x="14109" y="7527"/>
                      <a:pt x="14073" y="7491"/>
                      <a:pt x="14030" y="7491"/>
                    </a:cubicBezTo>
                    <a:lnTo>
                      <a:pt x="78" y="7491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91439" tIns="91439" rIns="91439" bIns="91439" numCol="1" anchor="ctr">
                <a:noAutofit/>
              </a:bodyPr>
              <a:lstStyle/>
              <a:p>
                <a:pPr defTabSz="2057400">
                  <a:defRPr sz="36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600"/>
              </a:p>
            </p:txBody>
          </p:sp>
          <p:sp>
            <p:nvSpPr>
              <p:cNvPr id="161" name="مكعب"/>
              <p:cNvSpPr/>
              <p:nvPr/>
            </p:nvSpPr>
            <p:spPr>
              <a:xfrm>
                <a:off x="21708" y="1665282"/>
                <a:ext cx="623720" cy="623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201" y="0"/>
                    </a:moveTo>
                    <a:cubicBezTo>
                      <a:pt x="7108" y="0"/>
                      <a:pt x="7018" y="37"/>
                      <a:pt x="6952" y="103"/>
                    </a:cubicBezTo>
                    <a:lnTo>
                      <a:pt x="103" y="6951"/>
                    </a:lnTo>
                    <a:cubicBezTo>
                      <a:pt x="65" y="6989"/>
                      <a:pt x="91" y="7054"/>
                      <a:pt x="145" y="7054"/>
                    </a:cubicBezTo>
                    <a:lnTo>
                      <a:pt x="14172" y="7054"/>
                    </a:lnTo>
                    <a:cubicBezTo>
                      <a:pt x="14214" y="7054"/>
                      <a:pt x="14253" y="7038"/>
                      <a:pt x="14283" y="7008"/>
                    </a:cubicBezTo>
                    <a:lnTo>
                      <a:pt x="21210" y="81"/>
                    </a:lnTo>
                    <a:cubicBezTo>
                      <a:pt x="21240" y="51"/>
                      <a:pt x="21219" y="0"/>
                      <a:pt x="21176" y="0"/>
                    </a:cubicBezTo>
                    <a:lnTo>
                      <a:pt x="7201" y="0"/>
                    </a:lnTo>
                    <a:close/>
                    <a:moveTo>
                      <a:pt x="21571" y="380"/>
                    </a:moveTo>
                    <a:cubicBezTo>
                      <a:pt x="21555" y="373"/>
                      <a:pt x="21534" y="375"/>
                      <a:pt x="21519" y="390"/>
                    </a:cubicBezTo>
                    <a:lnTo>
                      <a:pt x="14597" y="7312"/>
                    </a:lnTo>
                    <a:cubicBezTo>
                      <a:pt x="14564" y="7345"/>
                      <a:pt x="14546" y="7389"/>
                      <a:pt x="14546" y="7435"/>
                    </a:cubicBezTo>
                    <a:lnTo>
                      <a:pt x="14546" y="21490"/>
                    </a:lnTo>
                    <a:cubicBezTo>
                      <a:pt x="14546" y="21530"/>
                      <a:pt x="14594" y="21550"/>
                      <a:pt x="14622" y="21522"/>
                    </a:cubicBezTo>
                    <a:lnTo>
                      <a:pt x="21490" y="14622"/>
                    </a:lnTo>
                    <a:cubicBezTo>
                      <a:pt x="21561" y="14552"/>
                      <a:pt x="21600" y="14457"/>
                      <a:pt x="21600" y="14357"/>
                    </a:cubicBezTo>
                    <a:lnTo>
                      <a:pt x="21600" y="424"/>
                    </a:lnTo>
                    <a:cubicBezTo>
                      <a:pt x="21600" y="402"/>
                      <a:pt x="21588" y="387"/>
                      <a:pt x="21571" y="380"/>
                    </a:cubicBezTo>
                    <a:close/>
                    <a:moveTo>
                      <a:pt x="78" y="7491"/>
                    </a:moveTo>
                    <a:cubicBezTo>
                      <a:pt x="34" y="7491"/>
                      <a:pt x="0" y="7527"/>
                      <a:pt x="0" y="7570"/>
                    </a:cubicBezTo>
                    <a:lnTo>
                      <a:pt x="0" y="21522"/>
                    </a:lnTo>
                    <a:cubicBezTo>
                      <a:pt x="0" y="21566"/>
                      <a:pt x="34" y="21600"/>
                      <a:pt x="78" y="21600"/>
                    </a:cubicBezTo>
                    <a:lnTo>
                      <a:pt x="14030" y="21600"/>
                    </a:lnTo>
                    <a:cubicBezTo>
                      <a:pt x="14073" y="21600"/>
                      <a:pt x="14109" y="21566"/>
                      <a:pt x="14109" y="21522"/>
                    </a:cubicBezTo>
                    <a:lnTo>
                      <a:pt x="14109" y="7570"/>
                    </a:lnTo>
                    <a:cubicBezTo>
                      <a:pt x="14109" y="7527"/>
                      <a:pt x="14073" y="7491"/>
                      <a:pt x="14030" y="7491"/>
                    </a:cubicBezTo>
                    <a:lnTo>
                      <a:pt x="78" y="7491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91439" tIns="91439" rIns="91439" bIns="91439" numCol="1" anchor="ctr">
                <a:noAutofit/>
              </a:bodyPr>
              <a:lstStyle/>
              <a:p>
                <a:pPr defTabSz="2057400">
                  <a:defRPr sz="36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600"/>
              </a:p>
            </p:txBody>
          </p:sp>
          <p:sp>
            <p:nvSpPr>
              <p:cNvPr id="162" name="مكعب"/>
              <p:cNvSpPr/>
              <p:nvPr/>
            </p:nvSpPr>
            <p:spPr>
              <a:xfrm>
                <a:off x="21708" y="1261663"/>
                <a:ext cx="623720" cy="623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201" y="0"/>
                    </a:moveTo>
                    <a:cubicBezTo>
                      <a:pt x="7108" y="0"/>
                      <a:pt x="7018" y="37"/>
                      <a:pt x="6952" y="103"/>
                    </a:cubicBezTo>
                    <a:lnTo>
                      <a:pt x="103" y="6951"/>
                    </a:lnTo>
                    <a:cubicBezTo>
                      <a:pt x="65" y="6989"/>
                      <a:pt x="91" y="7054"/>
                      <a:pt x="145" y="7054"/>
                    </a:cubicBezTo>
                    <a:lnTo>
                      <a:pt x="14172" y="7054"/>
                    </a:lnTo>
                    <a:cubicBezTo>
                      <a:pt x="14214" y="7054"/>
                      <a:pt x="14253" y="7038"/>
                      <a:pt x="14283" y="7008"/>
                    </a:cubicBezTo>
                    <a:lnTo>
                      <a:pt x="21210" y="81"/>
                    </a:lnTo>
                    <a:cubicBezTo>
                      <a:pt x="21240" y="51"/>
                      <a:pt x="21219" y="0"/>
                      <a:pt x="21176" y="0"/>
                    </a:cubicBezTo>
                    <a:lnTo>
                      <a:pt x="7201" y="0"/>
                    </a:lnTo>
                    <a:close/>
                    <a:moveTo>
                      <a:pt x="21571" y="380"/>
                    </a:moveTo>
                    <a:cubicBezTo>
                      <a:pt x="21555" y="373"/>
                      <a:pt x="21534" y="375"/>
                      <a:pt x="21519" y="390"/>
                    </a:cubicBezTo>
                    <a:lnTo>
                      <a:pt x="14597" y="7312"/>
                    </a:lnTo>
                    <a:cubicBezTo>
                      <a:pt x="14564" y="7345"/>
                      <a:pt x="14546" y="7389"/>
                      <a:pt x="14546" y="7435"/>
                    </a:cubicBezTo>
                    <a:lnTo>
                      <a:pt x="14546" y="21490"/>
                    </a:lnTo>
                    <a:cubicBezTo>
                      <a:pt x="14546" y="21530"/>
                      <a:pt x="14594" y="21550"/>
                      <a:pt x="14622" y="21522"/>
                    </a:cubicBezTo>
                    <a:lnTo>
                      <a:pt x="21490" y="14622"/>
                    </a:lnTo>
                    <a:cubicBezTo>
                      <a:pt x="21561" y="14552"/>
                      <a:pt x="21600" y="14457"/>
                      <a:pt x="21600" y="14357"/>
                    </a:cubicBezTo>
                    <a:lnTo>
                      <a:pt x="21600" y="424"/>
                    </a:lnTo>
                    <a:cubicBezTo>
                      <a:pt x="21600" y="402"/>
                      <a:pt x="21588" y="387"/>
                      <a:pt x="21571" y="380"/>
                    </a:cubicBezTo>
                    <a:close/>
                    <a:moveTo>
                      <a:pt x="78" y="7491"/>
                    </a:moveTo>
                    <a:cubicBezTo>
                      <a:pt x="34" y="7491"/>
                      <a:pt x="0" y="7527"/>
                      <a:pt x="0" y="7570"/>
                    </a:cubicBezTo>
                    <a:lnTo>
                      <a:pt x="0" y="21522"/>
                    </a:lnTo>
                    <a:cubicBezTo>
                      <a:pt x="0" y="21566"/>
                      <a:pt x="34" y="21600"/>
                      <a:pt x="78" y="21600"/>
                    </a:cubicBezTo>
                    <a:lnTo>
                      <a:pt x="14030" y="21600"/>
                    </a:lnTo>
                    <a:cubicBezTo>
                      <a:pt x="14073" y="21600"/>
                      <a:pt x="14109" y="21566"/>
                      <a:pt x="14109" y="21522"/>
                    </a:cubicBezTo>
                    <a:lnTo>
                      <a:pt x="14109" y="7570"/>
                    </a:lnTo>
                    <a:cubicBezTo>
                      <a:pt x="14109" y="7527"/>
                      <a:pt x="14073" y="7491"/>
                      <a:pt x="14030" y="7491"/>
                    </a:cubicBezTo>
                    <a:lnTo>
                      <a:pt x="78" y="7491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91439" tIns="91439" rIns="91439" bIns="91439" numCol="1" anchor="ctr">
                <a:noAutofit/>
              </a:bodyPr>
              <a:lstStyle/>
              <a:p>
                <a:pPr defTabSz="2057400">
                  <a:defRPr sz="36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600"/>
              </a:p>
            </p:txBody>
          </p:sp>
          <p:sp>
            <p:nvSpPr>
              <p:cNvPr id="163" name="مكعب"/>
              <p:cNvSpPr/>
              <p:nvPr/>
            </p:nvSpPr>
            <p:spPr>
              <a:xfrm>
                <a:off x="11050" y="827312"/>
                <a:ext cx="634378" cy="634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201" y="0"/>
                    </a:moveTo>
                    <a:cubicBezTo>
                      <a:pt x="7108" y="0"/>
                      <a:pt x="7018" y="37"/>
                      <a:pt x="6952" y="103"/>
                    </a:cubicBezTo>
                    <a:lnTo>
                      <a:pt x="103" y="6951"/>
                    </a:lnTo>
                    <a:cubicBezTo>
                      <a:pt x="65" y="6989"/>
                      <a:pt x="91" y="7054"/>
                      <a:pt x="145" y="7054"/>
                    </a:cubicBezTo>
                    <a:lnTo>
                      <a:pt x="14172" y="7054"/>
                    </a:lnTo>
                    <a:cubicBezTo>
                      <a:pt x="14214" y="7054"/>
                      <a:pt x="14253" y="7038"/>
                      <a:pt x="14283" y="7008"/>
                    </a:cubicBezTo>
                    <a:lnTo>
                      <a:pt x="21210" y="81"/>
                    </a:lnTo>
                    <a:cubicBezTo>
                      <a:pt x="21240" y="51"/>
                      <a:pt x="21219" y="0"/>
                      <a:pt x="21176" y="0"/>
                    </a:cubicBezTo>
                    <a:lnTo>
                      <a:pt x="7201" y="0"/>
                    </a:lnTo>
                    <a:close/>
                    <a:moveTo>
                      <a:pt x="21571" y="380"/>
                    </a:moveTo>
                    <a:cubicBezTo>
                      <a:pt x="21555" y="373"/>
                      <a:pt x="21534" y="375"/>
                      <a:pt x="21519" y="390"/>
                    </a:cubicBezTo>
                    <a:lnTo>
                      <a:pt x="14597" y="7312"/>
                    </a:lnTo>
                    <a:cubicBezTo>
                      <a:pt x="14564" y="7345"/>
                      <a:pt x="14546" y="7389"/>
                      <a:pt x="14546" y="7435"/>
                    </a:cubicBezTo>
                    <a:lnTo>
                      <a:pt x="14546" y="21490"/>
                    </a:lnTo>
                    <a:cubicBezTo>
                      <a:pt x="14546" y="21530"/>
                      <a:pt x="14594" y="21550"/>
                      <a:pt x="14622" y="21522"/>
                    </a:cubicBezTo>
                    <a:lnTo>
                      <a:pt x="21490" y="14622"/>
                    </a:lnTo>
                    <a:cubicBezTo>
                      <a:pt x="21561" y="14552"/>
                      <a:pt x="21600" y="14457"/>
                      <a:pt x="21600" y="14357"/>
                    </a:cubicBezTo>
                    <a:lnTo>
                      <a:pt x="21600" y="424"/>
                    </a:lnTo>
                    <a:cubicBezTo>
                      <a:pt x="21600" y="402"/>
                      <a:pt x="21588" y="387"/>
                      <a:pt x="21571" y="380"/>
                    </a:cubicBezTo>
                    <a:close/>
                    <a:moveTo>
                      <a:pt x="78" y="7491"/>
                    </a:moveTo>
                    <a:cubicBezTo>
                      <a:pt x="34" y="7491"/>
                      <a:pt x="0" y="7527"/>
                      <a:pt x="0" y="7570"/>
                    </a:cubicBezTo>
                    <a:lnTo>
                      <a:pt x="0" y="21522"/>
                    </a:lnTo>
                    <a:cubicBezTo>
                      <a:pt x="0" y="21566"/>
                      <a:pt x="34" y="21600"/>
                      <a:pt x="78" y="21600"/>
                    </a:cubicBezTo>
                    <a:lnTo>
                      <a:pt x="14030" y="21600"/>
                    </a:lnTo>
                    <a:cubicBezTo>
                      <a:pt x="14073" y="21600"/>
                      <a:pt x="14109" y="21566"/>
                      <a:pt x="14109" y="21522"/>
                    </a:cubicBezTo>
                    <a:lnTo>
                      <a:pt x="14109" y="7570"/>
                    </a:lnTo>
                    <a:cubicBezTo>
                      <a:pt x="14109" y="7527"/>
                      <a:pt x="14073" y="7491"/>
                      <a:pt x="14030" y="7491"/>
                    </a:cubicBezTo>
                    <a:lnTo>
                      <a:pt x="78" y="7491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91439" tIns="91439" rIns="91439" bIns="91439" numCol="1" anchor="ctr">
                <a:noAutofit/>
              </a:bodyPr>
              <a:lstStyle/>
              <a:p>
                <a:pPr defTabSz="2057400">
                  <a:defRPr sz="36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600"/>
              </a:p>
            </p:txBody>
          </p:sp>
          <p:sp>
            <p:nvSpPr>
              <p:cNvPr id="164" name="مكعب"/>
              <p:cNvSpPr/>
              <p:nvPr/>
            </p:nvSpPr>
            <p:spPr>
              <a:xfrm>
                <a:off x="0" y="401985"/>
                <a:ext cx="645428" cy="645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201" y="0"/>
                    </a:moveTo>
                    <a:cubicBezTo>
                      <a:pt x="7108" y="0"/>
                      <a:pt x="7018" y="37"/>
                      <a:pt x="6952" y="103"/>
                    </a:cubicBezTo>
                    <a:lnTo>
                      <a:pt x="103" y="6951"/>
                    </a:lnTo>
                    <a:cubicBezTo>
                      <a:pt x="65" y="6989"/>
                      <a:pt x="91" y="7054"/>
                      <a:pt x="145" y="7054"/>
                    </a:cubicBezTo>
                    <a:lnTo>
                      <a:pt x="14172" y="7054"/>
                    </a:lnTo>
                    <a:cubicBezTo>
                      <a:pt x="14214" y="7054"/>
                      <a:pt x="14253" y="7038"/>
                      <a:pt x="14283" y="7008"/>
                    </a:cubicBezTo>
                    <a:lnTo>
                      <a:pt x="21210" y="81"/>
                    </a:lnTo>
                    <a:cubicBezTo>
                      <a:pt x="21240" y="51"/>
                      <a:pt x="21219" y="0"/>
                      <a:pt x="21176" y="0"/>
                    </a:cubicBezTo>
                    <a:lnTo>
                      <a:pt x="7201" y="0"/>
                    </a:lnTo>
                    <a:close/>
                    <a:moveTo>
                      <a:pt x="21571" y="380"/>
                    </a:moveTo>
                    <a:cubicBezTo>
                      <a:pt x="21555" y="373"/>
                      <a:pt x="21534" y="375"/>
                      <a:pt x="21519" y="390"/>
                    </a:cubicBezTo>
                    <a:lnTo>
                      <a:pt x="14597" y="7312"/>
                    </a:lnTo>
                    <a:cubicBezTo>
                      <a:pt x="14564" y="7345"/>
                      <a:pt x="14546" y="7389"/>
                      <a:pt x="14546" y="7435"/>
                    </a:cubicBezTo>
                    <a:lnTo>
                      <a:pt x="14546" y="21490"/>
                    </a:lnTo>
                    <a:cubicBezTo>
                      <a:pt x="14546" y="21530"/>
                      <a:pt x="14594" y="21550"/>
                      <a:pt x="14622" y="21522"/>
                    </a:cubicBezTo>
                    <a:lnTo>
                      <a:pt x="21490" y="14622"/>
                    </a:lnTo>
                    <a:cubicBezTo>
                      <a:pt x="21561" y="14552"/>
                      <a:pt x="21600" y="14457"/>
                      <a:pt x="21600" y="14357"/>
                    </a:cubicBezTo>
                    <a:lnTo>
                      <a:pt x="21600" y="424"/>
                    </a:lnTo>
                    <a:cubicBezTo>
                      <a:pt x="21600" y="402"/>
                      <a:pt x="21588" y="387"/>
                      <a:pt x="21571" y="380"/>
                    </a:cubicBezTo>
                    <a:close/>
                    <a:moveTo>
                      <a:pt x="78" y="7491"/>
                    </a:moveTo>
                    <a:cubicBezTo>
                      <a:pt x="34" y="7491"/>
                      <a:pt x="0" y="7527"/>
                      <a:pt x="0" y="7570"/>
                    </a:cubicBezTo>
                    <a:lnTo>
                      <a:pt x="0" y="21522"/>
                    </a:lnTo>
                    <a:cubicBezTo>
                      <a:pt x="0" y="21566"/>
                      <a:pt x="34" y="21600"/>
                      <a:pt x="78" y="21600"/>
                    </a:cubicBezTo>
                    <a:lnTo>
                      <a:pt x="14030" y="21600"/>
                    </a:lnTo>
                    <a:cubicBezTo>
                      <a:pt x="14073" y="21600"/>
                      <a:pt x="14109" y="21566"/>
                      <a:pt x="14109" y="21522"/>
                    </a:cubicBezTo>
                    <a:lnTo>
                      <a:pt x="14109" y="7570"/>
                    </a:lnTo>
                    <a:cubicBezTo>
                      <a:pt x="14109" y="7527"/>
                      <a:pt x="14073" y="7491"/>
                      <a:pt x="14030" y="7491"/>
                    </a:cubicBezTo>
                    <a:lnTo>
                      <a:pt x="78" y="7491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91439" tIns="91439" rIns="91439" bIns="91439" numCol="1" anchor="ctr">
                <a:noAutofit/>
              </a:bodyPr>
              <a:lstStyle/>
              <a:p>
                <a:pPr defTabSz="2057400">
                  <a:defRPr sz="36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600"/>
              </a:p>
            </p:txBody>
          </p:sp>
          <p:sp>
            <p:nvSpPr>
              <p:cNvPr id="165" name="مكعب"/>
              <p:cNvSpPr/>
              <p:nvPr/>
            </p:nvSpPr>
            <p:spPr>
              <a:xfrm>
                <a:off x="10854" y="0"/>
                <a:ext cx="623720" cy="6237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201" y="0"/>
                    </a:moveTo>
                    <a:cubicBezTo>
                      <a:pt x="7108" y="0"/>
                      <a:pt x="7018" y="37"/>
                      <a:pt x="6952" y="103"/>
                    </a:cubicBezTo>
                    <a:lnTo>
                      <a:pt x="103" y="6951"/>
                    </a:lnTo>
                    <a:cubicBezTo>
                      <a:pt x="65" y="6989"/>
                      <a:pt x="91" y="7054"/>
                      <a:pt x="145" y="7054"/>
                    </a:cubicBezTo>
                    <a:lnTo>
                      <a:pt x="14172" y="7054"/>
                    </a:lnTo>
                    <a:cubicBezTo>
                      <a:pt x="14214" y="7054"/>
                      <a:pt x="14253" y="7038"/>
                      <a:pt x="14283" y="7008"/>
                    </a:cubicBezTo>
                    <a:lnTo>
                      <a:pt x="21210" y="81"/>
                    </a:lnTo>
                    <a:cubicBezTo>
                      <a:pt x="21240" y="51"/>
                      <a:pt x="21219" y="0"/>
                      <a:pt x="21176" y="0"/>
                    </a:cubicBezTo>
                    <a:lnTo>
                      <a:pt x="7201" y="0"/>
                    </a:lnTo>
                    <a:close/>
                    <a:moveTo>
                      <a:pt x="21571" y="380"/>
                    </a:moveTo>
                    <a:cubicBezTo>
                      <a:pt x="21555" y="373"/>
                      <a:pt x="21534" y="375"/>
                      <a:pt x="21519" y="390"/>
                    </a:cubicBezTo>
                    <a:lnTo>
                      <a:pt x="14597" y="7312"/>
                    </a:lnTo>
                    <a:cubicBezTo>
                      <a:pt x="14564" y="7345"/>
                      <a:pt x="14546" y="7389"/>
                      <a:pt x="14546" y="7435"/>
                    </a:cubicBezTo>
                    <a:lnTo>
                      <a:pt x="14546" y="21490"/>
                    </a:lnTo>
                    <a:cubicBezTo>
                      <a:pt x="14546" y="21530"/>
                      <a:pt x="14594" y="21550"/>
                      <a:pt x="14622" y="21522"/>
                    </a:cubicBezTo>
                    <a:lnTo>
                      <a:pt x="21490" y="14622"/>
                    </a:lnTo>
                    <a:cubicBezTo>
                      <a:pt x="21561" y="14552"/>
                      <a:pt x="21600" y="14457"/>
                      <a:pt x="21600" y="14357"/>
                    </a:cubicBezTo>
                    <a:lnTo>
                      <a:pt x="21600" y="424"/>
                    </a:lnTo>
                    <a:cubicBezTo>
                      <a:pt x="21600" y="402"/>
                      <a:pt x="21588" y="387"/>
                      <a:pt x="21571" y="380"/>
                    </a:cubicBezTo>
                    <a:close/>
                    <a:moveTo>
                      <a:pt x="78" y="7491"/>
                    </a:moveTo>
                    <a:cubicBezTo>
                      <a:pt x="34" y="7491"/>
                      <a:pt x="0" y="7527"/>
                      <a:pt x="0" y="7570"/>
                    </a:cubicBezTo>
                    <a:lnTo>
                      <a:pt x="0" y="21522"/>
                    </a:lnTo>
                    <a:cubicBezTo>
                      <a:pt x="0" y="21566"/>
                      <a:pt x="34" y="21600"/>
                      <a:pt x="78" y="21600"/>
                    </a:cubicBezTo>
                    <a:lnTo>
                      <a:pt x="14030" y="21600"/>
                    </a:lnTo>
                    <a:cubicBezTo>
                      <a:pt x="14073" y="21600"/>
                      <a:pt x="14109" y="21566"/>
                      <a:pt x="14109" y="21522"/>
                    </a:cubicBezTo>
                    <a:lnTo>
                      <a:pt x="14109" y="7570"/>
                    </a:lnTo>
                    <a:cubicBezTo>
                      <a:pt x="14109" y="7527"/>
                      <a:pt x="14073" y="7491"/>
                      <a:pt x="14030" y="7491"/>
                    </a:cubicBezTo>
                    <a:lnTo>
                      <a:pt x="78" y="7491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91439" tIns="91439" rIns="91439" bIns="91439" numCol="1" anchor="ctr">
                <a:noAutofit/>
              </a:bodyPr>
              <a:lstStyle/>
              <a:p>
                <a:pPr defTabSz="2057400">
                  <a:defRPr sz="36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600"/>
              </a:p>
            </p:txBody>
          </p:sp>
        </p:grpSp>
        <p:grpSp>
          <p:nvGrpSpPr>
            <p:cNvPr id="166" name="تجميع"/>
            <p:cNvGrpSpPr/>
            <p:nvPr/>
          </p:nvGrpSpPr>
          <p:grpSpPr>
            <a:xfrm>
              <a:off x="12649200" y="3862898"/>
              <a:ext cx="547340" cy="2208842"/>
              <a:chOff x="0" y="0"/>
              <a:chExt cx="645428" cy="4373915"/>
            </a:xfrm>
          </p:grpSpPr>
          <p:sp>
            <p:nvSpPr>
              <p:cNvPr id="167" name="مكعب"/>
              <p:cNvSpPr/>
              <p:nvPr/>
            </p:nvSpPr>
            <p:spPr>
              <a:xfrm>
                <a:off x="21708" y="3750195"/>
                <a:ext cx="623720" cy="623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201" y="0"/>
                    </a:moveTo>
                    <a:cubicBezTo>
                      <a:pt x="7108" y="0"/>
                      <a:pt x="7018" y="37"/>
                      <a:pt x="6952" y="103"/>
                    </a:cubicBezTo>
                    <a:lnTo>
                      <a:pt x="103" y="6951"/>
                    </a:lnTo>
                    <a:cubicBezTo>
                      <a:pt x="65" y="6989"/>
                      <a:pt x="91" y="7054"/>
                      <a:pt x="145" y="7054"/>
                    </a:cubicBezTo>
                    <a:lnTo>
                      <a:pt x="14172" y="7054"/>
                    </a:lnTo>
                    <a:cubicBezTo>
                      <a:pt x="14214" y="7054"/>
                      <a:pt x="14253" y="7038"/>
                      <a:pt x="14283" y="7008"/>
                    </a:cubicBezTo>
                    <a:lnTo>
                      <a:pt x="21210" y="81"/>
                    </a:lnTo>
                    <a:cubicBezTo>
                      <a:pt x="21240" y="51"/>
                      <a:pt x="21219" y="0"/>
                      <a:pt x="21176" y="0"/>
                    </a:cubicBezTo>
                    <a:lnTo>
                      <a:pt x="7201" y="0"/>
                    </a:lnTo>
                    <a:close/>
                    <a:moveTo>
                      <a:pt x="21571" y="380"/>
                    </a:moveTo>
                    <a:cubicBezTo>
                      <a:pt x="21555" y="373"/>
                      <a:pt x="21534" y="375"/>
                      <a:pt x="21519" y="390"/>
                    </a:cubicBezTo>
                    <a:lnTo>
                      <a:pt x="14597" y="7312"/>
                    </a:lnTo>
                    <a:cubicBezTo>
                      <a:pt x="14564" y="7345"/>
                      <a:pt x="14546" y="7389"/>
                      <a:pt x="14546" y="7435"/>
                    </a:cubicBezTo>
                    <a:lnTo>
                      <a:pt x="14546" y="21490"/>
                    </a:lnTo>
                    <a:cubicBezTo>
                      <a:pt x="14546" y="21530"/>
                      <a:pt x="14594" y="21550"/>
                      <a:pt x="14622" y="21522"/>
                    </a:cubicBezTo>
                    <a:lnTo>
                      <a:pt x="21490" y="14622"/>
                    </a:lnTo>
                    <a:cubicBezTo>
                      <a:pt x="21561" y="14552"/>
                      <a:pt x="21600" y="14457"/>
                      <a:pt x="21600" y="14357"/>
                    </a:cubicBezTo>
                    <a:lnTo>
                      <a:pt x="21600" y="424"/>
                    </a:lnTo>
                    <a:cubicBezTo>
                      <a:pt x="21600" y="402"/>
                      <a:pt x="21588" y="387"/>
                      <a:pt x="21571" y="380"/>
                    </a:cubicBezTo>
                    <a:close/>
                    <a:moveTo>
                      <a:pt x="78" y="7491"/>
                    </a:moveTo>
                    <a:cubicBezTo>
                      <a:pt x="34" y="7491"/>
                      <a:pt x="0" y="7527"/>
                      <a:pt x="0" y="7570"/>
                    </a:cubicBezTo>
                    <a:lnTo>
                      <a:pt x="0" y="21522"/>
                    </a:lnTo>
                    <a:cubicBezTo>
                      <a:pt x="0" y="21566"/>
                      <a:pt x="34" y="21600"/>
                      <a:pt x="78" y="21600"/>
                    </a:cubicBezTo>
                    <a:lnTo>
                      <a:pt x="14030" y="21600"/>
                    </a:lnTo>
                    <a:cubicBezTo>
                      <a:pt x="14073" y="21600"/>
                      <a:pt x="14109" y="21566"/>
                      <a:pt x="14109" y="21522"/>
                    </a:cubicBezTo>
                    <a:lnTo>
                      <a:pt x="14109" y="7570"/>
                    </a:lnTo>
                    <a:cubicBezTo>
                      <a:pt x="14109" y="7527"/>
                      <a:pt x="14073" y="7491"/>
                      <a:pt x="14030" y="7491"/>
                    </a:cubicBezTo>
                    <a:lnTo>
                      <a:pt x="78" y="7491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91439" tIns="91439" rIns="91439" bIns="91439" numCol="1" anchor="ctr">
                <a:noAutofit/>
              </a:bodyPr>
              <a:lstStyle/>
              <a:p>
                <a:pPr defTabSz="2057400">
                  <a:defRPr sz="36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600"/>
              </a:p>
            </p:txBody>
          </p:sp>
          <p:sp>
            <p:nvSpPr>
              <p:cNvPr id="168" name="مكعب"/>
              <p:cNvSpPr/>
              <p:nvPr/>
            </p:nvSpPr>
            <p:spPr>
              <a:xfrm>
                <a:off x="21708" y="3326502"/>
                <a:ext cx="623720" cy="623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201" y="0"/>
                    </a:moveTo>
                    <a:cubicBezTo>
                      <a:pt x="7108" y="0"/>
                      <a:pt x="7018" y="37"/>
                      <a:pt x="6952" y="103"/>
                    </a:cubicBezTo>
                    <a:lnTo>
                      <a:pt x="103" y="6951"/>
                    </a:lnTo>
                    <a:cubicBezTo>
                      <a:pt x="65" y="6989"/>
                      <a:pt x="91" y="7054"/>
                      <a:pt x="145" y="7054"/>
                    </a:cubicBezTo>
                    <a:lnTo>
                      <a:pt x="14172" y="7054"/>
                    </a:lnTo>
                    <a:cubicBezTo>
                      <a:pt x="14214" y="7054"/>
                      <a:pt x="14253" y="7038"/>
                      <a:pt x="14283" y="7008"/>
                    </a:cubicBezTo>
                    <a:lnTo>
                      <a:pt x="21210" y="81"/>
                    </a:lnTo>
                    <a:cubicBezTo>
                      <a:pt x="21240" y="51"/>
                      <a:pt x="21219" y="0"/>
                      <a:pt x="21176" y="0"/>
                    </a:cubicBezTo>
                    <a:lnTo>
                      <a:pt x="7201" y="0"/>
                    </a:lnTo>
                    <a:close/>
                    <a:moveTo>
                      <a:pt x="21571" y="380"/>
                    </a:moveTo>
                    <a:cubicBezTo>
                      <a:pt x="21555" y="373"/>
                      <a:pt x="21534" y="375"/>
                      <a:pt x="21519" y="390"/>
                    </a:cubicBezTo>
                    <a:lnTo>
                      <a:pt x="14597" y="7312"/>
                    </a:lnTo>
                    <a:cubicBezTo>
                      <a:pt x="14564" y="7345"/>
                      <a:pt x="14546" y="7389"/>
                      <a:pt x="14546" y="7435"/>
                    </a:cubicBezTo>
                    <a:lnTo>
                      <a:pt x="14546" y="21490"/>
                    </a:lnTo>
                    <a:cubicBezTo>
                      <a:pt x="14546" y="21530"/>
                      <a:pt x="14594" y="21550"/>
                      <a:pt x="14622" y="21522"/>
                    </a:cubicBezTo>
                    <a:lnTo>
                      <a:pt x="21490" y="14622"/>
                    </a:lnTo>
                    <a:cubicBezTo>
                      <a:pt x="21561" y="14552"/>
                      <a:pt x="21600" y="14457"/>
                      <a:pt x="21600" y="14357"/>
                    </a:cubicBezTo>
                    <a:lnTo>
                      <a:pt x="21600" y="424"/>
                    </a:lnTo>
                    <a:cubicBezTo>
                      <a:pt x="21600" y="402"/>
                      <a:pt x="21588" y="387"/>
                      <a:pt x="21571" y="380"/>
                    </a:cubicBezTo>
                    <a:close/>
                    <a:moveTo>
                      <a:pt x="78" y="7491"/>
                    </a:moveTo>
                    <a:cubicBezTo>
                      <a:pt x="34" y="7491"/>
                      <a:pt x="0" y="7527"/>
                      <a:pt x="0" y="7570"/>
                    </a:cubicBezTo>
                    <a:lnTo>
                      <a:pt x="0" y="21522"/>
                    </a:lnTo>
                    <a:cubicBezTo>
                      <a:pt x="0" y="21566"/>
                      <a:pt x="34" y="21600"/>
                      <a:pt x="78" y="21600"/>
                    </a:cubicBezTo>
                    <a:lnTo>
                      <a:pt x="14030" y="21600"/>
                    </a:lnTo>
                    <a:cubicBezTo>
                      <a:pt x="14073" y="21600"/>
                      <a:pt x="14109" y="21566"/>
                      <a:pt x="14109" y="21522"/>
                    </a:cubicBezTo>
                    <a:lnTo>
                      <a:pt x="14109" y="7570"/>
                    </a:lnTo>
                    <a:cubicBezTo>
                      <a:pt x="14109" y="7527"/>
                      <a:pt x="14073" y="7491"/>
                      <a:pt x="14030" y="7491"/>
                    </a:cubicBezTo>
                    <a:lnTo>
                      <a:pt x="78" y="7491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91439" tIns="91439" rIns="91439" bIns="91439" numCol="1" anchor="ctr">
                <a:noAutofit/>
              </a:bodyPr>
              <a:lstStyle/>
              <a:p>
                <a:pPr defTabSz="2057400">
                  <a:defRPr sz="36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600"/>
              </a:p>
            </p:txBody>
          </p:sp>
          <p:sp>
            <p:nvSpPr>
              <p:cNvPr id="169" name="مكعب"/>
              <p:cNvSpPr/>
              <p:nvPr/>
            </p:nvSpPr>
            <p:spPr>
              <a:xfrm>
                <a:off x="21708" y="2916288"/>
                <a:ext cx="623720" cy="623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201" y="0"/>
                    </a:moveTo>
                    <a:cubicBezTo>
                      <a:pt x="7108" y="0"/>
                      <a:pt x="7018" y="37"/>
                      <a:pt x="6952" y="103"/>
                    </a:cubicBezTo>
                    <a:lnTo>
                      <a:pt x="103" y="6951"/>
                    </a:lnTo>
                    <a:cubicBezTo>
                      <a:pt x="65" y="6989"/>
                      <a:pt x="91" y="7054"/>
                      <a:pt x="145" y="7054"/>
                    </a:cubicBezTo>
                    <a:lnTo>
                      <a:pt x="14172" y="7054"/>
                    </a:lnTo>
                    <a:cubicBezTo>
                      <a:pt x="14214" y="7054"/>
                      <a:pt x="14253" y="7038"/>
                      <a:pt x="14283" y="7008"/>
                    </a:cubicBezTo>
                    <a:lnTo>
                      <a:pt x="21210" y="81"/>
                    </a:lnTo>
                    <a:cubicBezTo>
                      <a:pt x="21240" y="51"/>
                      <a:pt x="21219" y="0"/>
                      <a:pt x="21176" y="0"/>
                    </a:cubicBezTo>
                    <a:lnTo>
                      <a:pt x="7201" y="0"/>
                    </a:lnTo>
                    <a:close/>
                    <a:moveTo>
                      <a:pt x="21571" y="380"/>
                    </a:moveTo>
                    <a:cubicBezTo>
                      <a:pt x="21555" y="373"/>
                      <a:pt x="21534" y="375"/>
                      <a:pt x="21519" y="390"/>
                    </a:cubicBezTo>
                    <a:lnTo>
                      <a:pt x="14597" y="7312"/>
                    </a:lnTo>
                    <a:cubicBezTo>
                      <a:pt x="14564" y="7345"/>
                      <a:pt x="14546" y="7389"/>
                      <a:pt x="14546" y="7435"/>
                    </a:cubicBezTo>
                    <a:lnTo>
                      <a:pt x="14546" y="21490"/>
                    </a:lnTo>
                    <a:cubicBezTo>
                      <a:pt x="14546" y="21530"/>
                      <a:pt x="14594" y="21550"/>
                      <a:pt x="14622" y="21522"/>
                    </a:cubicBezTo>
                    <a:lnTo>
                      <a:pt x="21490" y="14622"/>
                    </a:lnTo>
                    <a:cubicBezTo>
                      <a:pt x="21561" y="14552"/>
                      <a:pt x="21600" y="14457"/>
                      <a:pt x="21600" y="14357"/>
                    </a:cubicBezTo>
                    <a:lnTo>
                      <a:pt x="21600" y="424"/>
                    </a:lnTo>
                    <a:cubicBezTo>
                      <a:pt x="21600" y="402"/>
                      <a:pt x="21588" y="387"/>
                      <a:pt x="21571" y="380"/>
                    </a:cubicBezTo>
                    <a:close/>
                    <a:moveTo>
                      <a:pt x="78" y="7491"/>
                    </a:moveTo>
                    <a:cubicBezTo>
                      <a:pt x="34" y="7491"/>
                      <a:pt x="0" y="7527"/>
                      <a:pt x="0" y="7570"/>
                    </a:cubicBezTo>
                    <a:lnTo>
                      <a:pt x="0" y="21522"/>
                    </a:lnTo>
                    <a:cubicBezTo>
                      <a:pt x="0" y="21566"/>
                      <a:pt x="34" y="21600"/>
                      <a:pt x="78" y="21600"/>
                    </a:cubicBezTo>
                    <a:lnTo>
                      <a:pt x="14030" y="21600"/>
                    </a:lnTo>
                    <a:cubicBezTo>
                      <a:pt x="14073" y="21600"/>
                      <a:pt x="14109" y="21566"/>
                      <a:pt x="14109" y="21522"/>
                    </a:cubicBezTo>
                    <a:lnTo>
                      <a:pt x="14109" y="7570"/>
                    </a:lnTo>
                    <a:cubicBezTo>
                      <a:pt x="14109" y="7527"/>
                      <a:pt x="14073" y="7491"/>
                      <a:pt x="14030" y="7491"/>
                    </a:cubicBezTo>
                    <a:lnTo>
                      <a:pt x="78" y="7491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91439" tIns="91439" rIns="91439" bIns="91439" numCol="1" anchor="ctr">
                <a:noAutofit/>
              </a:bodyPr>
              <a:lstStyle/>
              <a:p>
                <a:pPr defTabSz="2057400">
                  <a:defRPr sz="36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600"/>
              </a:p>
            </p:txBody>
          </p:sp>
          <p:sp>
            <p:nvSpPr>
              <p:cNvPr id="170" name="مكعب"/>
              <p:cNvSpPr/>
              <p:nvPr/>
            </p:nvSpPr>
            <p:spPr>
              <a:xfrm>
                <a:off x="21708" y="2492594"/>
                <a:ext cx="623720" cy="623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201" y="0"/>
                    </a:moveTo>
                    <a:cubicBezTo>
                      <a:pt x="7108" y="0"/>
                      <a:pt x="7018" y="37"/>
                      <a:pt x="6952" y="103"/>
                    </a:cubicBezTo>
                    <a:lnTo>
                      <a:pt x="103" y="6951"/>
                    </a:lnTo>
                    <a:cubicBezTo>
                      <a:pt x="65" y="6989"/>
                      <a:pt x="91" y="7054"/>
                      <a:pt x="145" y="7054"/>
                    </a:cubicBezTo>
                    <a:lnTo>
                      <a:pt x="14172" y="7054"/>
                    </a:lnTo>
                    <a:cubicBezTo>
                      <a:pt x="14214" y="7054"/>
                      <a:pt x="14253" y="7038"/>
                      <a:pt x="14283" y="7008"/>
                    </a:cubicBezTo>
                    <a:lnTo>
                      <a:pt x="21210" y="81"/>
                    </a:lnTo>
                    <a:cubicBezTo>
                      <a:pt x="21240" y="51"/>
                      <a:pt x="21219" y="0"/>
                      <a:pt x="21176" y="0"/>
                    </a:cubicBezTo>
                    <a:lnTo>
                      <a:pt x="7201" y="0"/>
                    </a:lnTo>
                    <a:close/>
                    <a:moveTo>
                      <a:pt x="21571" y="380"/>
                    </a:moveTo>
                    <a:cubicBezTo>
                      <a:pt x="21555" y="373"/>
                      <a:pt x="21534" y="375"/>
                      <a:pt x="21519" y="390"/>
                    </a:cubicBezTo>
                    <a:lnTo>
                      <a:pt x="14597" y="7312"/>
                    </a:lnTo>
                    <a:cubicBezTo>
                      <a:pt x="14564" y="7345"/>
                      <a:pt x="14546" y="7389"/>
                      <a:pt x="14546" y="7435"/>
                    </a:cubicBezTo>
                    <a:lnTo>
                      <a:pt x="14546" y="21490"/>
                    </a:lnTo>
                    <a:cubicBezTo>
                      <a:pt x="14546" y="21530"/>
                      <a:pt x="14594" y="21550"/>
                      <a:pt x="14622" y="21522"/>
                    </a:cubicBezTo>
                    <a:lnTo>
                      <a:pt x="21490" y="14622"/>
                    </a:lnTo>
                    <a:cubicBezTo>
                      <a:pt x="21561" y="14552"/>
                      <a:pt x="21600" y="14457"/>
                      <a:pt x="21600" y="14357"/>
                    </a:cubicBezTo>
                    <a:lnTo>
                      <a:pt x="21600" y="424"/>
                    </a:lnTo>
                    <a:cubicBezTo>
                      <a:pt x="21600" y="402"/>
                      <a:pt x="21588" y="387"/>
                      <a:pt x="21571" y="380"/>
                    </a:cubicBezTo>
                    <a:close/>
                    <a:moveTo>
                      <a:pt x="78" y="7491"/>
                    </a:moveTo>
                    <a:cubicBezTo>
                      <a:pt x="34" y="7491"/>
                      <a:pt x="0" y="7527"/>
                      <a:pt x="0" y="7570"/>
                    </a:cubicBezTo>
                    <a:lnTo>
                      <a:pt x="0" y="21522"/>
                    </a:lnTo>
                    <a:cubicBezTo>
                      <a:pt x="0" y="21566"/>
                      <a:pt x="34" y="21600"/>
                      <a:pt x="78" y="21600"/>
                    </a:cubicBezTo>
                    <a:lnTo>
                      <a:pt x="14030" y="21600"/>
                    </a:lnTo>
                    <a:cubicBezTo>
                      <a:pt x="14073" y="21600"/>
                      <a:pt x="14109" y="21566"/>
                      <a:pt x="14109" y="21522"/>
                    </a:cubicBezTo>
                    <a:lnTo>
                      <a:pt x="14109" y="7570"/>
                    </a:lnTo>
                    <a:cubicBezTo>
                      <a:pt x="14109" y="7527"/>
                      <a:pt x="14073" y="7491"/>
                      <a:pt x="14030" y="7491"/>
                    </a:cubicBezTo>
                    <a:lnTo>
                      <a:pt x="78" y="7491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91439" tIns="91439" rIns="91439" bIns="91439" numCol="1" anchor="ctr">
                <a:noAutofit/>
              </a:bodyPr>
              <a:lstStyle/>
              <a:p>
                <a:pPr defTabSz="2057400">
                  <a:defRPr sz="36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600"/>
              </a:p>
            </p:txBody>
          </p:sp>
          <p:sp>
            <p:nvSpPr>
              <p:cNvPr id="171" name="مكعب"/>
              <p:cNvSpPr/>
              <p:nvPr/>
            </p:nvSpPr>
            <p:spPr>
              <a:xfrm>
                <a:off x="28303" y="2095571"/>
                <a:ext cx="617125" cy="6171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201" y="0"/>
                    </a:moveTo>
                    <a:cubicBezTo>
                      <a:pt x="7108" y="0"/>
                      <a:pt x="7018" y="37"/>
                      <a:pt x="6952" y="103"/>
                    </a:cubicBezTo>
                    <a:lnTo>
                      <a:pt x="103" y="6951"/>
                    </a:lnTo>
                    <a:cubicBezTo>
                      <a:pt x="65" y="6989"/>
                      <a:pt x="91" y="7054"/>
                      <a:pt x="145" y="7054"/>
                    </a:cubicBezTo>
                    <a:lnTo>
                      <a:pt x="14172" y="7054"/>
                    </a:lnTo>
                    <a:cubicBezTo>
                      <a:pt x="14214" y="7054"/>
                      <a:pt x="14253" y="7038"/>
                      <a:pt x="14283" y="7008"/>
                    </a:cubicBezTo>
                    <a:lnTo>
                      <a:pt x="21210" y="81"/>
                    </a:lnTo>
                    <a:cubicBezTo>
                      <a:pt x="21240" y="51"/>
                      <a:pt x="21219" y="0"/>
                      <a:pt x="21176" y="0"/>
                    </a:cubicBezTo>
                    <a:lnTo>
                      <a:pt x="7201" y="0"/>
                    </a:lnTo>
                    <a:close/>
                    <a:moveTo>
                      <a:pt x="21571" y="380"/>
                    </a:moveTo>
                    <a:cubicBezTo>
                      <a:pt x="21555" y="373"/>
                      <a:pt x="21534" y="375"/>
                      <a:pt x="21519" y="390"/>
                    </a:cubicBezTo>
                    <a:lnTo>
                      <a:pt x="14597" y="7312"/>
                    </a:lnTo>
                    <a:cubicBezTo>
                      <a:pt x="14564" y="7345"/>
                      <a:pt x="14546" y="7389"/>
                      <a:pt x="14546" y="7435"/>
                    </a:cubicBezTo>
                    <a:lnTo>
                      <a:pt x="14546" y="21490"/>
                    </a:lnTo>
                    <a:cubicBezTo>
                      <a:pt x="14546" y="21530"/>
                      <a:pt x="14594" y="21550"/>
                      <a:pt x="14622" y="21522"/>
                    </a:cubicBezTo>
                    <a:lnTo>
                      <a:pt x="21490" y="14622"/>
                    </a:lnTo>
                    <a:cubicBezTo>
                      <a:pt x="21561" y="14552"/>
                      <a:pt x="21600" y="14457"/>
                      <a:pt x="21600" y="14357"/>
                    </a:cubicBezTo>
                    <a:lnTo>
                      <a:pt x="21600" y="424"/>
                    </a:lnTo>
                    <a:cubicBezTo>
                      <a:pt x="21600" y="402"/>
                      <a:pt x="21588" y="387"/>
                      <a:pt x="21571" y="380"/>
                    </a:cubicBezTo>
                    <a:close/>
                    <a:moveTo>
                      <a:pt x="78" y="7491"/>
                    </a:moveTo>
                    <a:cubicBezTo>
                      <a:pt x="34" y="7491"/>
                      <a:pt x="0" y="7527"/>
                      <a:pt x="0" y="7570"/>
                    </a:cubicBezTo>
                    <a:lnTo>
                      <a:pt x="0" y="21522"/>
                    </a:lnTo>
                    <a:cubicBezTo>
                      <a:pt x="0" y="21566"/>
                      <a:pt x="34" y="21600"/>
                      <a:pt x="78" y="21600"/>
                    </a:cubicBezTo>
                    <a:lnTo>
                      <a:pt x="14030" y="21600"/>
                    </a:lnTo>
                    <a:cubicBezTo>
                      <a:pt x="14073" y="21600"/>
                      <a:pt x="14109" y="21566"/>
                      <a:pt x="14109" y="21522"/>
                    </a:cubicBezTo>
                    <a:lnTo>
                      <a:pt x="14109" y="7570"/>
                    </a:lnTo>
                    <a:cubicBezTo>
                      <a:pt x="14109" y="7527"/>
                      <a:pt x="14073" y="7491"/>
                      <a:pt x="14030" y="7491"/>
                    </a:cubicBezTo>
                    <a:lnTo>
                      <a:pt x="78" y="7491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91439" tIns="91439" rIns="91439" bIns="91439" numCol="1" anchor="ctr">
                <a:noAutofit/>
              </a:bodyPr>
              <a:lstStyle/>
              <a:p>
                <a:pPr defTabSz="2057400">
                  <a:defRPr sz="36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600"/>
              </a:p>
            </p:txBody>
          </p:sp>
          <p:sp>
            <p:nvSpPr>
              <p:cNvPr id="172" name="مكعب"/>
              <p:cNvSpPr/>
              <p:nvPr/>
            </p:nvSpPr>
            <p:spPr>
              <a:xfrm>
                <a:off x="21708" y="1665282"/>
                <a:ext cx="623720" cy="623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201" y="0"/>
                    </a:moveTo>
                    <a:cubicBezTo>
                      <a:pt x="7108" y="0"/>
                      <a:pt x="7018" y="37"/>
                      <a:pt x="6952" y="103"/>
                    </a:cubicBezTo>
                    <a:lnTo>
                      <a:pt x="103" y="6951"/>
                    </a:lnTo>
                    <a:cubicBezTo>
                      <a:pt x="65" y="6989"/>
                      <a:pt x="91" y="7054"/>
                      <a:pt x="145" y="7054"/>
                    </a:cubicBezTo>
                    <a:lnTo>
                      <a:pt x="14172" y="7054"/>
                    </a:lnTo>
                    <a:cubicBezTo>
                      <a:pt x="14214" y="7054"/>
                      <a:pt x="14253" y="7038"/>
                      <a:pt x="14283" y="7008"/>
                    </a:cubicBezTo>
                    <a:lnTo>
                      <a:pt x="21210" y="81"/>
                    </a:lnTo>
                    <a:cubicBezTo>
                      <a:pt x="21240" y="51"/>
                      <a:pt x="21219" y="0"/>
                      <a:pt x="21176" y="0"/>
                    </a:cubicBezTo>
                    <a:lnTo>
                      <a:pt x="7201" y="0"/>
                    </a:lnTo>
                    <a:close/>
                    <a:moveTo>
                      <a:pt x="21571" y="380"/>
                    </a:moveTo>
                    <a:cubicBezTo>
                      <a:pt x="21555" y="373"/>
                      <a:pt x="21534" y="375"/>
                      <a:pt x="21519" y="390"/>
                    </a:cubicBezTo>
                    <a:lnTo>
                      <a:pt x="14597" y="7312"/>
                    </a:lnTo>
                    <a:cubicBezTo>
                      <a:pt x="14564" y="7345"/>
                      <a:pt x="14546" y="7389"/>
                      <a:pt x="14546" y="7435"/>
                    </a:cubicBezTo>
                    <a:lnTo>
                      <a:pt x="14546" y="21490"/>
                    </a:lnTo>
                    <a:cubicBezTo>
                      <a:pt x="14546" y="21530"/>
                      <a:pt x="14594" y="21550"/>
                      <a:pt x="14622" y="21522"/>
                    </a:cubicBezTo>
                    <a:lnTo>
                      <a:pt x="21490" y="14622"/>
                    </a:lnTo>
                    <a:cubicBezTo>
                      <a:pt x="21561" y="14552"/>
                      <a:pt x="21600" y="14457"/>
                      <a:pt x="21600" y="14357"/>
                    </a:cubicBezTo>
                    <a:lnTo>
                      <a:pt x="21600" y="424"/>
                    </a:lnTo>
                    <a:cubicBezTo>
                      <a:pt x="21600" y="402"/>
                      <a:pt x="21588" y="387"/>
                      <a:pt x="21571" y="380"/>
                    </a:cubicBezTo>
                    <a:close/>
                    <a:moveTo>
                      <a:pt x="78" y="7491"/>
                    </a:moveTo>
                    <a:cubicBezTo>
                      <a:pt x="34" y="7491"/>
                      <a:pt x="0" y="7527"/>
                      <a:pt x="0" y="7570"/>
                    </a:cubicBezTo>
                    <a:lnTo>
                      <a:pt x="0" y="21522"/>
                    </a:lnTo>
                    <a:cubicBezTo>
                      <a:pt x="0" y="21566"/>
                      <a:pt x="34" y="21600"/>
                      <a:pt x="78" y="21600"/>
                    </a:cubicBezTo>
                    <a:lnTo>
                      <a:pt x="14030" y="21600"/>
                    </a:lnTo>
                    <a:cubicBezTo>
                      <a:pt x="14073" y="21600"/>
                      <a:pt x="14109" y="21566"/>
                      <a:pt x="14109" y="21522"/>
                    </a:cubicBezTo>
                    <a:lnTo>
                      <a:pt x="14109" y="7570"/>
                    </a:lnTo>
                    <a:cubicBezTo>
                      <a:pt x="14109" y="7527"/>
                      <a:pt x="14073" y="7491"/>
                      <a:pt x="14030" y="7491"/>
                    </a:cubicBezTo>
                    <a:lnTo>
                      <a:pt x="78" y="7491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91439" tIns="91439" rIns="91439" bIns="91439" numCol="1" anchor="ctr">
                <a:noAutofit/>
              </a:bodyPr>
              <a:lstStyle/>
              <a:p>
                <a:pPr defTabSz="2057400">
                  <a:defRPr sz="36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600"/>
              </a:p>
            </p:txBody>
          </p:sp>
          <p:sp>
            <p:nvSpPr>
              <p:cNvPr id="173" name="مكعب"/>
              <p:cNvSpPr/>
              <p:nvPr/>
            </p:nvSpPr>
            <p:spPr>
              <a:xfrm>
                <a:off x="21708" y="1261663"/>
                <a:ext cx="623720" cy="623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201" y="0"/>
                    </a:moveTo>
                    <a:cubicBezTo>
                      <a:pt x="7108" y="0"/>
                      <a:pt x="7018" y="37"/>
                      <a:pt x="6952" y="103"/>
                    </a:cubicBezTo>
                    <a:lnTo>
                      <a:pt x="103" y="6951"/>
                    </a:lnTo>
                    <a:cubicBezTo>
                      <a:pt x="65" y="6989"/>
                      <a:pt x="91" y="7054"/>
                      <a:pt x="145" y="7054"/>
                    </a:cubicBezTo>
                    <a:lnTo>
                      <a:pt x="14172" y="7054"/>
                    </a:lnTo>
                    <a:cubicBezTo>
                      <a:pt x="14214" y="7054"/>
                      <a:pt x="14253" y="7038"/>
                      <a:pt x="14283" y="7008"/>
                    </a:cubicBezTo>
                    <a:lnTo>
                      <a:pt x="21210" y="81"/>
                    </a:lnTo>
                    <a:cubicBezTo>
                      <a:pt x="21240" y="51"/>
                      <a:pt x="21219" y="0"/>
                      <a:pt x="21176" y="0"/>
                    </a:cubicBezTo>
                    <a:lnTo>
                      <a:pt x="7201" y="0"/>
                    </a:lnTo>
                    <a:close/>
                    <a:moveTo>
                      <a:pt x="21571" y="380"/>
                    </a:moveTo>
                    <a:cubicBezTo>
                      <a:pt x="21555" y="373"/>
                      <a:pt x="21534" y="375"/>
                      <a:pt x="21519" y="390"/>
                    </a:cubicBezTo>
                    <a:lnTo>
                      <a:pt x="14597" y="7312"/>
                    </a:lnTo>
                    <a:cubicBezTo>
                      <a:pt x="14564" y="7345"/>
                      <a:pt x="14546" y="7389"/>
                      <a:pt x="14546" y="7435"/>
                    </a:cubicBezTo>
                    <a:lnTo>
                      <a:pt x="14546" y="21490"/>
                    </a:lnTo>
                    <a:cubicBezTo>
                      <a:pt x="14546" y="21530"/>
                      <a:pt x="14594" y="21550"/>
                      <a:pt x="14622" y="21522"/>
                    </a:cubicBezTo>
                    <a:lnTo>
                      <a:pt x="21490" y="14622"/>
                    </a:lnTo>
                    <a:cubicBezTo>
                      <a:pt x="21561" y="14552"/>
                      <a:pt x="21600" y="14457"/>
                      <a:pt x="21600" y="14357"/>
                    </a:cubicBezTo>
                    <a:lnTo>
                      <a:pt x="21600" y="424"/>
                    </a:lnTo>
                    <a:cubicBezTo>
                      <a:pt x="21600" y="402"/>
                      <a:pt x="21588" y="387"/>
                      <a:pt x="21571" y="380"/>
                    </a:cubicBezTo>
                    <a:close/>
                    <a:moveTo>
                      <a:pt x="78" y="7491"/>
                    </a:moveTo>
                    <a:cubicBezTo>
                      <a:pt x="34" y="7491"/>
                      <a:pt x="0" y="7527"/>
                      <a:pt x="0" y="7570"/>
                    </a:cubicBezTo>
                    <a:lnTo>
                      <a:pt x="0" y="21522"/>
                    </a:lnTo>
                    <a:cubicBezTo>
                      <a:pt x="0" y="21566"/>
                      <a:pt x="34" y="21600"/>
                      <a:pt x="78" y="21600"/>
                    </a:cubicBezTo>
                    <a:lnTo>
                      <a:pt x="14030" y="21600"/>
                    </a:lnTo>
                    <a:cubicBezTo>
                      <a:pt x="14073" y="21600"/>
                      <a:pt x="14109" y="21566"/>
                      <a:pt x="14109" y="21522"/>
                    </a:cubicBezTo>
                    <a:lnTo>
                      <a:pt x="14109" y="7570"/>
                    </a:lnTo>
                    <a:cubicBezTo>
                      <a:pt x="14109" y="7527"/>
                      <a:pt x="14073" y="7491"/>
                      <a:pt x="14030" y="7491"/>
                    </a:cubicBezTo>
                    <a:lnTo>
                      <a:pt x="78" y="7491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91439" tIns="91439" rIns="91439" bIns="91439" numCol="1" anchor="ctr">
                <a:noAutofit/>
              </a:bodyPr>
              <a:lstStyle/>
              <a:p>
                <a:pPr defTabSz="2057400">
                  <a:defRPr sz="36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600"/>
              </a:p>
            </p:txBody>
          </p:sp>
          <p:sp>
            <p:nvSpPr>
              <p:cNvPr id="174" name="مكعب"/>
              <p:cNvSpPr/>
              <p:nvPr/>
            </p:nvSpPr>
            <p:spPr>
              <a:xfrm>
                <a:off x="11050" y="827312"/>
                <a:ext cx="634378" cy="634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201" y="0"/>
                    </a:moveTo>
                    <a:cubicBezTo>
                      <a:pt x="7108" y="0"/>
                      <a:pt x="7018" y="37"/>
                      <a:pt x="6952" y="103"/>
                    </a:cubicBezTo>
                    <a:lnTo>
                      <a:pt x="103" y="6951"/>
                    </a:lnTo>
                    <a:cubicBezTo>
                      <a:pt x="65" y="6989"/>
                      <a:pt x="91" y="7054"/>
                      <a:pt x="145" y="7054"/>
                    </a:cubicBezTo>
                    <a:lnTo>
                      <a:pt x="14172" y="7054"/>
                    </a:lnTo>
                    <a:cubicBezTo>
                      <a:pt x="14214" y="7054"/>
                      <a:pt x="14253" y="7038"/>
                      <a:pt x="14283" y="7008"/>
                    </a:cubicBezTo>
                    <a:lnTo>
                      <a:pt x="21210" y="81"/>
                    </a:lnTo>
                    <a:cubicBezTo>
                      <a:pt x="21240" y="51"/>
                      <a:pt x="21219" y="0"/>
                      <a:pt x="21176" y="0"/>
                    </a:cubicBezTo>
                    <a:lnTo>
                      <a:pt x="7201" y="0"/>
                    </a:lnTo>
                    <a:close/>
                    <a:moveTo>
                      <a:pt x="21571" y="380"/>
                    </a:moveTo>
                    <a:cubicBezTo>
                      <a:pt x="21555" y="373"/>
                      <a:pt x="21534" y="375"/>
                      <a:pt x="21519" y="390"/>
                    </a:cubicBezTo>
                    <a:lnTo>
                      <a:pt x="14597" y="7312"/>
                    </a:lnTo>
                    <a:cubicBezTo>
                      <a:pt x="14564" y="7345"/>
                      <a:pt x="14546" y="7389"/>
                      <a:pt x="14546" y="7435"/>
                    </a:cubicBezTo>
                    <a:lnTo>
                      <a:pt x="14546" y="21490"/>
                    </a:lnTo>
                    <a:cubicBezTo>
                      <a:pt x="14546" y="21530"/>
                      <a:pt x="14594" y="21550"/>
                      <a:pt x="14622" y="21522"/>
                    </a:cubicBezTo>
                    <a:lnTo>
                      <a:pt x="21490" y="14622"/>
                    </a:lnTo>
                    <a:cubicBezTo>
                      <a:pt x="21561" y="14552"/>
                      <a:pt x="21600" y="14457"/>
                      <a:pt x="21600" y="14357"/>
                    </a:cubicBezTo>
                    <a:lnTo>
                      <a:pt x="21600" y="424"/>
                    </a:lnTo>
                    <a:cubicBezTo>
                      <a:pt x="21600" y="402"/>
                      <a:pt x="21588" y="387"/>
                      <a:pt x="21571" y="380"/>
                    </a:cubicBezTo>
                    <a:close/>
                    <a:moveTo>
                      <a:pt x="78" y="7491"/>
                    </a:moveTo>
                    <a:cubicBezTo>
                      <a:pt x="34" y="7491"/>
                      <a:pt x="0" y="7527"/>
                      <a:pt x="0" y="7570"/>
                    </a:cubicBezTo>
                    <a:lnTo>
                      <a:pt x="0" y="21522"/>
                    </a:lnTo>
                    <a:cubicBezTo>
                      <a:pt x="0" y="21566"/>
                      <a:pt x="34" y="21600"/>
                      <a:pt x="78" y="21600"/>
                    </a:cubicBezTo>
                    <a:lnTo>
                      <a:pt x="14030" y="21600"/>
                    </a:lnTo>
                    <a:cubicBezTo>
                      <a:pt x="14073" y="21600"/>
                      <a:pt x="14109" y="21566"/>
                      <a:pt x="14109" y="21522"/>
                    </a:cubicBezTo>
                    <a:lnTo>
                      <a:pt x="14109" y="7570"/>
                    </a:lnTo>
                    <a:cubicBezTo>
                      <a:pt x="14109" y="7527"/>
                      <a:pt x="14073" y="7491"/>
                      <a:pt x="14030" y="7491"/>
                    </a:cubicBezTo>
                    <a:lnTo>
                      <a:pt x="78" y="7491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91439" tIns="91439" rIns="91439" bIns="91439" numCol="1" anchor="ctr">
                <a:noAutofit/>
              </a:bodyPr>
              <a:lstStyle/>
              <a:p>
                <a:pPr defTabSz="2057400">
                  <a:defRPr sz="36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600"/>
              </a:p>
            </p:txBody>
          </p:sp>
          <p:sp>
            <p:nvSpPr>
              <p:cNvPr id="175" name="مكعب"/>
              <p:cNvSpPr/>
              <p:nvPr/>
            </p:nvSpPr>
            <p:spPr>
              <a:xfrm>
                <a:off x="0" y="401985"/>
                <a:ext cx="645428" cy="645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201" y="0"/>
                    </a:moveTo>
                    <a:cubicBezTo>
                      <a:pt x="7108" y="0"/>
                      <a:pt x="7018" y="37"/>
                      <a:pt x="6952" y="103"/>
                    </a:cubicBezTo>
                    <a:lnTo>
                      <a:pt x="103" y="6951"/>
                    </a:lnTo>
                    <a:cubicBezTo>
                      <a:pt x="65" y="6989"/>
                      <a:pt x="91" y="7054"/>
                      <a:pt x="145" y="7054"/>
                    </a:cubicBezTo>
                    <a:lnTo>
                      <a:pt x="14172" y="7054"/>
                    </a:lnTo>
                    <a:cubicBezTo>
                      <a:pt x="14214" y="7054"/>
                      <a:pt x="14253" y="7038"/>
                      <a:pt x="14283" y="7008"/>
                    </a:cubicBezTo>
                    <a:lnTo>
                      <a:pt x="21210" y="81"/>
                    </a:lnTo>
                    <a:cubicBezTo>
                      <a:pt x="21240" y="51"/>
                      <a:pt x="21219" y="0"/>
                      <a:pt x="21176" y="0"/>
                    </a:cubicBezTo>
                    <a:lnTo>
                      <a:pt x="7201" y="0"/>
                    </a:lnTo>
                    <a:close/>
                    <a:moveTo>
                      <a:pt x="21571" y="380"/>
                    </a:moveTo>
                    <a:cubicBezTo>
                      <a:pt x="21555" y="373"/>
                      <a:pt x="21534" y="375"/>
                      <a:pt x="21519" y="390"/>
                    </a:cubicBezTo>
                    <a:lnTo>
                      <a:pt x="14597" y="7312"/>
                    </a:lnTo>
                    <a:cubicBezTo>
                      <a:pt x="14564" y="7345"/>
                      <a:pt x="14546" y="7389"/>
                      <a:pt x="14546" y="7435"/>
                    </a:cubicBezTo>
                    <a:lnTo>
                      <a:pt x="14546" y="21490"/>
                    </a:lnTo>
                    <a:cubicBezTo>
                      <a:pt x="14546" y="21530"/>
                      <a:pt x="14594" y="21550"/>
                      <a:pt x="14622" y="21522"/>
                    </a:cubicBezTo>
                    <a:lnTo>
                      <a:pt x="21490" y="14622"/>
                    </a:lnTo>
                    <a:cubicBezTo>
                      <a:pt x="21561" y="14552"/>
                      <a:pt x="21600" y="14457"/>
                      <a:pt x="21600" y="14357"/>
                    </a:cubicBezTo>
                    <a:lnTo>
                      <a:pt x="21600" y="424"/>
                    </a:lnTo>
                    <a:cubicBezTo>
                      <a:pt x="21600" y="402"/>
                      <a:pt x="21588" y="387"/>
                      <a:pt x="21571" y="380"/>
                    </a:cubicBezTo>
                    <a:close/>
                    <a:moveTo>
                      <a:pt x="78" y="7491"/>
                    </a:moveTo>
                    <a:cubicBezTo>
                      <a:pt x="34" y="7491"/>
                      <a:pt x="0" y="7527"/>
                      <a:pt x="0" y="7570"/>
                    </a:cubicBezTo>
                    <a:lnTo>
                      <a:pt x="0" y="21522"/>
                    </a:lnTo>
                    <a:cubicBezTo>
                      <a:pt x="0" y="21566"/>
                      <a:pt x="34" y="21600"/>
                      <a:pt x="78" y="21600"/>
                    </a:cubicBezTo>
                    <a:lnTo>
                      <a:pt x="14030" y="21600"/>
                    </a:lnTo>
                    <a:cubicBezTo>
                      <a:pt x="14073" y="21600"/>
                      <a:pt x="14109" y="21566"/>
                      <a:pt x="14109" y="21522"/>
                    </a:cubicBezTo>
                    <a:lnTo>
                      <a:pt x="14109" y="7570"/>
                    </a:lnTo>
                    <a:cubicBezTo>
                      <a:pt x="14109" y="7527"/>
                      <a:pt x="14073" y="7491"/>
                      <a:pt x="14030" y="7491"/>
                    </a:cubicBezTo>
                    <a:lnTo>
                      <a:pt x="78" y="7491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91439" tIns="91439" rIns="91439" bIns="91439" numCol="1" anchor="ctr">
                <a:noAutofit/>
              </a:bodyPr>
              <a:lstStyle/>
              <a:p>
                <a:pPr defTabSz="2057400">
                  <a:defRPr sz="36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600"/>
              </a:p>
            </p:txBody>
          </p:sp>
          <p:sp>
            <p:nvSpPr>
              <p:cNvPr id="176" name="مكعب"/>
              <p:cNvSpPr/>
              <p:nvPr/>
            </p:nvSpPr>
            <p:spPr>
              <a:xfrm>
                <a:off x="10854" y="0"/>
                <a:ext cx="623720" cy="6237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201" y="0"/>
                    </a:moveTo>
                    <a:cubicBezTo>
                      <a:pt x="7108" y="0"/>
                      <a:pt x="7018" y="37"/>
                      <a:pt x="6952" y="103"/>
                    </a:cubicBezTo>
                    <a:lnTo>
                      <a:pt x="103" y="6951"/>
                    </a:lnTo>
                    <a:cubicBezTo>
                      <a:pt x="65" y="6989"/>
                      <a:pt x="91" y="7054"/>
                      <a:pt x="145" y="7054"/>
                    </a:cubicBezTo>
                    <a:lnTo>
                      <a:pt x="14172" y="7054"/>
                    </a:lnTo>
                    <a:cubicBezTo>
                      <a:pt x="14214" y="7054"/>
                      <a:pt x="14253" y="7038"/>
                      <a:pt x="14283" y="7008"/>
                    </a:cubicBezTo>
                    <a:lnTo>
                      <a:pt x="21210" y="81"/>
                    </a:lnTo>
                    <a:cubicBezTo>
                      <a:pt x="21240" y="51"/>
                      <a:pt x="21219" y="0"/>
                      <a:pt x="21176" y="0"/>
                    </a:cubicBezTo>
                    <a:lnTo>
                      <a:pt x="7201" y="0"/>
                    </a:lnTo>
                    <a:close/>
                    <a:moveTo>
                      <a:pt x="21571" y="380"/>
                    </a:moveTo>
                    <a:cubicBezTo>
                      <a:pt x="21555" y="373"/>
                      <a:pt x="21534" y="375"/>
                      <a:pt x="21519" y="390"/>
                    </a:cubicBezTo>
                    <a:lnTo>
                      <a:pt x="14597" y="7312"/>
                    </a:lnTo>
                    <a:cubicBezTo>
                      <a:pt x="14564" y="7345"/>
                      <a:pt x="14546" y="7389"/>
                      <a:pt x="14546" y="7435"/>
                    </a:cubicBezTo>
                    <a:lnTo>
                      <a:pt x="14546" y="21490"/>
                    </a:lnTo>
                    <a:cubicBezTo>
                      <a:pt x="14546" y="21530"/>
                      <a:pt x="14594" y="21550"/>
                      <a:pt x="14622" y="21522"/>
                    </a:cubicBezTo>
                    <a:lnTo>
                      <a:pt x="21490" y="14622"/>
                    </a:lnTo>
                    <a:cubicBezTo>
                      <a:pt x="21561" y="14552"/>
                      <a:pt x="21600" y="14457"/>
                      <a:pt x="21600" y="14357"/>
                    </a:cubicBezTo>
                    <a:lnTo>
                      <a:pt x="21600" y="424"/>
                    </a:lnTo>
                    <a:cubicBezTo>
                      <a:pt x="21600" y="402"/>
                      <a:pt x="21588" y="387"/>
                      <a:pt x="21571" y="380"/>
                    </a:cubicBezTo>
                    <a:close/>
                    <a:moveTo>
                      <a:pt x="78" y="7491"/>
                    </a:moveTo>
                    <a:cubicBezTo>
                      <a:pt x="34" y="7491"/>
                      <a:pt x="0" y="7527"/>
                      <a:pt x="0" y="7570"/>
                    </a:cubicBezTo>
                    <a:lnTo>
                      <a:pt x="0" y="21522"/>
                    </a:lnTo>
                    <a:cubicBezTo>
                      <a:pt x="0" y="21566"/>
                      <a:pt x="34" y="21600"/>
                      <a:pt x="78" y="21600"/>
                    </a:cubicBezTo>
                    <a:lnTo>
                      <a:pt x="14030" y="21600"/>
                    </a:lnTo>
                    <a:cubicBezTo>
                      <a:pt x="14073" y="21600"/>
                      <a:pt x="14109" y="21566"/>
                      <a:pt x="14109" y="21522"/>
                    </a:cubicBezTo>
                    <a:lnTo>
                      <a:pt x="14109" y="7570"/>
                    </a:lnTo>
                    <a:cubicBezTo>
                      <a:pt x="14109" y="7527"/>
                      <a:pt x="14073" y="7491"/>
                      <a:pt x="14030" y="7491"/>
                    </a:cubicBezTo>
                    <a:lnTo>
                      <a:pt x="78" y="7491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91439" tIns="91439" rIns="91439" bIns="91439" numCol="1" anchor="ctr">
                <a:noAutofit/>
              </a:bodyPr>
              <a:lstStyle/>
              <a:p>
                <a:pPr defTabSz="2057400">
                  <a:defRPr sz="36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600"/>
              </a:p>
            </p:txBody>
          </p:sp>
        </p:grpSp>
      </p:grpSp>
      <p:sp>
        <p:nvSpPr>
          <p:cNvPr id="38" name="٣"/>
          <p:cNvSpPr txBox="1"/>
          <p:nvPr/>
        </p:nvSpPr>
        <p:spPr>
          <a:xfrm>
            <a:off x="9525000" y="3695700"/>
            <a:ext cx="861257" cy="2541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7153" tIns="77153" rIns="77153" bIns="77153">
            <a:spAutoFit/>
          </a:bodyPr>
          <a:lstStyle>
            <a:lvl1pPr defTabSz="1828800">
              <a:defRPr sz="20000">
                <a:solidFill>
                  <a:srgbClr val="E22400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rPr lang="ar-SA" sz="15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sz="15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٢"/>
          <p:cNvSpPr txBox="1"/>
          <p:nvPr/>
        </p:nvSpPr>
        <p:spPr>
          <a:xfrm>
            <a:off x="7772400" y="3695700"/>
            <a:ext cx="992949" cy="2541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7153" tIns="77153" rIns="77153" bIns="77153">
            <a:spAutoFit/>
          </a:bodyPr>
          <a:lstStyle>
            <a:lvl1pPr defTabSz="1828800">
              <a:defRPr sz="20000">
                <a:solidFill>
                  <a:srgbClr val="E22400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rPr lang="ar-SA" sz="15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sz="15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0" name="٣"/>
          <p:cNvSpPr txBox="1"/>
          <p:nvPr/>
        </p:nvSpPr>
        <p:spPr>
          <a:xfrm>
            <a:off x="13896754" y="6329760"/>
            <a:ext cx="1267046" cy="1633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7153" tIns="77153" rIns="77153" bIns="77153">
            <a:spAutoFit/>
          </a:bodyPr>
          <a:lstStyle>
            <a:lvl1pPr defTabSz="1828800">
              <a:defRPr sz="20000">
                <a:solidFill>
                  <a:srgbClr val="E22400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rPr lang="ar-SA" sz="9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sz="9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1" name="٢"/>
          <p:cNvSpPr txBox="1"/>
          <p:nvPr/>
        </p:nvSpPr>
        <p:spPr>
          <a:xfrm>
            <a:off x="10668000" y="6329760"/>
            <a:ext cx="1460786" cy="1633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7153" tIns="77153" rIns="77153" bIns="77153">
            <a:spAutoFit/>
          </a:bodyPr>
          <a:lstStyle>
            <a:lvl1pPr defTabSz="1828800">
              <a:defRPr sz="20000">
                <a:solidFill>
                  <a:srgbClr val="E22400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rPr lang="ar-SA" sz="9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sz="9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2" name="صورة 7">
            <a:extLst>
              <a:ext uri="{FF2B5EF4-FFF2-40B4-BE49-F238E27FC236}">
                <a16:creationId xmlns="" xmlns:a16="http://schemas.microsoft.com/office/drawing/2014/main" id="{BCBE2C9A-26A1-E34C-A5B5-C64FDCB93AF6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2225" b="40512" l="562" r="353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2" t="20032" r="62390" b="56041"/>
          <a:stretch/>
        </p:blipFill>
        <p:spPr>
          <a:xfrm>
            <a:off x="13411200" y="-186894"/>
            <a:ext cx="3358912" cy="3196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7" name="文本框 1"/>
          <p:cNvSpPr txBox="1"/>
          <p:nvPr/>
        </p:nvSpPr>
        <p:spPr>
          <a:xfrm>
            <a:off x="10527366" y="7581900"/>
            <a:ext cx="5169834" cy="1891946"/>
          </a:xfrm>
          <a:prstGeom prst="rect">
            <a:avLst/>
          </a:prstGeom>
          <a:noFill/>
        </p:spPr>
        <p:txBody>
          <a:bodyPr wrap="square" lIns="205755" tIns="102879" rIns="205755" bIns="102879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14000"/>
              </a:lnSpc>
            </a:pPr>
            <a:r>
              <a:rPr lang="ar-SA" altLang="zh-CN" sz="9600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42</a:t>
            </a:r>
            <a:endParaRPr lang="en-US" altLang="zh-CN" sz="9600" b="1" dirty="0">
              <a:solidFill>
                <a:srgbClr val="CC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sie" panose="02000000000000000000" charset="0"/>
              <a:ea typeface="Elsie" panose="02000000000000000000" charset="0"/>
              <a:cs typeface="PT Bold Heading" pitchFamily="2" charset="-78"/>
            </a:endParaRPr>
          </a:p>
        </p:txBody>
      </p:sp>
      <p:sp>
        <p:nvSpPr>
          <p:cNvPr id="85" name="文本框 1"/>
          <p:cNvSpPr txBox="1"/>
          <p:nvPr/>
        </p:nvSpPr>
        <p:spPr>
          <a:xfrm>
            <a:off x="3048000" y="5524500"/>
            <a:ext cx="679917" cy="979645"/>
          </a:xfrm>
          <a:prstGeom prst="rect">
            <a:avLst/>
          </a:prstGeom>
          <a:noFill/>
        </p:spPr>
        <p:txBody>
          <a:bodyPr wrap="square" lIns="205755" tIns="102879" rIns="205755" bIns="102879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14000"/>
              </a:lnSpc>
            </a:pPr>
            <a:r>
              <a:rPr lang="ar-SA" altLang="zh-CN" sz="4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2</a:t>
            </a:r>
            <a:endParaRPr lang="en-US" altLang="zh-CN" sz="4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sie" panose="02000000000000000000" charset="0"/>
              <a:ea typeface="Elsie" panose="02000000000000000000" charset="0"/>
              <a:cs typeface="PT Bold Heading" pitchFamily="2" charset="-78"/>
            </a:endParaRPr>
          </a:p>
        </p:txBody>
      </p:sp>
      <p:sp>
        <p:nvSpPr>
          <p:cNvPr id="86" name="文本框 1"/>
          <p:cNvSpPr txBox="1"/>
          <p:nvPr/>
        </p:nvSpPr>
        <p:spPr>
          <a:xfrm>
            <a:off x="2514600" y="5524500"/>
            <a:ext cx="679917" cy="979645"/>
          </a:xfrm>
          <a:prstGeom prst="rect">
            <a:avLst/>
          </a:prstGeom>
          <a:noFill/>
        </p:spPr>
        <p:txBody>
          <a:bodyPr wrap="square" lIns="205755" tIns="102879" rIns="205755" bIns="102879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14000"/>
              </a:lnSpc>
            </a:pPr>
            <a:r>
              <a:rPr lang="ar-SA" altLang="zh-CN" sz="4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4</a:t>
            </a:r>
            <a:endParaRPr lang="en-US" altLang="zh-CN" sz="4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sie" panose="02000000000000000000" charset="0"/>
              <a:ea typeface="Elsie" panose="02000000000000000000" charset="0"/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1266081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6" grpId="0"/>
      <p:bldP spid="71" grpId="0"/>
      <p:bldP spid="72" grpId="0"/>
      <p:bldP spid="38" grpId="0" animBg="1" advAuto="0"/>
      <p:bldP spid="60" grpId="0" animBg="1" advAuto="0"/>
      <p:bldP spid="150" grpId="0" animBg="1" advAuto="0"/>
      <p:bldP spid="151" grpId="0" animBg="1" advAuto="0"/>
      <p:bldP spid="177" grpId="0"/>
      <p:bldP spid="85" grpId="0"/>
      <p:bldP spid="8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0">
            <a:extLst>
              <a:ext uri="{FF2B5EF4-FFF2-40B4-BE49-F238E27FC236}">
                <a16:creationId xmlns="" xmlns:a16="http://schemas.microsoft.com/office/drawing/2014/main" id="{D9CE807D-BBD4-4D86-885D-CC04505AF6FE}"/>
              </a:ext>
            </a:extLst>
          </p:cNvPr>
          <p:cNvSpPr/>
          <p:nvPr/>
        </p:nvSpPr>
        <p:spPr>
          <a:xfrm>
            <a:off x="669827" y="501895"/>
            <a:ext cx="16993976" cy="9420713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4" rIns="137147" bIns="68574" rtlCol="0" anchor="ctr"/>
          <a:lstStyle/>
          <a:p>
            <a:pPr algn="ctr"/>
            <a:endParaRPr lang="en-US" sz="4200" dirty="0"/>
          </a:p>
        </p:txBody>
      </p:sp>
      <p:pic>
        <p:nvPicPr>
          <p:cNvPr id="3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92948" y="401043"/>
            <a:ext cx="5282699" cy="2619077"/>
          </a:xfrm>
          <a:prstGeom prst="rect">
            <a:avLst/>
          </a:prstGeom>
        </p:spPr>
      </p:pic>
      <p:pic>
        <p:nvPicPr>
          <p:cNvPr id="4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07233" y="-721890"/>
            <a:ext cx="7229502" cy="35842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9"/>
          <a:stretch/>
        </p:blipFill>
        <p:spPr bwMode="auto">
          <a:xfrm>
            <a:off x="565508" y="378564"/>
            <a:ext cx="8122963" cy="9594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5215306" y="7209039"/>
            <a:ext cx="3410448" cy="277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本框 1"/>
          <p:cNvSpPr txBox="1"/>
          <p:nvPr/>
        </p:nvSpPr>
        <p:spPr>
          <a:xfrm>
            <a:off x="8579651" y="9456696"/>
            <a:ext cx="5169834" cy="944604"/>
          </a:xfrm>
          <a:prstGeom prst="rect">
            <a:avLst/>
          </a:prstGeom>
          <a:noFill/>
        </p:spPr>
        <p:txBody>
          <a:bodyPr wrap="square" lIns="205755" tIns="102879" rIns="205755" bIns="102879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14000"/>
              </a:lnSpc>
            </a:pPr>
            <a:r>
              <a:rPr lang="ar-SA" altLang="zh-CN" sz="4200" b="1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ص </a:t>
            </a:r>
            <a:r>
              <a:rPr lang="ar-SA" altLang="zh-CN" sz="4200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64</a:t>
            </a:r>
            <a:endParaRPr lang="en-US" altLang="zh-CN" sz="4200" b="1" dirty="0">
              <a:solidFill>
                <a:srgbClr val="CC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sie" panose="02000000000000000000" charset="0"/>
              <a:ea typeface="Elsie" panose="02000000000000000000" charset="0"/>
              <a:cs typeface="PT Bold Heading" pitchFamily="2" charset="-78"/>
            </a:endParaRPr>
          </a:p>
        </p:txBody>
      </p:sp>
      <p:sp>
        <p:nvSpPr>
          <p:cNvPr id="34" name="椭圆 22"/>
          <p:cNvSpPr/>
          <p:nvPr/>
        </p:nvSpPr>
        <p:spPr>
          <a:xfrm>
            <a:off x="15733146" y="1145429"/>
            <a:ext cx="1368237" cy="1425065"/>
          </a:xfrm>
          <a:prstGeom prst="ellipse">
            <a:avLst/>
          </a:prstGeom>
          <a:solidFill>
            <a:srgbClr val="90C74D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35" name="椭圆 23"/>
          <p:cNvSpPr/>
          <p:nvPr/>
        </p:nvSpPr>
        <p:spPr>
          <a:xfrm>
            <a:off x="12760749" y="826126"/>
            <a:ext cx="1767441" cy="1840853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36" name="椭圆 24"/>
          <p:cNvSpPr/>
          <p:nvPr/>
        </p:nvSpPr>
        <p:spPr>
          <a:xfrm>
            <a:off x="16065280" y="912282"/>
            <a:ext cx="326654" cy="340221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37" name="椭圆 25"/>
          <p:cNvSpPr/>
          <p:nvPr/>
        </p:nvSpPr>
        <p:spPr>
          <a:xfrm>
            <a:off x="14965609" y="2001868"/>
            <a:ext cx="354146" cy="368861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38" name="椭圆 27"/>
          <p:cNvSpPr/>
          <p:nvPr/>
        </p:nvSpPr>
        <p:spPr>
          <a:xfrm>
            <a:off x="13716578" y="2040239"/>
            <a:ext cx="546531" cy="569235"/>
          </a:xfrm>
          <a:prstGeom prst="ellipse">
            <a:avLst/>
          </a:prstGeom>
          <a:solidFill>
            <a:srgbClr val="BB81E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39" name="椭圆 29"/>
          <p:cNvSpPr/>
          <p:nvPr/>
        </p:nvSpPr>
        <p:spPr>
          <a:xfrm>
            <a:off x="11934220" y="972187"/>
            <a:ext cx="664829" cy="692444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40" name="椭圆 30"/>
          <p:cNvSpPr/>
          <p:nvPr/>
        </p:nvSpPr>
        <p:spPr>
          <a:xfrm>
            <a:off x="14254285" y="781413"/>
            <a:ext cx="1694900" cy="1765293"/>
          </a:xfrm>
          <a:prstGeom prst="ellipse">
            <a:avLst/>
          </a:prstGeom>
          <a:solidFill>
            <a:srgbClr val="05DD86">
              <a:alpha val="3254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41" name="椭圆 31"/>
          <p:cNvSpPr/>
          <p:nvPr/>
        </p:nvSpPr>
        <p:spPr>
          <a:xfrm>
            <a:off x="14347751" y="1484798"/>
            <a:ext cx="471918" cy="491517"/>
          </a:xfrm>
          <a:prstGeom prst="ellipse">
            <a:avLst/>
          </a:prstGeom>
          <a:solidFill>
            <a:srgbClr val="9259DD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42" name="椭圆 32"/>
          <p:cNvSpPr/>
          <p:nvPr/>
        </p:nvSpPr>
        <p:spPr>
          <a:xfrm>
            <a:off x="12630709" y="794189"/>
            <a:ext cx="505961" cy="526977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43" name="椭圆 33"/>
          <p:cNvSpPr/>
          <p:nvPr/>
        </p:nvSpPr>
        <p:spPr>
          <a:xfrm>
            <a:off x="16796522" y="956262"/>
            <a:ext cx="505961" cy="526977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44" name="椭圆 34"/>
          <p:cNvSpPr/>
          <p:nvPr/>
        </p:nvSpPr>
        <p:spPr>
          <a:xfrm>
            <a:off x="15982307" y="1035320"/>
            <a:ext cx="354146" cy="368861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45" name="椭圆 35"/>
          <p:cNvSpPr/>
          <p:nvPr/>
        </p:nvSpPr>
        <p:spPr>
          <a:xfrm>
            <a:off x="16796522" y="1242357"/>
            <a:ext cx="565119" cy="588588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46" name="椭圆 36"/>
          <p:cNvSpPr/>
          <p:nvPr/>
        </p:nvSpPr>
        <p:spPr>
          <a:xfrm>
            <a:off x="16243336" y="1564868"/>
            <a:ext cx="657392" cy="684695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47" name="文本框 2"/>
          <p:cNvSpPr txBox="1"/>
          <p:nvPr/>
        </p:nvSpPr>
        <p:spPr>
          <a:xfrm>
            <a:off x="7437968" y="1153672"/>
            <a:ext cx="14913807" cy="1038764"/>
          </a:xfrm>
          <a:prstGeom prst="rect">
            <a:avLst/>
          </a:prstGeom>
          <a:noFill/>
        </p:spPr>
        <p:txBody>
          <a:bodyPr wrap="square" lIns="205755" tIns="102879" rIns="205755" bIns="102879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ar-SA" altLang="zh-CN" sz="5400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الأعداد حتى 100</a:t>
            </a:r>
            <a:endParaRPr lang="zh-CN" altLang="en-US" sz="5400" dirty="0">
              <a:solidFill>
                <a:srgbClr val="CC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sie" panose="02000000000000000000" charset="0"/>
              <a:ea typeface="Elsie" panose="02000000000000000000" charset="0"/>
              <a:cs typeface="PT Bold Heading" pitchFamily="2" charset="-78"/>
            </a:endParaRPr>
          </a:p>
        </p:txBody>
      </p:sp>
      <p:grpSp>
        <p:nvGrpSpPr>
          <p:cNvPr id="24" name="مجموعة 23"/>
          <p:cNvGrpSpPr/>
          <p:nvPr/>
        </p:nvGrpSpPr>
        <p:grpSpPr>
          <a:xfrm flipH="1">
            <a:off x="7772400" y="1852792"/>
            <a:ext cx="4719763" cy="1662771"/>
            <a:chOff x="-304803" y="783270"/>
            <a:chExt cx="4270271" cy="1662771"/>
          </a:xfrm>
        </p:grpSpPr>
        <p:pic>
          <p:nvPicPr>
            <p:cNvPr id="26" name="Google Shape;181;p29"/>
            <p:cNvPicPr preferRelativeResize="0"/>
            <p:nvPr/>
          </p:nvPicPr>
          <p:blipFill rotWithShape="1">
            <a:blip r:embed="rId12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-304803" y="783270"/>
              <a:ext cx="4270271" cy="16627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474712" y="1320493"/>
              <a:ext cx="2664489" cy="6087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36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20-8-1443هـ</a:t>
              </a:r>
              <a:endParaRPr lang="en-US" sz="36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32" name="Picture 2" descr="Pin on Cartoon Gifs 1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001" y="689561"/>
            <a:ext cx="1827970" cy="148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شكل بيضاوي 2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225713" y="8025715"/>
            <a:ext cx="1327487" cy="478487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r>
              <a:rPr lang="ar-SA" sz="36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</a:t>
            </a:r>
            <a:endParaRPr lang="en-US" sz="36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مستطيل 135"/>
          <p:cNvSpPr txBox="1"/>
          <p:nvPr/>
        </p:nvSpPr>
        <p:spPr>
          <a:xfrm>
            <a:off x="5691884" y="6591300"/>
            <a:ext cx="556516" cy="3314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3" tIns="68573" rIns="68573" bIns="68573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3600" b="1" dirty="0" smtClean="0">
                <a:solidFill>
                  <a:srgbClr val="0000FF"/>
                </a:solidFill>
              </a:rPr>
              <a:t>1</a:t>
            </a:r>
            <a:endParaRPr sz="3600" b="1" dirty="0">
              <a:solidFill>
                <a:srgbClr val="0000FF"/>
              </a:solidFill>
            </a:endParaRPr>
          </a:p>
        </p:txBody>
      </p:sp>
      <p:sp>
        <p:nvSpPr>
          <p:cNvPr id="33" name="مستطيل 135"/>
          <p:cNvSpPr txBox="1"/>
          <p:nvPr/>
        </p:nvSpPr>
        <p:spPr>
          <a:xfrm>
            <a:off x="5082284" y="6591300"/>
            <a:ext cx="556516" cy="3314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3" tIns="68573" rIns="68573" bIns="68573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3600" b="1" dirty="0" smtClean="0">
                <a:solidFill>
                  <a:srgbClr val="0000FF"/>
                </a:solidFill>
              </a:rPr>
              <a:t>3</a:t>
            </a:r>
            <a:endParaRPr sz="3600" b="1" dirty="0">
              <a:solidFill>
                <a:srgbClr val="0000FF"/>
              </a:solidFill>
            </a:endParaRPr>
          </a:p>
        </p:txBody>
      </p:sp>
      <p:sp>
        <p:nvSpPr>
          <p:cNvPr id="48" name="شكل بيضاوي 4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828800" y="7886700"/>
            <a:ext cx="1191127" cy="683461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r>
              <a:rPr lang="ar-SA" sz="36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</a:t>
            </a:r>
            <a:endParaRPr lang="en-US" sz="36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مستطيل 135"/>
          <p:cNvSpPr txBox="1"/>
          <p:nvPr/>
        </p:nvSpPr>
        <p:spPr>
          <a:xfrm>
            <a:off x="2209800" y="6591300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3" tIns="68573" rIns="68573" bIns="68573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3600" b="1" dirty="0" smtClean="0">
                <a:solidFill>
                  <a:srgbClr val="0000FF"/>
                </a:solidFill>
              </a:rPr>
              <a:t>4</a:t>
            </a:r>
            <a:endParaRPr sz="3600" b="1" dirty="0">
              <a:solidFill>
                <a:srgbClr val="0000FF"/>
              </a:solidFill>
            </a:endParaRPr>
          </a:p>
        </p:txBody>
      </p:sp>
      <p:sp>
        <p:nvSpPr>
          <p:cNvPr id="50" name="مستطيل 135"/>
          <p:cNvSpPr txBox="1"/>
          <p:nvPr/>
        </p:nvSpPr>
        <p:spPr>
          <a:xfrm>
            <a:off x="1524000" y="6599202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3" tIns="68573" rIns="68573" bIns="68573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3600" b="1" dirty="0" smtClean="0">
                <a:solidFill>
                  <a:srgbClr val="0000FF"/>
                </a:solidFill>
              </a:rPr>
              <a:t>2</a:t>
            </a:r>
            <a:endParaRPr sz="3600" b="1" dirty="0">
              <a:solidFill>
                <a:srgbClr val="0000FF"/>
              </a:solidFill>
            </a:endParaRPr>
          </a:p>
        </p:txBody>
      </p:sp>
      <p:sp>
        <p:nvSpPr>
          <p:cNvPr id="52" name="مستطيل 135"/>
          <p:cNvSpPr txBox="1"/>
          <p:nvPr/>
        </p:nvSpPr>
        <p:spPr>
          <a:xfrm>
            <a:off x="6715655" y="7497798"/>
            <a:ext cx="735458" cy="449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3" tIns="68573" rIns="68573" bIns="68573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3600" b="1" dirty="0" smtClean="0">
                <a:solidFill>
                  <a:srgbClr val="0000FF"/>
                </a:solidFill>
              </a:rPr>
              <a:t>1</a:t>
            </a:r>
            <a:endParaRPr sz="3600" b="1" dirty="0">
              <a:solidFill>
                <a:srgbClr val="0000FF"/>
              </a:solidFill>
            </a:endParaRPr>
          </a:p>
        </p:txBody>
      </p:sp>
      <p:sp>
        <p:nvSpPr>
          <p:cNvPr id="53" name="مستطيل 135"/>
          <p:cNvSpPr txBox="1"/>
          <p:nvPr/>
        </p:nvSpPr>
        <p:spPr>
          <a:xfrm>
            <a:off x="5970142" y="7505700"/>
            <a:ext cx="735458" cy="449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3" tIns="68573" rIns="68573" bIns="68573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3600" b="1" dirty="0" smtClean="0">
                <a:solidFill>
                  <a:srgbClr val="0000FF"/>
                </a:solidFill>
              </a:rPr>
              <a:t>3</a:t>
            </a:r>
            <a:endParaRPr sz="3600" b="1" dirty="0">
              <a:solidFill>
                <a:srgbClr val="0000FF"/>
              </a:solidFill>
            </a:endParaRPr>
          </a:p>
        </p:txBody>
      </p:sp>
      <p:sp>
        <p:nvSpPr>
          <p:cNvPr id="55" name="مستطيل 135"/>
          <p:cNvSpPr txBox="1"/>
          <p:nvPr/>
        </p:nvSpPr>
        <p:spPr>
          <a:xfrm>
            <a:off x="3699709" y="7436540"/>
            <a:ext cx="719891" cy="526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3" tIns="68573" rIns="68573" bIns="68573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3600" b="1" dirty="0" smtClean="0">
                <a:solidFill>
                  <a:srgbClr val="0000FF"/>
                </a:solidFill>
              </a:rPr>
              <a:t>4</a:t>
            </a:r>
            <a:endParaRPr sz="3600" b="1" dirty="0">
              <a:solidFill>
                <a:srgbClr val="0000FF"/>
              </a:solidFill>
            </a:endParaRPr>
          </a:p>
        </p:txBody>
      </p:sp>
      <p:sp>
        <p:nvSpPr>
          <p:cNvPr id="56" name="مستطيل 135"/>
          <p:cNvSpPr txBox="1"/>
          <p:nvPr/>
        </p:nvSpPr>
        <p:spPr>
          <a:xfrm>
            <a:off x="2241929" y="7436540"/>
            <a:ext cx="719891" cy="526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3" tIns="68573" rIns="68573" bIns="68573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3600" b="1" dirty="0" smtClean="0">
                <a:solidFill>
                  <a:srgbClr val="0000FF"/>
                </a:solidFill>
              </a:rPr>
              <a:t>2</a:t>
            </a:r>
            <a:endParaRPr sz="3600" b="1" dirty="0">
              <a:solidFill>
                <a:srgbClr val="0000FF"/>
              </a:solidFill>
            </a:endParaRPr>
          </a:p>
        </p:txBody>
      </p:sp>
      <p:sp>
        <p:nvSpPr>
          <p:cNvPr id="57" name="شكل بيضاوي 5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263946" y="8496300"/>
            <a:ext cx="4384254" cy="1604958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r"/>
            <a:r>
              <a:rPr lang="ar-S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ar-SA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SA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آحاد  </a:t>
            </a:r>
            <a:r>
              <a:rPr lang="ar-S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ar-SA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عشرات</a:t>
            </a:r>
          </a:p>
          <a:p>
            <a:pPr algn="r"/>
            <a:r>
              <a:rPr lang="ar-SA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S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72 </a:t>
            </a:r>
            <a:r>
              <a:rPr lang="ar-SA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أثنان وسبعون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8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2150" y="5905500"/>
            <a:ext cx="634646" cy="63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2396" y="5969177"/>
            <a:ext cx="634646" cy="63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2150" y="9061254"/>
            <a:ext cx="634646" cy="63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٣"/>
          <p:cNvSpPr txBox="1"/>
          <p:nvPr/>
        </p:nvSpPr>
        <p:spPr>
          <a:xfrm>
            <a:off x="4038600" y="1409700"/>
            <a:ext cx="861257" cy="1633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7153" tIns="77153" rIns="77153" bIns="77153">
            <a:spAutoFit/>
          </a:bodyPr>
          <a:lstStyle>
            <a:lvl1pPr defTabSz="1828800">
              <a:defRPr sz="20000">
                <a:solidFill>
                  <a:srgbClr val="E22400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rPr lang="ar-SA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" name="٢"/>
          <p:cNvSpPr txBox="1"/>
          <p:nvPr/>
        </p:nvSpPr>
        <p:spPr>
          <a:xfrm>
            <a:off x="3429000" y="1409700"/>
            <a:ext cx="992949" cy="1633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7153" tIns="77153" rIns="77153" bIns="77153">
            <a:spAutoFit/>
          </a:bodyPr>
          <a:lstStyle>
            <a:lvl1pPr defTabSz="1828800">
              <a:defRPr sz="20000">
                <a:solidFill>
                  <a:srgbClr val="E22400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rPr lang="ar-SA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" name="文本框 1"/>
          <p:cNvSpPr txBox="1"/>
          <p:nvPr/>
        </p:nvSpPr>
        <p:spPr>
          <a:xfrm>
            <a:off x="5105400" y="2857500"/>
            <a:ext cx="1612723" cy="1155078"/>
          </a:xfrm>
          <a:prstGeom prst="rect">
            <a:avLst/>
          </a:prstGeom>
          <a:noFill/>
        </p:spPr>
        <p:txBody>
          <a:bodyPr wrap="square" lIns="205755" tIns="102879" rIns="205755" bIns="102879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14000"/>
              </a:lnSpc>
            </a:pPr>
            <a:r>
              <a:rPr lang="ar-SA" altLang="zh-CN" sz="5400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42</a:t>
            </a:r>
            <a:endParaRPr lang="en-US" altLang="zh-CN" sz="5400" b="1" dirty="0">
              <a:solidFill>
                <a:srgbClr val="CC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sie" panose="02000000000000000000" charset="0"/>
              <a:ea typeface="Elsie" panose="02000000000000000000" charset="0"/>
              <a:cs typeface="PT Bold Heading" pitchFamily="2" charset="-78"/>
            </a:endParaRPr>
          </a:p>
        </p:txBody>
      </p:sp>
      <p:sp>
        <p:nvSpPr>
          <p:cNvPr id="67" name="٣"/>
          <p:cNvSpPr txBox="1"/>
          <p:nvPr/>
        </p:nvSpPr>
        <p:spPr>
          <a:xfrm>
            <a:off x="5514754" y="2387957"/>
            <a:ext cx="1267046" cy="1079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7153" tIns="77153" rIns="77153" bIns="77153">
            <a:spAutoFit/>
          </a:bodyPr>
          <a:lstStyle>
            <a:lvl1pPr defTabSz="1828800">
              <a:defRPr sz="20000">
                <a:solidFill>
                  <a:srgbClr val="E22400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sz="6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٢"/>
          <p:cNvSpPr txBox="1"/>
          <p:nvPr/>
        </p:nvSpPr>
        <p:spPr>
          <a:xfrm>
            <a:off x="4482814" y="2387957"/>
            <a:ext cx="1460786" cy="1079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7153" tIns="77153" rIns="77153" bIns="77153">
            <a:spAutoFit/>
          </a:bodyPr>
          <a:lstStyle>
            <a:lvl1pPr defTabSz="1828800">
              <a:defRPr sz="20000">
                <a:solidFill>
                  <a:srgbClr val="E22400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sz="6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97649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250"/>
                            </p:stCondLst>
                            <p:childTnLst>
                              <p:par>
                                <p:cTn id="9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1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5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3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7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1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8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t1s.com - 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7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2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/>
      <p:bldP spid="30" grpId="0"/>
      <p:bldP spid="30" grpId="1"/>
      <p:bldP spid="31" grpId="0" animBg="1" advAuto="0"/>
      <p:bldP spid="33" grpId="0" animBg="1" advAuto="0"/>
      <p:bldP spid="48" grpId="0"/>
      <p:bldP spid="48" grpId="1"/>
      <p:bldP spid="49" grpId="0" animBg="1" advAuto="0"/>
      <p:bldP spid="50" grpId="0" animBg="1" advAuto="0"/>
      <p:bldP spid="52" grpId="0" animBg="1" advAuto="0"/>
      <p:bldP spid="53" grpId="0" animBg="1" advAuto="0"/>
      <p:bldP spid="55" grpId="0" animBg="1" advAuto="0"/>
      <p:bldP spid="56" grpId="0" animBg="1" advAuto="0"/>
      <p:bldP spid="57" grpId="0"/>
      <p:bldP spid="57" grpId="1"/>
      <p:bldP spid="64" grpId="0" animBg="1" advAuto="0"/>
      <p:bldP spid="65" grpId="0" animBg="1" advAuto="0"/>
      <p:bldP spid="66" grpId="0"/>
      <p:bldP spid="67" grpId="0" animBg="1" advAuto="0"/>
      <p:bldP spid="68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0">
            <a:extLst>
              <a:ext uri="{FF2B5EF4-FFF2-40B4-BE49-F238E27FC236}">
                <a16:creationId xmlns="" xmlns:a16="http://schemas.microsoft.com/office/drawing/2014/main" id="{D9CE807D-BBD4-4D86-885D-CC04505AF6FE}"/>
              </a:ext>
            </a:extLst>
          </p:cNvPr>
          <p:cNvSpPr/>
          <p:nvPr/>
        </p:nvSpPr>
        <p:spPr>
          <a:xfrm>
            <a:off x="619637" y="512020"/>
            <a:ext cx="16993976" cy="9420713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4" rIns="137147" bIns="68574" rtlCol="0" anchor="ctr"/>
          <a:lstStyle/>
          <a:p>
            <a:pPr algn="ctr"/>
            <a:endParaRPr lang="en-US" sz="4200" dirty="0"/>
          </a:p>
        </p:txBody>
      </p:sp>
      <p:pic>
        <p:nvPicPr>
          <p:cNvPr id="3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92948" y="401043"/>
            <a:ext cx="5282699" cy="26190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141" y="574889"/>
            <a:ext cx="11660459" cy="9521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椭圆 22"/>
          <p:cNvSpPr/>
          <p:nvPr/>
        </p:nvSpPr>
        <p:spPr>
          <a:xfrm>
            <a:off x="15733146" y="1145429"/>
            <a:ext cx="1368237" cy="1425065"/>
          </a:xfrm>
          <a:prstGeom prst="ellipse">
            <a:avLst/>
          </a:prstGeom>
          <a:solidFill>
            <a:srgbClr val="90C74D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8" name="椭圆 23"/>
          <p:cNvSpPr/>
          <p:nvPr/>
        </p:nvSpPr>
        <p:spPr>
          <a:xfrm>
            <a:off x="12760749" y="826126"/>
            <a:ext cx="1767441" cy="1840853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9" name="椭圆 24"/>
          <p:cNvSpPr/>
          <p:nvPr/>
        </p:nvSpPr>
        <p:spPr>
          <a:xfrm>
            <a:off x="16065280" y="912282"/>
            <a:ext cx="326654" cy="340221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10" name="椭圆 25"/>
          <p:cNvSpPr/>
          <p:nvPr/>
        </p:nvSpPr>
        <p:spPr>
          <a:xfrm>
            <a:off x="14965609" y="2001868"/>
            <a:ext cx="354146" cy="368861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12" name="椭圆 27"/>
          <p:cNvSpPr/>
          <p:nvPr/>
        </p:nvSpPr>
        <p:spPr>
          <a:xfrm>
            <a:off x="13716578" y="2040239"/>
            <a:ext cx="546531" cy="569235"/>
          </a:xfrm>
          <a:prstGeom prst="ellipse">
            <a:avLst/>
          </a:prstGeom>
          <a:solidFill>
            <a:srgbClr val="BB81E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14" name="椭圆 29"/>
          <p:cNvSpPr/>
          <p:nvPr/>
        </p:nvSpPr>
        <p:spPr>
          <a:xfrm>
            <a:off x="11934220" y="972187"/>
            <a:ext cx="664829" cy="692444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15" name="椭圆 30"/>
          <p:cNvSpPr/>
          <p:nvPr/>
        </p:nvSpPr>
        <p:spPr>
          <a:xfrm>
            <a:off x="14254285" y="781413"/>
            <a:ext cx="1694900" cy="1765293"/>
          </a:xfrm>
          <a:prstGeom prst="ellipse">
            <a:avLst/>
          </a:prstGeom>
          <a:solidFill>
            <a:srgbClr val="05DD86">
              <a:alpha val="3254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16" name="椭圆 31"/>
          <p:cNvSpPr/>
          <p:nvPr/>
        </p:nvSpPr>
        <p:spPr>
          <a:xfrm>
            <a:off x="14347751" y="1484798"/>
            <a:ext cx="471918" cy="491517"/>
          </a:xfrm>
          <a:prstGeom prst="ellipse">
            <a:avLst/>
          </a:prstGeom>
          <a:solidFill>
            <a:srgbClr val="9259DD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17" name="椭圆 32"/>
          <p:cNvSpPr/>
          <p:nvPr/>
        </p:nvSpPr>
        <p:spPr>
          <a:xfrm>
            <a:off x="12630709" y="794189"/>
            <a:ext cx="505961" cy="526977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18" name="椭圆 33"/>
          <p:cNvSpPr/>
          <p:nvPr/>
        </p:nvSpPr>
        <p:spPr>
          <a:xfrm>
            <a:off x="16796522" y="956262"/>
            <a:ext cx="505961" cy="526977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19" name="椭圆 34"/>
          <p:cNvSpPr/>
          <p:nvPr/>
        </p:nvSpPr>
        <p:spPr>
          <a:xfrm>
            <a:off x="15982307" y="1035320"/>
            <a:ext cx="354146" cy="368861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20" name="椭圆 35"/>
          <p:cNvSpPr/>
          <p:nvPr/>
        </p:nvSpPr>
        <p:spPr>
          <a:xfrm>
            <a:off x="16796522" y="1242357"/>
            <a:ext cx="565119" cy="588588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21" name="椭圆 36"/>
          <p:cNvSpPr/>
          <p:nvPr/>
        </p:nvSpPr>
        <p:spPr>
          <a:xfrm>
            <a:off x="16243336" y="1564868"/>
            <a:ext cx="657392" cy="684695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5671368" y="7930543"/>
            <a:ext cx="2464232" cy="200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本框 1"/>
          <p:cNvSpPr txBox="1"/>
          <p:nvPr/>
        </p:nvSpPr>
        <p:spPr>
          <a:xfrm>
            <a:off x="10191708" y="9413135"/>
            <a:ext cx="5169834" cy="944604"/>
          </a:xfrm>
          <a:prstGeom prst="rect">
            <a:avLst/>
          </a:prstGeom>
          <a:noFill/>
        </p:spPr>
        <p:txBody>
          <a:bodyPr wrap="square" lIns="205755" tIns="102879" rIns="205755" bIns="102879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14000"/>
              </a:lnSpc>
            </a:pPr>
            <a:r>
              <a:rPr lang="ar-SA" altLang="zh-CN" sz="4200" b="1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ص </a:t>
            </a:r>
            <a:r>
              <a:rPr lang="ar-SA" altLang="zh-CN" sz="4200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64</a:t>
            </a:r>
            <a:endParaRPr lang="en-US" altLang="zh-CN" sz="4200" b="1" dirty="0">
              <a:solidFill>
                <a:srgbClr val="CC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sie" panose="02000000000000000000" charset="0"/>
              <a:ea typeface="Elsie" panose="02000000000000000000" charset="0"/>
              <a:cs typeface="PT Bold Heading" pitchFamily="2" charset="-78"/>
            </a:endParaRPr>
          </a:p>
        </p:txBody>
      </p:sp>
      <p:sp>
        <p:nvSpPr>
          <p:cNvPr id="24" name="文本框 2"/>
          <p:cNvSpPr txBox="1"/>
          <p:nvPr/>
        </p:nvSpPr>
        <p:spPr>
          <a:xfrm>
            <a:off x="12268200" y="1153672"/>
            <a:ext cx="5235649" cy="1038764"/>
          </a:xfrm>
          <a:prstGeom prst="rect">
            <a:avLst/>
          </a:prstGeom>
          <a:noFill/>
        </p:spPr>
        <p:txBody>
          <a:bodyPr wrap="square" lIns="205755" tIns="102879" rIns="205755" bIns="102879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ar-SA" altLang="zh-CN" sz="5400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أتأكد</a:t>
            </a:r>
            <a:endParaRPr lang="zh-CN" altLang="en-US" sz="5400" dirty="0">
              <a:solidFill>
                <a:srgbClr val="CC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sie" panose="02000000000000000000" charset="0"/>
              <a:ea typeface="Elsie" panose="02000000000000000000" charset="0"/>
              <a:cs typeface="PT Bold Heading" pitchFamily="2" charset="-78"/>
            </a:endParaRPr>
          </a:p>
        </p:txBody>
      </p:sp>
      <p:sp>
        <p:nvSpPr>
          <p:cNvPr id="39" name="شكل بيضاوي 3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536713" y="7069811"/>
            <a:ext cx="2683487" cy="816889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r>
              <a:rPr lang="ar-SA" sz="96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</a:t>
            </a:r>
            <a:endParaRPr lang="en-US" sz="96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مستطيل 135"/>
          <p:cNvSpPr txBox="1"/>
          <p:nvPr/>
        </p:nvSpPr>
        <p:spPr>
          <a:xfrm>
            <a:off x="7391400" y="4533900"/>
            <a:ext cx="1489872" cy="3314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3" tIns="68573" rIns="68573" bIns="68573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9600" b="1" dirty="0" smtClean="0">
                <a:solidFill>
                  <a:srgbClr val="0000FF"/>
                </a:solidFill>
              </a:rPr>
              <a:t>1</a:t>
            </a:r>
            <a:endParaRPr sz="9600" b="1" dirty="0">
              <a:solidFill>
                <a:srgbClr val="0000FF"/>
              </a:solidFill>
            </a:endParaRPr>
          </a:p>
        </p:txBody>
      </p:sp>
      <p:sp>
        <p:nvSpPr>
          <p:cNvPr id="41" name="مستطيل 135"/>
          <p:cNvSpPr txBox="1"/>
          <p:nvPr/>
        </p:nvSpPr>
        <p:spPr>
          <a:xfrm>
            <a:off x="6477000" y="4533900"/>
            <a:ext cx="1489872" cy="3314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3" tIns="68573" rIns="68573" bIns="68573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9600" b="1" dirty="0" smtClean="0">
                <a:solidFill>
                  <a:srgbClr val="0000FF"/>
                </a:solidFill>
              </a:rPr>
              <a:t>3</a:t>
            </a:r>
            <a:endParaRPr sz="9600" b="1" dirty="0">
              <a:solidFill>
                <a:srgbClr val="0000FF"/>
              </a:solidFill>
            </a:endParaRPr>
          </a:p>
        </p:txBody>
      </p:sp>
      <p:sp>
        <p:nvSpPr>
          <p:cNvPr id="42" name="شكل بيضاوي 4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25985" y="7050839"/>
            <a:ext cx="3188815" cy="683461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r>
              <a:rPr lang="ar-SA" sz="96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</a:t>
            </a:r>
            <a:endParaRPr lang="en-US" sz="96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مستطيل 135"/>
          <p:cNvSpPr txBox="1"/>
          <p:nvPr/>
        </p:nvSpPr>
        <p:spPr>
          <a:xfrm>
            <a:off x="2542617" y="4457700"/>
            <a:ext cx="810183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3" tIns="68573" rIns="68573" bIns="68573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9600" b="1" dirty="0" smtClean="0">
                <a:solidFill>
                  <a:srgbClr val="0000FF"/>
                </a:solidFill>
              </a:rPr>
              <a:t>4</a:t>
            </a:r>
            <a:endParaRPr sz="9600" b="1" dirty="0">
              <a:solidFill>
                <a:srgbClr val="0000FF"/>
              </a:solidFill>
            </a:endParaRPr>
          </a:p>
        </p:txBody>
      </p:sp>
      <p:sp>
        <p:nvSpPr>
          <p:cNvPr id="44" name="مستطيل 135"/>
          <p:cNvSpPr txBox="1"/>
          <p:nvPr/>
        </p:nvSpPr>
        <p:spPr>
          <a:xfrm>
            <a:off x="1524000" y="4457700"/>
            <a:ext cx="757799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3" tIns="68573" rIns="68573" bIns="68573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9600" b="1" dirty="0" smtClean="0">
                <a:solidFill>
                  <a:srgbClr val="0000FF"/>
                </a:solidFill>
              </a:rPr>
              <a:t>2</a:t>
            </a:r>
            <a:endParaRPr sz="9600" b="1" dirty="0">
              <a:solidFill>
                <a:srgbClr val="0000FF"/>
              </a:solidFill>
            </a:endParaRPr>
          </a:p>
        </p:txBody>
      </p:sp>
      <p:sp>
        <p:nvSpPr>
          <p:cNvPr id="45" name="مستطيل 135"/>
          <p:cNvSpPr txBox="1"/>
          <p:nvPr/>
        </p:nvSpPr>
        <p:spPr>
          <a:xfrm>
            <a:off x="9372600" y="5896121"/>
            <a:ext cx="984463" cy="695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3" tIns="68573" rIns="68573" bIns="68573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9600" b="1" dirty="0" smtClean="0">
                <a:solidFill>
                  <a:srgbClr val="0000FF"/>
                </a:solidFill>
              </a:rPr>
              <a:t>1</a:t>
            </a:r>
            <a:endParaRPr sz="9600" b="1" dirty="0">
              <a:solidFill>
                <a:srgbClr val="0000FF"/>
              </a:solidFill>
            </a:endParaRPr>
          </a:p>
        </p:txBody>
      </p:sp>
      <p:sp>
        <p:nvSpPr>
          <p:cNvPr id="46" name="مستطيل 135"/>
          <p:cNvSpPr txBox="1"/>
          <p:nvPr/>
        </p:nvSpPr>
        <p:spPr>
          <a:xfrm>
            <a:off x="8140090" y="5905500"/>
            <a:ext cx="1232510" cy="1064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3" tIns="68573" rIns="68573" bIns="68573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9600" b="1" dirty="0" smtClean="0">
                <a:solidFill>
                  <a:srgbClr val="0000FF"/>
                </a:solidFill>
              </a:rPr>
              <a:t>3</a:t>
            </a:r>
            <a:endParaRPr sz="9600" b="1" dirty="0">
              <a:solidFill>
                <a:srgbClr val="0000FF"/>
              </a:solidFill>
            </a:endParaRPr>
          </a:p>
        </p:txBody>
      </p:sp>
      <p:sp>
        <p:nvSpPr>
          <p:cNvPr id="47" name="مستطيل 135"/>
          <p:cNvSpPr txBox="1"/>
          <p:nvPr/>
        </p:nvSpPr>
        <p:spPr>
          <a:xfrm>
            <a:off x="4168751" y="5829300"/>
            <a:ext cx="1927249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3" tIns="68573" rIns="68573" bIns="68573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9600" b="1" dirty="0" smtClean="0">
                <a:solidFill>
                  <a:srgbClr val="0000FF"/>
                </a:solidFill>
              </a:rPr>
              <a:t>4</a:t>
            </a:r>
            <a:endParaRPr sz="9600" b="1" dirty="0">
              <a:solidFill>
                <a:srgbClr val="0000FF"/>
              </a:solidFill>
            </a:endParaRPr>
          </a:p>
        </p:txBody>
      </p:sp>
      <p:sp>
        <p:nvSpPr>
          <p:cNvPr id="48" name="مستطيل 135"/>
          <p:cNvSpPr txBox="1"/>
          <p:nvPr/>
        </p:nvSpPr>
        <p:spPr>
          <a:xfrm>
            <a:off x="2035151" y="5718520"/>
            <a:ext cx="1927249" cy="1329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3" tIns="68573" rIns="68573" bIns="68573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9600" b="1" dirty="0" smtClean="0">
                <a:solidFill>
                  <a:srgbClr val="0000FF"/>
                </a:solidFill>
              </a:rPr>
              <a:t>2</a:t>
            </a:r>
            <a:endParaRPr sz="9600" b="1" dirty="0">
              <a:solidFill>
                <a:srgbClr val="0000FF"/>
              </a:solidFill>
            </a:endParaRPr>
          </a:p>
        </p:txBody>
      </p:sp>
      <p:sp>
        <p:nvSpPr>
          <p:cNvPr id="49" name="شكل بيضاوي 4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347233" y="8127823"/>
            <a:ext cx="4384254" cy="1604958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r"/>
            <a:r>
              <a:rPr lang="ar-SA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ar-SA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SA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آحاد  </a:t>
            </a:r>
            <a:r>
              <a:rPr lang="ar-SA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ar-SA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عشرات</a:t>
            </a:r>
          </a:p>
          <a:p>
            <a:pPr algn="r"/>
            <a:r>
              <a:rPr lang="ar-SA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SA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72 </a:t>
            </a:r>
            <a:r>
              <a:rPr lang="ar-SA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أثنان وسبعون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0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47754" y="3848100"/>
            <a:ext cx="634646" cy="63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0196" y="3848100"/>
            <a:ext cx="634646" cy="63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47754" y="8980296"/>
            <a:ext cx="634646" cy="63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7949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8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400"/>
                            </p:stCondLst>
                            <p:childTnLst>
                              <p:par>
                                <p:cTn id="9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900"/>
                            </p:stCondLst>
                            <p:childTnLst>
                              <p:par>
                                <p:cTn id="10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t1s.com - 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/>
      <p:bldP spid="24" grpId="0"/>
      <p:bldP spid="39" grpId="0"/>
      <p:bldP spid="39" grpId="1"/>
      <p:bldP spid="40" grpId="0" animBg="1" advAuto="0"/>
      <p:bldP spid="41" grpId="0" animBg="1" advAuto="0"/>
      <p:bldP spid="42" grpId="0"/>
      <p:bldP spid="42" grpId="1"/>
      <p:bldP spid="43" grpId="0" animBg="1" advAuto="0"/>
      <p:bldP spid="44" grpId="0" animBg="1" advAuto="0"/>
      <p:bldP spid="45" grpId="0" animBg="1" advAuto="0"/>
      <p:bldP spid="46" grpId="0" animBg="1" advAuto="0"/>
      <p:bldP spid="47" grpId="0" animBg="1" advAuto="0"/>
      <p:bldP spid="48" grpId="0" animBg="1" advAuto="0"/>
      <p:bldP spid="49" grpId="0"/>
      <p:bldP spid="4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0">
            <a:extLst>
              <a:ext uri="{FF2B5EF4-FFF2-40B4-BE49-F238E27FC236}">
                <a16:creationId xmlns="" xmlns:a16="http://schemas.microsoft.com/office/drawing/2014/main" id="{D9CE807D-BBD4-4D86-885D-CC04505AF6FE}"/>
              </a:ext>
            </a:extLst>
          </p:cNvPr>
          <p:cNvSpPr/>
          <p:nvPr/>
        </p:nvSpPr>
        <p:spPr>
          <a:xfrm>
            <a:off x="619637" y="512020"/>
            <a:ext cx="16993976" cy="9420713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4" rIns="137147" bIns="68574" rtlCol="0" anchor="ctr"/>
          <a:lstStyle/>
          <a:p>
            <a:pPr algn="ctr"/>
            <a:endParaRPr lang="en-US" sz="4200" dirty="0"/>
          </a:p>
        </p:txBody>
      </p:sp>
      <p:pic>
        <p:nvPicPr>
          <p:cNvPr id="3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92948" y="401043"/>
            <a:ext cx="5282699" cy="26190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0" y="512020"/>
            <a:ext cx="11944910" cy="8974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椭圆 22"/>
          <p:cNvSpPr/>
          <p:nvPr/>
        </p:nvSpPr>
        <p:spPr>
          <a:xfrm>
            <a:off x="15733146" y="1145429"/>
            <a:ext cx="1368237" cy="1425065"/>
          </a:xfrm>
          <a:prstGeom prst="ellipse">
            <a:avLst/>
          </a:prstGeom>
          <a:solidFill>
            <a:srgbClr val="90C74D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8" name="椭圆 23"/>
          <p:cNvSpPr/>
          <p:nvPr/>
        </p:nvSpPr>
        <p:spPr>
          <a:xfrm>
            <a:off x="12760749" y="826126"/>
            <a:ext cx="1767441" cy="1840853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9" name="椭圆 24"/>
          <p:cNvSpPr/>
          <p:nvPr/>
        </p:nvSpPr>
        <p:spPr>
          <a:xfrm>
            <a:off x="16065280" y="912282"/>
            <a:ext cx="326654" cy="340221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10" name="椭圆 25"/>
          <p:cNvSpPr/>
          <p:nvPr/>
        </p:nvSpPr>
        <p:spPr>
          <a:xfrm>
            <a:off x="14965609" y="2001868"/>
            <a:ext cx="354146" cy="368861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12" name="椭圆 27"/>
          <p:cNvSpPr/>
          <p:nvPr/>
        </p:nvSpPr>
        <p:spPr>
          <a:xfrm>
            <a:off x="13716578" y="2040239"/>
            <a:ext cx="546531" cy="569235"/>
          </a:xfrm>
          <a:prstGeom prst="ellipse">
            <a:avLst/>
          </a:prstGeom>
          <a:solidFill>
            <a:srgbClr val="BB81E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14" name="椭圆 29"/>
          <p:cNvSpPr/>
          <p:nvPr/>
        </p:nvSpPr>
        <p:spPr>
          <a:xfrm>
            <a:off x="11934220" y="972187"/>
            <a:ext cx="664829" cy="692444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15" name="椭圆 30"/>
          <p:cNvSpPr/>
          <p:nvPr/>
        </p:nvSpPr>
        <p:spPr>
          <a:xfrm>
            <a:off x="14254285" y="781413"/>
            <a:ext cx="1694900" cy="1765293"/>
          </a:xfrm>
          <a:prstGeom prst="ellipse">
            <a:avLst/>
          </a:prstGeom>
          <a:solidFill>
            <a:srgbClr val="05DD86">
              <a:alpha val="3254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16" name="椭圆 31"/>
          <p:cNvSpPr/>
          <p:nvPr/>
        </p:nvSpPr>
        <p:spPr>
          <a:xfrm>
            <a:off x="14347751" y="1484798"/>
            <a:ext cx="471918" cy="491517"/>
          </a:xfrm>
          <a:prstGeom prst="ellipse">
            <a:avLst/>
          </a:prstGeom>
          <a:solidFill>
            <a:srgbClr val="9259DD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17" name="椭圆 32"/>
          <p:cNvSpPr/>
          <p:nvPr/>
        </p:nvSpPr>
        <p:spPr>
          <a:xfrm>
            <a:off x="12630709" y="794189"/>
            <a:ext cx="505961" cy="526977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18" name="椭圆 33"/>
          <p:cNvSpPr/>
          <p:nvPr/>
        </p:nvSpPr>
        <p:spPr>
          <a:xfrm>
            <a:off x="16796522" y="956262"/>
            <a:ext cx="505961" cy="526977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19" name="椭圆 34"/>
          <p:cNvSpPr/>
          <p:nvPr/>
        </p:nvSpPr>
        <p:spPr>
          <a:xfrm>
            <a:off x="15982307" y="1035320"/>
            <a:ext cx="354146" cy="368861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20" name="椭圆 35"/>
          <p:cNvSpPr/>
          <p:nvPr/>
        </p:nvSpPr>
        <p:spPr>
          <a:xfrm>
            <a:off x="16796522" y="1242357"/>
            <a:ext cx="565119" cy="588588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21" name="椭圆 36"/>
          <p:cNvSpPr/>
          <p:nvPr/>
        </p:nvSpPr>
        <p:spPr>
          <a:xfrm>
            <a:off x="16243336" y="1564868"/>
            <a:ext cx="657392" cy="684695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5149381" y="7273859"/>
            <a:ext cx="3272459" cy="265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本框 1"/>
          <p:cNvSpPr txBox="1"/>
          <p:nvPr/>
        </p:nvSpPr>
        <p:spPr>
          <a:xfrm>
            <a:off x="10191708" y="9413135"/>
            <a:ext cx="5169834" cy="944604"/>
          </a:xfrm>
          <a:prstGeom prst="rect">
            <a:avLst/>
          </a:prstGeom>
          <a:noFill/>
        </p:spPr>
        <p:txBody>
          <a:bodyPr wrap="square" lIns="205755" tIns="102879" rIns="205755" bIns="102879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14000"/>
              </a:lnSpc>
            </a:pPr>
            <a:r>
              <a:rPr lang="ar-SA" altLang="zh-CN" sz="4200" b="1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ص </a:t>
            </a:r>
            <a:r>
              <a:rPr lang="ar-SA" altLang="zh-CN" sz="4200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65</a:t>
            </a:r>
            <a:endParaRPr lang="en-US" altLang="zh-CN" sz="4200" b="1" dirty="0">
              <a:solidFill>
                <a:srgbClr val="CC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sie" panose="02000000000000000000" charset="0"/>
              <a:ea typeface="Elsie" panose="02000000000000000000" charset="0"/>
              <a:cs typeface="PT Bold Heading" pitchFamily="2" charset="-78"/>
            </a:endParaRPr>
          </a:p>
        </p:txBody>
      </p:sp>
      <p:sp>
        <p:nvSpPr>
          <p:cNvPr id="24" name="文本框 2"/>
          <p:cNvSpPr txBox="1"/>
          <p:nvPr/>
        </p:nvSpPr>
        <p:spPr>
          <a:xfrm>
            <a:off x="12957485" y="1144677"/>
            <a:ext cx="3828125" cy="1038764"/>
          </a:xfrm>
          <a:prstGeom prst="rect">
            <a:avLst/>
          </a:prstGeom>
          <a:noFill/>
        </p:spPr>
        <p:txBody>
          <a:bodyPr wrap="square" lIns="205755" tIns="102879" rIns="205755" bIns="102879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ar-SA" altLang="zh-CN" sz="5400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اتدرب</a:t>
            </a:r>
            <a:endParaRPr lang="zh-CN" altLang="en-US" sz="5400" dirty="0">
              <a:solidFill>
                <a:srgbClr val="CC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sie" panose="02000000000000000000" charset="0"/>
              <a:ea typeface="Elsie" panose="02000000000000000000" charset="0"/>
              <a:cs typeface="PT Bold Heading" pitchFamily="2" charset="-78"/>
            </a:endParaRPr>
          </a:p>
        </p:txBody>
      </p:sp>
      <p:sp>
        <p:nvSpPr>
          <p:cNvPr id="31" name="مستطيل 135"/>
          <p:cNvSpPr txBox="1"/>
          <p:nvPr/>
        </p:nvSpPr>
        <p:spPr>
          <a:xfrm>
            <a:off x="10764221" y="5227602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3" tIns="68573" rIns="68573" bIns="68573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0000FF"/>
                </a:solidFill>
              </a:rPr>
              <a:t>2</a:t>
            </a:r>
            <a:endParaRPr sz="6000" b="1" dirty="0">
              <a:solidFill>
                <a:srgbClr val="0000FF"/>
              </a:solidFill>
            </a:endParaRPr>
          </a:p>
        </p:txBody>
      </p:sp>
      <p:sp>
        <p:nvSpPr>
          <p:cNvPr id="32" name="مستطيل 135"/>
          <p:cNvSpPr txBox="1"/>
          <p:nvPr/>
        </p:nvSpPr>
        <p:spPr>
          <a:xfrm>
            <a:off x="8915400" y="5219700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3" tIns="68573" rIns="68573" bIns="68573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0000FF"/>
                </a:solidFill>
              </a:rPr>
              <a:t>6</a:t>
            </a:r>
            <a:endParaRPr sz="6000" b="1" dirty="0">
              <a:solidFill>
                <a:srgbClr val="0000FF"/>
              </a:solidFill>
            </a:endParaRPr>
          </a:p>
        </p:txBody>
      </p:sp>
      <p:sp>
        <p:nvSpPr>
          <p:cNvPr id="33" name="شكل بيضاوي 3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352800" y="5371293"/>
            <a:ext cx="2382254" cy="1067607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r>
              <a:rPr lang="ar-SA" sz="6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62</a:t>
            </a:r>
            <a:endParaRPr lang="en-US" sz="60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مستطيل 135"/>
          <p:cNvSpPr txBox="1"/>
          <p:nvPr/>
        </p:nvSpPr>
        <p:spPr>
          <a:xfrm>
            <a:off x="4042054" y="4286171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3" tIns="68573" rIns="68573" bIns="68573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0000FF"/>
                </a:solidFill>
              </a:rPr>
              <a:t>2</a:t>
            </a:r>
            <a:endParaRPr sz="6000" b="1" dirty="0">
              <a:solidFill>
                <a:srgbClr val="0000FF"/>
              </a:solidFill>
            </a:endParaRPr>
          </a:p>
        </p:txBody>
      </p:sp>
      <p:sp>
        <p:nvSpPr>
          <p:cNvPr id="35" name="مستطيل 135"/>
          <p:cNvSpPr txBox="1"/>
          <p:nvPr/>
        </p:nvSpPr>
        <p:spPr>
          <a:xfrm>
            <a:off x="3053794" y="4286171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3" tIns="68573" rIns="68573" bIns="68573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0000FF"/>
                </a:solidFill>
              </a:rPr>
              <a:t>6</a:t>
            </a:r>
            <a:endParaRPr sz="6000" b="1" dirty="0">
              <a:solidFill>
                <a:srgbClr val="0000FF"/>
              </a:solidFill>
            </a:endParaRPr>
          </a:p>
        </p:txBody>
      </p:sp>
      <p:pic>
        <p:nvPicPr>
          <p:cNvPr id="43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95551" y="3978874"/>
            <a:ext cx="634646" cy="63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06819" y="3306128"/>
            <a:ext cx="634646" cy="63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49286" y="6967700"/>
            <a:ext cx="634646" cy="63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96434" y="6265405"/>
            <a:ext cx="634646" cy="63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مستطيل 135"/>
          <p:cNvSpPr txBox="1"/>
          <p:nvPr/>
        </p:nvSpPr>
        <p:spPr>
          <a:xfrm>
            <a:off x="10758427" y="8199402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3" tIns="68573" rIns="68573" bIns="68573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0000FF"/>
                </a:solidFill>
              </a:rPr>
              <a:t>7</a:t>
            </a:r>
            <a:endParaRPr sz="6000" b="1" dirty="0">
              <a:solidFill>
                <a:srgbClr val="0000FF"/>
              </a:solidFill>
            </a:endParaRPr>
          </a:p>
        </p:txBody>
      </p:sp>
      <p:sp>
        <p:nvSpPr>
          <p:cNvPr id="48" name="مستطيل 135"/>
          <p:cNvSpPr txBox="1"/>
          <p:nvPr/>
        </p:nvSpPr>
        <p:spPr>
          <a:xfrm>
            <a:off x="8909606" y="8191500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3" tIns="68573" rIns="68573" bIns="68573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0000FF"/>
                </a:solidFill>
              </a:rPr>
              <a:t>5</a:t>
            </a:r>
            <a:endParaRPr sz="6000" b="1" dirty="0">
              <a:solidFill>
                <a:srgbClr val="0000FF"/>
              </a:solidFill>
            </a:endParaRPr>
          </a:p>
        </p:txBody>
      </p:sp>
      <p:sp>
        <p:nvSpPr>
          <p:cNvPr id="49" name="شكل بيضاوي 4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347006" y="8209822"/>
            <a:ext cx="2382254" cy="1067607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r>
              <a:rPr lang="ar-SA" sz="6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57</a:t>
            </a:r>
            <a:endParaRPr lang="en-US" sz="60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مستطيل 135"/>
          <p:cNvSpPr txBox="1"/>
          <p:nvPr/>
        </p:nvSpPr>
        <p:spPr>
          <a:xfrm>
            <a:off x="4036260" y="7124700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3" tIns="68573" rIns="68573" bIns="68573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0000FF"/>
                </a:solidFill>
              </a:rPr>
              <a:t>7</a:t>
            </a:r>
            <a:endParaRPr sz="6000" b="1" dirty="0">
              <a:solidFill>
                <a:srgbClr val="0000FF"/>
              </a:solidFill>
            </a:endParaRPr>
          </a:p>
        </p:txBody>
      </p:sp>
      <p:sp>
        <p:nvSpPr>
          <p:cNvPr id="51" name="مستطيل 135"/>
          <p:cNvSpPr txBox="1"/>
          <p:nvPr/>
        </p:nvSpPr>
        <p:spPr>
          <a:xfrm>
            <a:off x="3048000" y="7124700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3" tIns="68573" rIns="68573" bIns="68573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0000FF"/>
                </a:solidFill>
              </a:rPr>
              <a:t>5</a:t>
            </a:r>
            <a:endParaRPr sz="6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9010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8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400"/>
                            </p:stCondLst>
                            <p:childTnLst>
                              <p:par>
                                <p:cTn id="9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900"/>
                            </p:stCondLst>
                            <p:childTnLst>
                              <p:par>
                                <p:cTn id="10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t1s.com - 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0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t1s.com - 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/>
      <p:bldP spid="24" grpId="0"/>
      <p:bldP spid="31" grpId="0" animBg="1" advAuto="0"/>
      <p:bldP spid="32" grpId="0" animBg="1" advAuto="0"/>
      <p:bldP spid="33" grpId="0"/>
      <p:bldP spid="33" grpId="1"/>
      <p:bldP spid="34" grpId="0" animBg="1" advAuto="0"/>
      <p:bldP spid="35" grpId="0" animBg="1" advAuto="0"/>
      <p:bldP spid="47" grpId="0" animBg="1" advAuto="0"/>
      <p:bldP spid="48" grpId="0" animBg="1" advAuto="0"/>
      <p:bldP spid="49" grpId="0"/>
      <p:bldP spid="49" grpId="1"/>
      <p:bldP spid="50" grpId="0" animBg="1" advAuto="0"/>
      <p:bldP spid="51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12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6953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4">
            <a:extLst>
              <a:ext uri="{FF2B5EF4-FFF2-40B4-BE49-F238E27FC236}">
                <a16:creationId xmlns="" xmlns:a16="http://schemas.microsoft.com/office/drawing/2014/main" id="{327B6988-12D5-714D-A767-F15DEA5234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516" t="57201" r="14314" b="9582"/>
          <a:stretch/>
        </p:blipFill>
        <p:spPr>
          <a:xfrm>
            <a:off x="2934399" y="2397841"/>
            <a:ext cx="11860924" cy="6289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5" name="直接连接符 24">
            <a:extLst>
              <a:ext uri="{FF2B5EF4-FFF2-40B4-BE49-F238E27FC236}">
                <a16:creationId xmlns="" xmlns:a16="http://schemas.microsoft.com/office/drawing/2014/main" id="{393C24E8-508A-489D-929E-CBF6593AF1A8}"/>
              </a:ext>
            </a:extLst>
          </p:cNvPr>
          <p:cNvCxnSpPr/>
          <p:nvPr/>
        </p:nvCxnSpPr>
        <p:spPr>
          <a:xfrm flipH="1">
            <a:off x="22544788" y="3298250"/>
            <a:ext cx="2" cy="592461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1"/>
          <p:cNvSpPr txBox="1"/>
          <p:nvPr/>
        </p:nvSpPr>
        <p:spPr>
          <a:xfrm>
            <a:off x="-533400" y="9415602"/>
            <a:ext cx="3645569" cy="909498"/>
          </a:xfrm>
          <a:prstGeom prst="rect">
            <a:avLst/>
          </a:prstGeom>
          <a:noFill/>
        </p:spPr>
        <p:txBody>
          <a:bodyPr wrap="square" lIns="205755" tIns="102879" rIns="205755" bIns="102879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14000"/>
              </a:lnSpc>
            </a:pPr>
            <a:r>
              <a:rPr lang="ar-SA" altLang="zh-CN" sz="4000" b="1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ص </a:t>
            </a:r>
            <a:r>
              <a:rPr lang="ar-SA" altLang="zh-CN" sz="4000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65</a:t>
            </a:r>
            <a:endParaRPr lang="en-US" altLang="zh-CN" sz="4000" b="1" dirty="0">
              <a:solidFill>
                <a:srgbClr val="CC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sie" panose="02000000000000000000" charset="0"/>
              <a:ea typeface="Elsie" panose="02000000000000000000" charset="0"/>
              <a:cs typeface="PT Bold Heading" pitchFamily="2" charset="-78"/>
            </a:endParaRPr>
          </a:p>
        </p:txBody>
      </p:sp>
      <p:pic>
        <p:nvPicPr>
          <p:cNvPr id="57" name="Picture 24" descr="Soroban 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119" y="172499"/>
            <a:ext cx="3517484" cy="260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บุบบิบ ป๊อปอัพ 3 | Cute gif, Funny gif, Good luck 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4082" y="7289021"/>
            <a:ext cx="2506841" cy="250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35"/>
          <p:cNvSpPr txBox="1"/>
          <p:nvPr/>
        </p:nvSpPr>
        <p:spPr>
          <a:xfrm>
            <a:off x="13017055" y="4694202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3" tIns="68573" rIns="68573" bIns="68573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0000FF"/>
                </a:solidFill>
              </a:rPr>
              <a:t>5</a:t>
            </a:r>
            <a:endParaRPr sz="6000" b="1" dirty="0">
              <a:solidFill>
                <a:srgbClr val="0000FF"/>
              </a:solidFill>
            </a:endParaRPr>
          </a:p>
        </p:txBody>
      </p:sp>
      <p:sp>
        <p:nvSpPr>
          <p:cNvPr id="13" name="مستطيل 135"/>
          <p:cNvSpPr txBox="1"/>
          <p:nvPr/>
        </p:nvSpPr>
        <p:spPr>
          <a:xfrm>
            <a:off x="11168234" y="4686300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3" tIns="68573" rIns="68573" bIns="68573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0000FF"/>
                </a:solidFill>
              </a:rPr>
              <a:t>8</a:t>
            </a:r>
            <a:endParaRPr sz="6000" b="1" dirty="0">
              <a:solidFill>
                <a:srgbClr val="0000FF"/>
              </a:solidFill>
            </a:endParaRPr>
          </a:p>
        </p:txBody>
      </p:sp>
      <p:sp>
        <p:nvSpPr>
          <p:cNvPr id="14" name="شكل بيضاوي 1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099606" y="4837893"/>
            <a:ext cx="2382254" cy="1067607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r>
              <a:rPr lang="ar-SA" sz="6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85</a:t>
            </a:r>
            <a:endParaRPr lang="en-US" sz="60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مستطيل 135"/>
          <p:cNvSpPr txBox="1"/>
          <p:nvPr/>
        </p:nvSpPr>
        <p:spPr>
          <a:xfrm>
            <a:off x="5788860" y="3447971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3" tIns="68573" rIns="68573" bIns="68573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0000FF"/>
                </a:solidFill>
              </a:rPr>
              <a:t>5</a:t>
            </a:r>
            <a:endParaRPr sz="6000" b="1" dirty="0">
              <a:solidFill>
                <a:srgbClr val="0000FF"/>
              </a:solidFill>
            </a:endParaRPr>
          </a:p>
        </p:txBody>
      </p:sp>
      <p:sp>
        <p:nvSpPr>
          <p:cNvPr id="16" name="مستطيل 135"/>
          <p:cNvSpPr txBox="1"/>
          <p:nvPr/>
        </p:nvSpPr>
        <p:spPr>
          <a:xfrm>
            <a:off x="4800600" y="3447971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3" tIns="68573" rIns="68573" bIns="68573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0000FF"/>
                </a:solidFill>
              </a:rPr>
              <a:t>8</a:t>
            </a:r>
            <a:endParaRPr sz="6000" b="1" dirty="0">
              <a:solidFill>
                <a:srgbClr val="0000FF"/>
              </a:solidFill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19554" y="2920646"/>
            <a:ext cx="634646" cy="63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9825" y="2247900"/>
            <a:ext cx="634646" cy="63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文本框 1"/>
          <p:cNvSpPr txBox="1"/>
          <p:nvPr/>
        </p:nvSpPr>
        <p:spPr>
          <a:xfrm>
            <a:off x="10298766" y="7426833"/>
            <a:ext cx="5169834" cy="979645"/>
          </a:xfrm>
          <a:prstGeom prst="rect">
            <a:avLst/>
          </a:prstGeom>
          <a:noFill/>
        </p:spPr>
        <p:txBody>
          <a:bodyPr wrap="square" lIns="205755" tIns="102879" rIns="205755" bIns="102879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14000"/>
              </a:lnSpc>
            </a:pPr>
            <a:r>
              <a:rPr lang="ar-SA" altLang="zh-CN" sz="4400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احتاج الى </a:t>
            </a:r>
            <a:endParaRPr lang="en-US" altLang="zh-CN" sz="4400" b="1" dirty="0">
              <a:solidFill>
                <a:srgbClr val="CC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sie" panose="02000000000000000000" charset="0"/>
              <a:ea typeface="Elsie" panose="02000000000000000000" charset="0"/>
              <a:cs typeface="PT Bold Heading" pitchFamily="2" charset="-78"/>
            </a:endParaRPr>
          </a:p>
        </p:txBody>
      </p:sp>
      <p:sp>
        <p:nvSpPr>
          <p:cNvPr id="20" name="مكعب"/>
          <p:cNvSpPr/>
          <p:nvPr/>
        </p:nvSpPr>
        <p:spPr>
          <a:xfrm>
            <a:off x="13393134" y="8761910"/>
            <a:ext cx="627666" cy="4609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01" y="0"/>
                </a:moveTo>
                <a:cubicBezTo>
                  <a:pt x="7108" y="0"/>
                  <a:pt x="7018" y="37"/>
                  <a:pt x="6952" y="103"/>
                </a:cubicBezTo>
                <a:lnTo>
                  <a:pt x="103" y="6951"/>
                </a:lnTo>
                <a:cubicBezTo>
                  <a:pt x="65" y="6989"/>
                  <a:pt x="91" y="7054"/>
                  <a:pt x="145" y="7054"/>
                </a:cubicBezTo>
                <a:lnTo>
                  <a:pt x="14172" y="7054"/>
                </a:lnTo>
                <a:cubicBezTo>
                  <a:pt x="14214" y="7054"/>
                  <a:pt x="14253" y="7038"/>
                  <a:pt x="14283" y="7008"/>
                </a:cubicBezTo>
                <a:lnTo>
                  <a:pt x="21210" y="81"/>
                </a:lnTo>
                <a:cubicBezTo>
                  <a:pt x="21240" y="51"/>
                  <a:pt x="21219" y="0"/>
                  <a:pt x="21176" y="0"/>
                </a:cubicBezTo>
                <a:lnTo>
                  <a:pt x="7201" y="0"/>
                </a:lnTo>
                <a:close/>
                <a:moveTo>
                  <a:pt x="21571" y="380"/>
                </a:moveTo>
                <a:cubicBezTo>
                  <a:pt x="21555" y="373"/>
                  <a:pt x="21534" y="375"/>
                  <a:pt x="21519" y="390"/>
                </a:cubicBezTo>
                <a:lnTo>
                  <a:pt x="14597" y="7312"/>
                </a:lnTo>
                <a:cubicBezTo>
                  <a:pt x="14564" y="7345"/>
                  <a:pt x="14546" y="7389"/>
                  <a:pt x="14546" y="7435"/>
                </a:cubicBezTo>
                <a:lnTo>
                  <a:pt x="14546" y="21490"/>
                </a:lnTo>
                <a:cubicBezTo>
                  <a:pt x="14546" y="21530"/>
                  <a:pt x="14594" y="21550"/>
                  <a:pt x="14622" y="21522"/>
                </a:cubicBezTo>
                <a:lnTo>
                  <a:pt x="21490" y="14622"/>
                </a:lnTo>
                <a:cubicBezTo>
                  <a:pt x="21561" y="14552"/>
                  <a:pt x="21600" y="14457"/>
                  <a:pt x="21600" y="14357"/>
                </a:cubicBezTo>
                <a:lnTo>
                  <a:pt x="21600" y="424"/>
                </a:lnTo>
                <a:cubicBezTo>
                  <a:pt x="21600" y="402"/>
                  <a:pt x="21588" y="387"/>
                  <a:pt x="21571" y="380"/>
                </a:cubicBezTo>
                <a:close/>
                <a:moveTo>
                  <a:pt x="78" y="7491"/>
                </a:moveTo>
                <a:cubicBezTo>
                  <a:pt x="34" y="7491"/>
                  <a:pt x="0" y="7527"/>
                  <a:pt x="0" y="7570"/>
                </a:cubicBezTo>
                <a:lnTo>
                  <a:pt x="0" y="21522"/>
                </a:lnTo>
                <a:cubicBezTo>
                  <a:pt x="0" y="21566"/>
                  <a:pt x="34" y="21600"/>
                  <a:pt x="78" y="21600"/>
                </a:cubicBezTo>
                <a:lnTo>
                  <a:pt x="14030" y="21600"/>
                </a:lnTo>
                <a:cubicBezTo>
                  <a:pt x="14073" y="21600"/>
                  <a:pt x="14109" y="21566"/>
                  <a:pt x="14109" y="21522"/>
                </a:cubicBezTo>
                <a:lnTo>
                  <a:pt x="14109" y="7570"/>
                </a:lnTo>
                <a:cubicBezTo>
                  <a:pt x="14109" y="7527"/>
                  <a:pt x="14073" y="7491"/>
                  <a:pt x="14030" y="7491"/>
                </a:cubicBezTo>
                <a:lnTo>
                  <a:pt x="78" y="7491"/>
                </a:lnTo>
                <a:close/>
              </a:path>
            </a:pathLst>
          </a:cu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2870" tIns="102869" rIns="102870" bIns="102869" anchor="ctr"/>
          <a:lstStyle/>
          <a:p>
            <a:pPr defTabSz="20574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 sz="3600"/>
          </a:p>
        </p:txBody>
      </p:sp>
      <p:sp>
        <p:nvSpPr>
          <p:cNvPr id="21" name="مكعب"/>
          <p:cNvSpPr/>
          <p:nvPr/>
        </p:nvSpPr>
        <p:spPr>
          <a:xfrm>
            <a:off x="14156721" y="8717080"/>
            <a:ext cx="638602" cy="4689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01" y="0"/>
                </a:moveTo>
                <a:cubicBezTo>
                  <a:pt x="7108" y="0"/>
                  <a:pt x="7018" y="37"/>
                  <a:pt x="6952" y="103"/>
                </a:cubicBezTo>
                <a:lnTo>
                  <a:pt x="103" y="6951"/>
                </a:lnTo>
                <a:cubicBezTo>
                  <a:pt x="65" y="6989"/>
                  <a:pt x="91" y="7054"/>
                  <a:pt x="145" y="7054"/>
                </a:cubicBezTo>
                <a:lnTo>
                  <a:pt x="14172" y="7054"/>
                </a:lnTo>
                <a:cubicBezTo>
                  <a:pt x="14214" y="7054"/>
                  <a:pt x="14253" y="7038"/>
                  <a:pt x="14283" y="7008"/>
                </a:cubicBezTo>
                <a:lnTo>
                  <a:pt x="21210" y="81"/>
                </a:lnTo>
                <a:cubicBezTo>
                  <a:pt x="21240" y="51"/>
                  <a:pt x="21219" y="0"/>
                  <a:pt x="21176" y="0"/>
                </a:cubicBezTo>
                <a:lnTo>
                  <a:pt x="7201" y="0"/>
                </a:lnTo>
                <a:close/>
                <a:moveTo>
                  <a:pt x="21571" y="380"/>
                </a:moveTo>
                <a:cubicBezTo>
                  <a:pt x="21555" y="373"/>
                  <a:pt x="21534" y="375"/>
                  <a:pt x="21519" y="390"/>
                </a:cubicBezTo>
                <a:lnTo>
                  <a:pt x="14597" y="7312"/>
                </a:lnTo>
                <a:cubicBezTo>
                  <a:pt x="14564" y="7345"/>
                  <a:pt x="14546" y="7389"/>
                  <a:pt x="14546" y="7435"/>
                </a:cubicBezTo>
                <a:lnTo>
                  <a:pt x="14546" y="21490"/>
                </a:lnTo>
                <a:cubicBezTo>
                  <a:pt x="14546" y="21530"/>
                  <a:pt x="14594" y="21550"/>
                  <a:pt x="14622" y="21522"/>
                </a:cubicBezTo>
                <a:lnTo>
                  <a:pt x="21490" y="14622"/>
                </a:lnTo>
                <a:cubicBezTo>
                  <a:pt x="21561" y="14552"/>
                  <a:pt x="21600" y="14457"/>
                  <a:pt x="21600" y="14357"/>
                </a:cubicBezTo>
                <a:lnTo>
                  <a:pt x="21600" y="424"/>
                </a:lnTo>
                <a:cubicBezTo>
                  <a:pt x="21600" y="402"/>
                  <a:pt x="21588" y="387"/>
                  <a:pt x="21571" y="380"/>
                </a:cubicBezTo>
                <a:close/>
                <a:moveTo>
                  <a:pt x="78" y="7491"/>
                </a:moveTo>
                <a:cubicBezTo>
                  <a:pt x="34" y="7491"/>
                  <a:pt x="0" y="7527"/>
                  <a:pt x="0" y="7570"/>
                </a:cubicBezTo>
                <a:lnTo>
                  <a:pt x="0" y="21522"/>
                </a:lnTo>
                <a:cubicBezTo>
                  <a:pt x="0" y="21566"/>
                  <a:pt x="34" y="21600"/>
                  <a:pt x="78" y="21600"/>
                </a:cubicBezTo>
                <a:lnTo>
                  <a:pt x="14030" y="21600"/>
                </a:lnTo>
                <a:cubicBezTo>
                  <a:pt x="14073" y="21600"/>
                  <a:pt x="14109" y="21566"/>
                  <a:pt x="14109" y="21522"/>
                </a:cubicBezTo>
                <a:lnTo>
                  <a:pt x="14109" y="7570"/>
                </a:lnTo>
                <a:cubicBezTo>
                  <a:pt x="14109" y="7527"/>
                  <a:pt x="14073" y="7491"/>
                  <a:pt x="14030" y="7491"/>
                </a:cubicBezTo>
                <a:lnTo>
                  <a:pt x="78" y="7491"/>
                </a:lnTo>
                <a:close/>
              </a:path>
            </a:pathLst>
          </a:cu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2870" tIns="102869" rIns="102870" bIns="102869" anchor="ctr"/>
          <a:lstStyle/>
          <a:p>
            <a:pPr defTabSz="20574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 sz="3600"/>
          </a:p>
        </p:txBody>
      </p:sp>
      <p:sp>
        <p:nvSpPr>
          <p:cNvPr id="22" name="شكل بيضاوي 2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789725" y="7428693"/>
            <a:ext cx="2382254" cy="1067607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r>
              <a:rPr lang="ar-SA" sz="96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endParaRPr lang="en-US" sz="96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文本框 1"/>
          <p:cNvSpPr txBox="1"/>
          <p:nvPr/>
        </p:nvSpPr>
        <p:spPr>
          <a:xfrm>
            <a:off x="6488766" y="7426832"/>
            <a:ext cx="5169834" cy="979645"/>
          </a:xfrm>
          <a:prstGeom prst="rect">
            <a:avLst/>
          </a:prstGeom>
          <a:noFill/>
        </p:spPr>
        <p:txBody>
          <a:bodyPr wrap="square" lIns="205755" tIns="102879" rIns="205755" bIns="102879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14000"/>
              </a:lnSpc>
            </a:pPr>
            <a:r>
              <a:rPr lang="ar-SA" altLang="zh-CN" sz="4400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مكعب</a:t>
            </a:r>
            <a:endParaRPr lang="en-US" altLang="zh-CN" sz="4400" b="1" dirty="0">
              <a:solidFill>
                <a:srgbClr val="CC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sie" panose="02000000000000000000" charset="0"/>
              <a:ea typeface="Elsie" panose="02000000000000000000" charset="0"/>
              <a:cs typeface="PT Bold Heading" pitchFamily="2" charset="-78"/>
            </a:endParaRPr>
          </a:p>
        </p:txBody>
      </p:sp>
      <p:grpSp>
        <p:nvGrpSpPr>
          <p:cNvPr id="30" name="تجميع"/>
          <p:cNvGrpSpPr/>
          <p:nvPr/>
        </p:nvGrpSpPr>
        <p:grpSpPr>
          <a:xfrm>
            <a:off x="4862860" y="8039100"/>
            <a:ext cx="547340" cy="2208842"/>
            <a:chOff x="0" y="0"/>
            <a:chExt cx="645428" cy="4373915"/>
          </a:xfrm>
        </p:grpSpPr>
        <p:sp>
          <p:nvSpPr>
            <p:cNvPr id="71" name="مكعب"/>
            <p:cNvSpPr/>
            <p:nvPr/>
          </p:nvSpPr>
          <p:spPr>
            <a:xfrm>
              <a:off x="21708" y="3750195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72" name="مكعب"/>
            <p:cNvSpPr/>
            <p:nvPr/>
          </p:nvSpPr>
          <p:spPr>
            <a:xfrm>
              <a:off x="21708" y="3326502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73" name="مكعب"/>
            <p:cNvSpPr/>
            <p:nvPr/>
          </p:nvSpPr>
          <p:spPr>
            <a:xfrm>
              <a:off x="21708" y="2916288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74" name="مكعب"/>
            <p:cNvSpPr/>
            <p:nvPr/>
          </p:nvSpPr>
          <p:spPr>
            <a:xfrm>
              <a:off x="21708" y="2492594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75" name="مكعب"/>
            <p:cNvSpPr/>
            <p:nvPr/>
          </p:nvSpPr>
          <p:spPr>
            <a:xfrm>
              <a:off x="28303" y="2095571"/>
              <a:ext cx="617125" cy="617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76" name="مكعب"/>
            <p:cNvSpPr/>
            <p:nvPr/>
          </p:nvSpPr>
          <p:spPr>
            <a:xfrm>
              <a:off x="21708" y="1665282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77" name="مكعب"/>
            <p:cNvSpPr/>
            <p:nvPr/>
          </p:nvSpPr>
          <p:spPr>
            <a:xfrm>
              <a:off x="21708" y="1261663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78" name="مكعب"/>
            <p:cNvSpPr/>
            <p:nvPr/>
          </p:nvSpPr>
          <p:spPr>
            <a:xfrm>
              <a:off x="11050" y="827312"/>
              <a:ext cx="634378" cy="634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79" name="مكعب"/>
            <p:cNvSpPr/>
            <p:nvPr/>
          </p:nvSpPr>
          <p:spPr>
            <a:xfrm>
              <a:off x="0" y="401985"/>
              <a:ext cx="645428" cy="645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80" name="مكعب"/>
            <p:cNvSpPr/>
            <p:nvPr/>
          </p:nvSpPr>
          <p:spPr>
            <a:xfrm>
              <a:off x="10854" y="0"/>
              <a:ext cx="623720" cy="623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</p:grpSp>
      <p:grpSp>
        <p:nvGrpSpPr>
          <p:cNvPr id="31" name="تجميع"/>
          <p:cNvGrpSpPr/>
          <p:nvPr/>
        </p:nvGrpSpPr>
        <p:grpSpPr>
          <a:xfrm>
            <a:off x="4177060" y="8074692"/>
            <a:ext cx="547340" cy="2208842"/>
            <a:chOff x="0" y="0"/>
            <a:chExt cx="645428" cy="4373915"/>
          </a:xfrm>
        </p:grpSpPr>
        <p:sp>
          <p:nvSpPr>
            <p:cNvPr id="60" name="مكعب"/>
            <p:cNvSpPr/>
            <p:nvPr/>
          </p:nvSpPr>
          <p:spPr>
            <a:xfrm>
              <a:off x="21708" y="3750195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61" name="مكعب"/>
            <p:cNvSpPr/>
            <p:nvPr/>
          </p:nvSpPr>
          <p:spPr>
            <a:xfrm>
              <a:off x="21708" y="3326502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63" name="مكعب"/>
            <p:cNvSpPr/>
            <p:nvPr/>
          </p:nvSpPr>
          <p:spPr>
            <a:xfrm>
              <a:off x="21708" y="2916288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64" name="مكعب"/>
            <p:cNvSpPr/>
            <p:nvPr/>
          </p:nvSpPr>
          <p:spPr>
            <a:xfrm>
              <a:off x="21708" y="2492594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65" name="مكعب"/>
            <p:cNvSpPr/>
            <p:nvPr/>
          </p:nvSpPr>
          <p:spPr>
            <a:xfrm>
              <a:off x="28303" y="2095571"/>
              <a:ext cx="617125" cy="617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66" name="مكعب"/>
            <p:cNvSpPr/>
            <p:nvPr/>
          </p:nvSpPr>
          <p:spPr>
            <a:xfrm>
              <a:off x="21708" y="1665282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67" name="مكعب"/>
            <p:cNvSpPr/>
            <p:nvPr/>
          </p:nvSpPr>
          <p:spPr>
            <a:xfrm>
              <a:off x="21708" y="1261663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68" name="مكعب"/>
            <p:cNvSpPr/>
            <p:nvPr/>
          </p:nvSpPr>
          <p:spPr>
            <a:xfrm>
              <a:off x="11050" y="827312"/>
              <a:ext cx="634378" cy="634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69" name="مكعب"/>
            <p:cNvSpPr/>
            <p:nvPr/>
          </p:nvSpPr>
          <p:spPr>
            <a:xfrm>
              <a:off x="0" y="401985"/>
              <a:ext cx="645428" cy="645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70" name="مكعب"/>
            <p:cNvSpPr/>
            <p:nvPr/>
          </p:nvSpPr>
          <p:spPr>
            <a:xfrm>
              <a:off x="10854" y="0"/>
              <a:ext cx="623720" cy="623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</p:grpSp>
      <p:grpSp>
        <p:nvGrpSpPr>
          <p:cNvPr id="32" name="تجميع"/>
          <p:cNvGrpSpPr/>
          <p:nvPr/>
        </p:nvGrpSpPr>
        <p:grpSpPr>
          <a:xfrm>
            <a:off x="2819400" y="8039100"/>
            <a:ext cx="547340" cy="2208842"/>
            <a:chOff x="0" y="0"/>
            <a:chExt cx="645428" cy="4373915"/>
          </a:xfrm>
        </p:grpSpPr>
        <p:sp>
          <p:nvSpPr>
            <p:cNvPr id="47" name="مكعب"/>
            <p:cNvSpPr/>
            <p:nvPr/>
          </p:nvSpPr>
          <p:spPr>
            <a:xfrm>
              <a:off x="21708" y="3750195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48" name="مكعب"/>
            <p:cNvSpPr/>
            <p:nvPr/>
          </p:nvSpPr>
          <p:spPr>
            <a:xfrm>
              <a:off x="21708" y="3326502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49" name="مكعب"/>
            <p:cNvSpPr/>
            <p:nvPr/>
          </p:nvSpPr>
          <p:spPr>
            <a:xfrm>
              <a:off x="21708" y="2916288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50" name="مكعب"/>
            <p:cNvSpPr/>
            <p:nvPr/>
          </p:nvSpPr>
          <p:spPr>
            <a:xfrm>
              <a:off x="21708" y="2492594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51" name="مكعب"/>
            <p:cNvSpPr/>
            <p:nvPr/>
          </p:nvSpPr>
          <p:spPr>
            <a:xfrm>
              <a:off x="28303" y="2095571"/>
              <a:ext cx="617125" cy="617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52" name="مكعب"/>
            <p:cNvSpPr/>
            <p:nvPr/>
          </p:nvSpPr>
          <p:spPr>
            <a:xfrm>
              <a:off x="21708" y="1665282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53" name="مكعب"/>
            <p:cNvSpPr/>
            <p:nvPr/>
          </p:nvSpPr>
          <p:spPr>
            <a:xfrm>
              <a:off x="21708" y="1261663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54" name="مكعب"/>
            <p:cNvSpPr/>
            <p:nvPr/>
          </p:nvSpPr>
          <p:spPr>
            <a:xfrm>
              <a:off x="11050" y="827312"/>
              <a:ext cx="634378" cy="634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55" name="مكعب"/>
            <p:cNvSpPr/>
            <p:nvPr/>
          </p:nvSpPr>
          <p:spPr>
            <a:xfrm>
              <a:off x="0" y="401985"/>
              <a:ext cx="645428" cy="645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56" name="مكعب"/>
            <p:cNvSpPr/>
            <p:nvPr/>
          </p:nvSpPr>
          <p:spPr>
            <a:xfrm>
              <a:off x="10854" y="0"/>
              <a:ext cx="623720" cy="623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</p:grpSp>
      <p:grpSp>
        <p:nvGrpSpPr>
          <p:cNvPr id="33" name="تجميع"/>
          <p:cNvGrpSpPr/>
          <p:nvPr/>
        </p:nvGrpSpPr>
        <p:grpSpPr>
          <a:xfrm>
            <a:off x="3505200" y="8039100"/>
            <a:ext cx="547340" cy="2208842"/>
            <a:chOff x="0" y="0"/>
            <a:chExt cx="645428" cy="4373915"/>
          </a:xfrm>
        </p:grpSpPr>
        <p:sp>
          <p:nvSpPr>
            <p:cNvPr id="34" name="مكعب"/>
            <p:cNvSpPr/>
            <p:nvPr/>
          </p:nvSpPr>
          <p:spPr>
            <a:xfrm>
              <a:off x="21708" y="3750195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35" name="مكعب"/>
            <p:cNvSpPr/>
            <p:nvPr/>
          </p:nvSpPr>
          <p:spPr>
            <a:xfrm>
              <a:off x="21708" y="3326502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36" name="مكعب"/>
            <p:cNvSpPr/>
            <p:nvPr/>
          </p:nvSpPr>
          <p:spPr>
            <a:xfrm>
              <a:off x="21708" y="2916288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37" name="مكعب"/>
            <p:cNvSpPr/>
            <p:nvPr/>
          </p:nvSpPr>
          <p:spPr>
            <a:xfrm>
              <a:off x="21708" y="2492594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38" name="مكعب"/>
            <p:cNvSpPr/>
            <p:nvPr/>
          </p:nvSpPr>
          <p:spPr>
            <a:xfrm>
              <a:off x="28303" y="2095571"/>
              <a:ext cx="617125" cy="617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39" name="مكعب"/>
            <p:cNvSpPr/>
            <p:nvPr/>
          </p:nvSpPr>
          <p:spPr>
            <a:xfrm>
              <a:off x="21708" y="1665282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40" name="مكعب"/>
            <p:cNvSpPr/>
            <p:nvPr/>
          </p:nvSpPr>
          <p:spPr>
            <a:xfrm>
              <a:off x="21708" y="1261663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43" name="مكعب"/>
            <p:cNvSpPr/>
            <p:nvPr/>
          </p:nvSpPr>
          <p:spPr>
            <a:xfrm>
              <a:off x="11050" y="827312"/>
              <a:ext cx="634378" cy="634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45" name="مكعب"/>
            <p:cNvSpPr/>
            <p:nvPr/>
          </p:nvSpPr>
          <p:spPr>
            <a:xfrm>
              <a:off x="0" y="401985"/>
              <a:ext cx="645428" cy="645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46" name="مكعب"/>
            <p:cNvSpPr/>
            <p:nvPr/>
          </p:nvSpPr>
          <p:spPr>
            <a:xfrm>
              <a:off x="10854" y="0"/>
              <a:ext cx="623720" cy="623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</p:grpSp>
      <p:grpSp>
        <p:nvGrpSpPr>
          <p:cNvPr id="81" name="تجميع"/>
          <p:cNvGrpSpPr/>
          <p:nvPr/>
        </p:nvGrpSpPr>
        <p:grpSpPr>
          <a:xfrm>
            <a:off x="6920260" y="8039100"/>
            <a:ext cx="547340" cy="2208842"/>
            <a:chOff x="0" y="0"/>
            <a:chExt cx="645428" cy="4373915"/>
          </a:xfrm>
        </p:grpSpPr>
        <p:sp>
          <p:nvSpPr>
            <p:cNvPr id="82" name="مكعب"/>
            <p:cNvSpPr/>
            <p:nvPr/>
          </p:nvSpPr>
          <p:spPr>
            <a:xfrm>
              <a:off x="21708" y="3750195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83" name="مكعب"/>
            <p:cNvSpPr/>
            <p:nvPr/>
          </p:nvSpPr>
          <p:spPr>
            <a:xfrm>
              <a:off x="21708" y="3326502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84" name="مكعب"/>
            <p:cNvSpPr/>
            <p:nvPr/>
          </p:nvSpPr>
          <p:spPr>
            <a:xfrm>
              <a:off x="21708" y="2916288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85" name="مكعب"/>
            <p:cNvSpPr/>
            <p:nvPr/>
          </p:nvSpPr>
          <p:spPr>
            <a:xfrm>
              <a:off x="21708" y="2492594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86" name="مكعب"/>
            <p:cNvSpPr/>
            <p:nvPr/>
          </p:nvSpPr>
          <p:spPr>
            <a:xfrm>
              <a:off x="28303" y="2095571"/>
              <a:ext cx="617125" cy="617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87" name="مكعب"/>
            <p:cNvSpPr/>
            <p:nvPr/>
          </p:nvSpPr>
          <p:spPr>
            <a:xfrm>
              <a:off x="21708" y="1665282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88" name="مكعب"/>
            <p:cNvSpPr/>
            <p:nvPr/>
          </p:nvSpPr>
          <p:spPr>
            <a:xfrm>
              <a:off x="21708" y="1261663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89" name="مكعب"/>
            <p:cNvSpPr/>
            <p:nvPr/>
          </p:nvSpPr>
          <p:spPr>
            <a:xfrm>
              <a:off x="11050" y="827312"/>
              <a:ext cx="634378" cy="634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90" name="مكعب"/>
            <p:cNvSpPr/>
            <p:nvPr/>
          </p:nvSpPr>
          <p:spPr>
            <a:xfrm>
              <a:off x="0" y="401985"/>
              <a:ext cx="645428" cy="645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91" name="مكعب"/>
            <p:cNvSpPr/>
            <p:nvPr/>
          </p:nvSpPr>
          <p:spPr>
            <a:xfrm>
              <a:off x="10854" y="0"/>
              <a:ext cx="623720" cy="623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</p:grpSp>
      <p:grpSp>
        <p:nvGrpSpPr>
          <p:cNvPr id="92" name="تجميع"/>
          <p:cNvGrpSpPr/>
          <p:nvPr/>
        </p:nvGrpSpPr>
        <p:grpSpPr>
          <a:xfrm>
            <a:off x="6234460" y="8074692"/>
            <a:ext cx="547340" cy="2208842"/>
            <a:chOff x="0" y="0"/>
            <a:chExt cx="645428" cy="4373915"/>
          </a:xfrm>
        </p:grpSpPr>
        <p:sp>
          <p:nvSpPr>
            <p:cNvPr id="93" name="مكعب"/>
            <p:cNvSpPr/>
            <p:nvPr/>
          </p:nvSpPr>
          <p:spPr>
            <a:xfrm>
              <a:off x="21708" y="3750195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94" name="مكعب"/>
            <p:cNvSpPr/>
            <p:nvPr/>
          </p:nvSpPr>
          <p:spPr>
            <a:xfrm>
              <a:off x="21708" y="3326502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95" name="مكعب"/>
            <p:cNvSpPr/>
            <p:nvPr/>
          </p:nvSpPr>
          <p:spPr>
            <a:xfrm>
              <a:off x="21708" y="2916288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96" name="مكعب"/>
            <p:cNvSpPr/>
            <p:nvPr/>
          </p:nvSpPr>
          <p:spPr>
            <a:xfrm>
              <a:off x="21708" y="2492594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97" name="مكعب"/>
            <p:cNvSpPr/>
            <p:nvPr/>
          </p:nvSpPr>
          <p:spPr>
            <a:xfrm>
              <a:off x="28303" y="2095571"/>
              <a:ext cx="617125" cy="617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98" name="مكعب"/>
            <p:cNvSpPr/>
            <p:nvPr/>
          </p:nvSpPr>
          <p:spPr>
            <a:xfrm>
              <a:off x="21708" y="1665282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99" name="مكعب"/>
            <p:cNvSpPr/>
            <p:nvPr/>
          </p:nvSpPr>
          <p:spPr>
            <a:xfrm>
              <a:off x="21708" y="1261663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100" name="مكعب"/>
            <p:cNvSpPr/>
            <p:nvPr/>
          </p:nvSpPr>
          <p:spPr>
            <a:xfrm>
              <a:off x="11050" y="827312"/>
              <a:ext cx="634378" cy="634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101" name="مكعب"/>
            <p:cNvSpPr/>
            <p:nvPr/>
          </p:nvSpPr>
          <p:spPr>
            <a:xfrm>
              <a:off x="0" y="401985"/>
              <a:ext cx="645428" cy="645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102" name="مكعب"/>
            <p:cNvSpPr/>
            <p:nvPr/>
          </p:nvSpPr>
          <p:spPr>
            <a:xfrm>
              <a:off x="10854" y="0"/>
              <a:ext cx="623720" cy="623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</p:grpSp>
      <p:grpSp>
        <p:nvGrpSpPr>
          <p:cNvPr id="103" name="تجميع"/>
          <p:cNvGrpSpPr/>
          <p:nvPr/>
        </p:nvGrpSpPr>
        <p:grpSpPr>
          <a:xfrm>
            <a:off x="5562600" y="8039100"/>
            <a:ext cx="547340" cy="2208842"/>
            <a:chOff x="0" y="0"/>
            <a:chExt cx="645428" cy="4373915"/>
          </a:xfrm>
        </p:grpSpPr>
        <p:sp>
          <p:nvSpPr>
            <p:cNvPr id="104" name="مكعب"/>
            <p:cNvSpPr/>
            <p:nvPr/>
          </p:nvSpPr>
          <p:spPr>
            <a:xfrm>
              <a:off x="21708" y="3750195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105" name="مكعب"/>
            <p:cNvSpPr/>
            <p:nvPr/>
          </p:nvSpPr>
          <p:spPr>
            <a:xfrm>
              <a:off x="21708" y="3326502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106" name="مكعب"/>
            <p:cNvSpPr/>
            <p:nvPr/>
          </p:nvSpPr>
          <p:spPr>
            <a:xfrm>
              <a:off x="21708" y="2916288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107" name="مكعب"/>
            <p:cNvSpPr/>
            <p:nvPr/>
          </p:nvSpPr>
          <p:spPr>
            <a:xfrm>
              <a:off x="21708" y="2492594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108" name="مكعب"/>
            <p:cNvSpPr/>
            <p:nvPr/>
          </p:nvSpPr>
          <p:spPr>
            <a:xfrm>
              <a:off x="28303" y="2095571"/>
              <a:ext cx="617125" cy="617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109" name="مكعب"/>
            <p:cNvSpPr/>
            <p:nvPr/>
          </p:nvSpPr>
          <p:spPr>
            <a:xfrm>
              <a:off x="21708" y="1665282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110" name="مكعب"/>
            <p:cNvSpPr/>
            <p:nvPr/>
          </p:nvSpPr>
          <p:spPr>
            <a:xfrm>
              <a:off x="21708" y="1261663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111" name="مكعب"/>
            <p:cNvSpPr/>
            <p:nvPr/>
          </p:nvSpPr>
          <p:spPr>
            <a:xfrm>
              <a:off x="11050" y="827312"/>
              <a:ext cx="634378" cy="634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112" name="مكعب"/>
            <p:cNvSpPr/>
            <p:nvPr/>
          </p:nvSpPr>
          <p:spPr>
            <a:xfrm>
              <a:off x="0" y="401985"/>
              <a:ext cx="645428" cy="645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113" name="مكعب"/>
            <p:cNvSpPr/>
            <p:nvPr/>
          </p:nvSpPr>
          <p:spPr>
            <a:xfrm>
              <a:off x="10854" y="0"/>
              <a:ext cx="623720" cy="623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</p:grpSp>
      <p:sp>
        <p:nvSpPr>
          <p:cNvPr id="114" name="مكعب"/>
          <p:cNvSpPr/>
          <p:nvPr/>
        </p:nvSpPr>
        <p:spPr>
          <a:xfrm>
            <a:off x="13380611" y="9406943"/>
            <a:ext cx="627666" cy="4609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01" y="0"/>
                </a:moveTo>
                <a:cubicBezTo>
                  <a:pt x="7108" y="0"/>
                  <a:pt x="7018" y="37"/>
                  <a:pt x="6952" y="103"/>
                </a:cubicBezTo>
                <a:lnTo>
                  <a:pt x="103" y="6951"/>
                </a:lnTo>
                <a:cubicBezTo>
                  <a:pt x="65" y="6989"/>
                  <a:pt x="91" y="7054"/>
                  <a:pt x="145" y="7054"/>
                </a:cubicBezTo>
                <a:lnTo>
                  <a:pt x="14172" y="7054"/>
                </a:lnTo>
                <a:cubicBezTo>
                  <a:pt x="14214" y="7054"/>
                  <a:pt x="14253" y="7038"/>
                  <a:pt x="14283" y="7008"/>
                </a:cubicBezTo>
                <a:lnTo>
                  <a:pt x="21210" y="81"/>
                </a:lnTo>
                <a:cubicBezTo>
                  <a:pt x="21240" y="51"/>
                  <a:pt x="21219" y="0"/>
                  <a:pt x="21176" y="0"/>
                </a:cubicBezTo>
                <a:lnTo>
                  <a:pt x="7201" y="0"/>
                </a:lnTo>
                <a:close/>
                <a:moveTo>
                  <a:pt x="21571" y="380"/>
                </a:moveTo>
                <a:cubicBezTo>
                  <a:pt x="21555" y="373"/>
                  <a:pt x="21534" y="375"/>
                  <a:pt x="21519" y="390"/>
                </a:cubicBezTo>
                <a:lnTo>
                  <a:pt x="14597" y="7312"/>
                </a:lnTo>
                <a:cubicBezTo>
                  <a:pt x="14564" y="7345"/>
                  <a:pt x="14546" y="7389"/>
                  <a:pt x="14546" y="7435"/>
                </a:cubicBezTo>
                <a:lnTo>
                  <a:pt x="14546" y="21490"/>
                </a:lnTo>
                <a:cubicBezTo>
                  <a:pt x="14546" y="21530"/>
                  <a:pt x="14594" y="21550"/>
                  <a:pt x="14622" y="21522"/>
                </a:cubicBezTo>
                <a:lnTo>
                  <a:pt x="21490" y="14622"/>
                </a:lnTo>
                <a:cubicBezTo>
                  <a:pt x="21561" y="14552"/>
                  <a:pt x="21600" y="14457"/>
                  <a:pt x="21600" y="14357"/>
                </a:cubicBezTo>
                <a:lnTo>
                  <a:pt x="21600" y="424"/>
                </a:lnTo>
                <a:cubicBezTo>
                  <a:pt x="21600" y="402"/>
                  <a:pt x="21588" y="387"/>
                  <a:pt x="21571" y="380"/>
                </a:cubicBezTo>
                <a:close/>
                <a:moveTo>
                  <a:pt x="78" y="7491"/>
                </a:moveTo>
                <a:cubicBezTo>
                  <a:pt x="34" y="7491"/>
                  <a:pt x="0" y="7527"/>
                  <a:pt x="0" y="7570"/>
                </a:cubicBezTo>
                <a:lnTo>
                  <a:pt x="0" y="21522"/>
                </a:lnTo>
                <a:cubicBezTo>
                  <a:pt x="0" y="21566"/>
                  <a:pt x="34" y="21600"/>
                  <a:pt x="78" y="21600"/>
                </a:cubicBezTo>
                <a:lnTo>
                  <a:pt x="14030" y="21600"/>
                </a:lnTo>
                <a:cubicBezTo>
                  <a:pt x="14073" y="21600"/>
                  <a:pt x="14109" y="21566"/>
                  <a:pt x="14109" y="21522"/>
                </a:cubicBezTo>
                <a:lnTo>
                  <a:pt x="14109" y="7570"/>
                </a:lnTo>
                <a:cubicBezTo>
                  <a:pt x="14109" y="7527"/>
                  <a:pt x="14073" y="7491"/>
                  <a:pt x="14030" y="7491"/>
                </a:cubicBezTo>
                <a:lnTo>
                  <a:pt x="78" y="7491"/>
                </a:lnTo>
                <a:close/>
              </a:path>
            </a:pathLst>
          </a:cu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2870" tIns="102869" rIns="102870" bIns="102869" anchor="ctr"/>
          <a:lstStyle/>
          <a:p>
            <a:pPr defTabSz="20574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 sz="3600"/>
          </a:p>
        </p:txBody>
      </p:sp>
      <p:sp>
        <p:nvSpPr>
          <p:cNvPr id="115" name="مكعب"/>
          <p:cNvSpPr/>
          <p:nvPr/>
        </p:nvSpPr>
        <p:spPr>
          <a:xfrm>
            <a:off x="14144198" y="9362113"/>
            <a:ext cx="638602" cy="4689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01" y="0"/>
                </a:moveTo>
                <a:cubicBezTo>
                  <a:pt x="7108" y="0"/>
                  <a:pt x="7018" y="37"/>
                  <a:pt x="6952" y="103"/>
                </a:cubicBezTo>
                <a:lnTo>
                  <a:pt x="103" y="6951"/>
                </a:lnTo>
                <a:cubicBezTo>
                  <a:pt x="65" y="6989"/>
                  <a:pt x="91" y="7054"/>
                  <a:pt x="145" y="7054"/>
                </a:cubicBezTo>
                <a:lnTo>
                  <a:pt x="14172" y="7054"/>
                </a:lnTo>
                <a:cubicBezTo>
                  <a:pt x="14214" y="7054"/>
                  <a:pt x="14253" y="7038"/>
                  <a:pt x="14283" y="7008"/>
                </a:cubicBezTo>
                <a:lnTo>
                  <a:pt x="21210" y="81"/>
                </a:lnTo>
                <a:cubicBezTo>
                  <a:pt x="21240" y="51"/>
                  <a:pt x="21219" y="0"/>
                  <a:pt x="21176" y="0"/>
                </a:cubicBezTo>
                <a:lnTo>
                  <a:pt x="7201" y="0"/>
                </a:lnTo>
                <a:close/>
                <a:moveTo>
                  <a:pt x="21571" y="380"/>
                </a:moveTo>
                <a:cubicBezTo>
                  <a:pt x="21555" y="373"/>
                  <a:pt x="21534" y="375"/>
                  <a:pt x="21519" y="390"/>
                </a:cubicBezTo>
                <a:lnTo>
                  <a:pt x="14597" y="7312"/>
                </a:lnTo>
                <a:cubicBezTo>
                  <a:pt x="14564" y="7345"/>
                  <a:pt x="14546" y="7389"/>
                  <a:pt x="14546" y="7435"/>
                </a:cubicBezTo>
                <a:lnTo>
                  <a:pt x="14546" y="21490"/>
                </a:lnTo>
                <a:cubicBezTo>
                  <a:pt x="14546" y="21530"/>
                  <a:pt x="14594" y="21550"/>
                  <a:pt x="14622" y="21522"/>
                </a:cubicBezTo>
                <a:lnTo>
                  <a:pt x="21490" y="14622"/>
                </a:lnTo>
                <a:cubicBezTo>
                  <a:pt x="21561" y="14552"/>
                  <a:pt x="21600" y="14457"/>
                  <a:pt x="21600" y="14357"/>
                </a:cubicBezTo>
                <a:lnTo>
                  <a:pt x="21600" y="424"/>
                </a:lnTo>
                <a:cubicBezTo>
                  <a:pt x="21600" y="402"/>
                  <a:pt x="21588" y="387"/>
                  <a:pt x="21571" y="380"/>
                </a:cubicBezTo>
                <a:close/>
                <a:moveTo>
                  <a:pt x="78" y="7491"/>
                </a:moveTo>
                <a:cubicBezTo>
                  <a:pt x="34" y="7491"/>
                  <a:pt x="0" y="7527"/>
                  <a:pt x="0" y="7570"/>
                </a:cubicBezTo>
                <a:lnTo>
                  <a:pt x="0" y="21522"/>
                </a:lnTo>
                <a:cubicBezTo>
                  <a:pt x="0" y="21566"/>
                  <a:pt x="34" y="21600"/>
                  <a:pt x="78" y="21600"/>
                </a:cubicBezTo>
                <a:lnTo>
                  <a:pt x="14030" y="21600"/>
                </a:lnTo>
                <a:cubicBezTo>
                  <a:pt x="14073" y="21600"/>
                  <a:pt x="14109" y="21566"/>
                  <a:pt x="14109" y="21522"/>
                </a:cubicBezTo>
                <a:lnTo>
                  <a:pt x="14109" y="7570"/>
                </a:lnTo>
                <a:cubicBezTo>
                  <a:pt x="14109" y="7527"/>
                  <a:pt x="14073" y="7491"/>
                  <a:pt x="14030" y="7491"/>
                </a:cubicBezTo>
                <a:lnTo>
                  <a:pt x="78" y="7491"/>
                </a:lnTo>
                <a:close/>
              </a:path>
            </a:pathLst>
          </a:cu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2870" tIns="102869" rIns="102870" bIns="102869" anchor="ctr"/>
          <a:lstStyle/>
          <a:p>
            <a:pPr defTabSz="20574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 sz="3600"/>
          </a:p>
        </p:txBody>
      </p:sp>
      <p:sp>
        <p:nvSpPr>
          <p:cNvPr id="116" name="مكعب"/>
          <p:cNvSpPr/>
          <p:nvPr/>
        </p:nvSpPr>
        <p:spPr>
          <a:xfrm>
            <a:off x="8646587" y="9459972"/>
            <a:ext cx="627666" cy="4609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01" y="0"/>
                </a:moveTo>
                <a:cubicBezTo>
                  <a:pt x="7108" y="0"/>
                  <a:pt x="7018" y="37"/>
                  <a:pt x="6952" y="103"/>
                </a:cubicBezTo>
                <a:lnTo>
                  <a:pt x="103" y="6951"/>
                </a:lnTo>
                <a:cubicBezTo>
                  <a:pt x="65" y="6989"/>
                  <a:pt x="91" y="7054"/>
                  <a:pt x="145" y="7054"/>
                </a:cubicBezTo>
                <a:lnTo>
                  <a:pt x="14172" y="7054"/>
                </a:lnTo>
                <a:cubicBezTo>
                  <a:pt x="14214" y="7054"/>
                  <a:pt x="14253" y="7038"/>
                  <a:pt x="14283" y="7008"/>
                </a:cubicBezTo>
                <a:lnTo>
                  <a:pt x="21210" y="81"/>
                </a:lnTo>
                <a:cubicBezTo>
                  <a:pt x="21240" y="51"/>
                  <a:pt x="21219" y="0"/>
                  <a:pt x="21176" y="0"/>
                </a:cubicBezTo>
                <a:lnTo>
                  <a:pt x="7201" y="0"/>
                </a:lnTo>
                <a:close/>
                <a:moveTo>
                  <a:pt x="21571" y="380"/>
                </a:moveTo>
                <a:cubicBezTo>
                  <a:pt x="21555" y="373"/>
                  <a:pt x="21534" y="375"/>
                  <a:pt x="21519" y="390"/>
                </a:cubicBezTo>
                <a:lnTo>
                  <a:pt x="14597" y="7312"/>
                </a:lnTo>
                <a:cubicBezTo>
                  <a:pt x="14564" y="7345"/>
                  <a:pt x="14546" y="7389"/>
                  <a:pt x="14546" y="7435"/>
                </a:cubicBezTo>
                <a:lnTo>
                  <a:pt x="14546" y="21490"/>
                </a:lnTo>
                <a:cubicBezTo>
                  <a:pt x="14546" y="21530"/>
                  <a:pt x="14594" y="21550"/>
                  <a:pt x="14622" y="21522"/>
                </a:cubicBezTo>
                <a:lnTo>
                  <a:pt x="21490" y="14622"/>
                </a:lnTo>
                <a:cubicBezTo>
                  <a:pt x="21561" y="14552"/>
                  <a:pt x="21600" y="14457"/>
                  <a:pt x="21600" y="14357"/>
                </a:cubicBezTo>
                <a:lnTo>
                  <a:pt x="21600" y="424"/>
                </a:lnTo>
                <a:cubicBezTo>
                  <a:pt x="21600" y="402"/>
                  <a:pt x="21588" y="387"/>
                  <a:pt x="21571" y="380"/>
                </a:cubicBezTo>
                <a:close/>
                <a:moveTo>
                  <a:pt x="78" y="7491"/>
                </a:moveTo>
                <a:cubicBezTo>
                  <a:pt x="34" y="7491"/>
                  <a:pt x="0" y="7527"/>
                  <a:pt x="0" y="7570"/>
                </a:cubicBezTo>
                <a:lnTo>
                  <a:pt x="0" y="21522"/>
                </a:lnTo>
                <a:cubicBezTo>
                  <a:pt x="0" y="21566"/>
                  <a:pt x="34" y="21600"/>
                  <a:pt x="78" y="21600"/>
                </a:cubicBezTo>
                <a:lnTo>
                  <a:pt x="14030" y="21600"/>
                </a:lnTo>
                <a:cubicBezTo>
                  <a:pt x="14073" y="21600"/>
                  <a:pt x="14109" y="21566"/>
                  <a:pt x="14109" y="21522"/>
                </a:cubicBezTo>
                <a:lnTo>
                  <a:pt x="14109" y="7570"/>
                </a:lnTo>
                <a:cubicBezTo>
                  <a:pt x="14109" y="7527"/>
                  <a:pt x="14073" y="7491"/>
                  <a:pt x="14030" y="7491"/>
                </a:cubicBezTo>
                <a:lnTo>
                  <a:pt x="78" y="7491"/>
                </a:lnTo>
                <a:close/>
              </a:path>
            </a:pathLst>
          </a:cu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2870" tIns="102869" rIns="102870" bIns="102869" anchor="ctr"/>
          <a:lstStyle/>
          <a:p>
            <a:pPr defTabSz="20574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 sz="3600"/>
          </a:p>
        </p:txBody>
      </p:sp>
      <p:sp>
        <p:nvSpPr>
          <p:cNvPr id="117" name="مكعب"/>
          <p:cNvSpPr/>
          <p:nvPr/>
        </p:nvSpPr>
        <p:spPr>
          <a:xfrm>
            <a:off x="7924800" y="9471114"/>
            <a:ext cx="638602" cy="4689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01" y="0"/>
                </a:moveTo>
                <a:cubicBezTo>
                  <a:pt x="7108" y="0"/>
                  <a:pt x="7018" y="37"/>
                  <a:pt x="6952" y="103"/>
                </a:cubicBezTo>
                <a:lnTo>
                  <a:pt x="103" y="6951"/>
                </a:lnTo>
                <a:cubicBezTo>
                  <a:pt x="65" y="6989"/>
                  <a:pt x="91" y="7054"/>
                  <a:pt x="145" y="7054"/>
                </a:cubicBezTo>
                <a:lnTo>
                  <a:pt x="14172" y="7054"/>
                </a:lnTo>
                <a:cubicBezTo>
                  <a:pt x="14214" y="7054"/>
                  <a:pt x="14253" y="7038"/>
                  <a:pt x="14283" y="7008"/>
                </a:cubicBezTo>
                <a:lnTo>
                  <a:pt x="21210" y="81"/>
                </a:lnTo>
                <a:cubicBezTo>
                  <a:pt x="21240" y="51"/>
                  <a:pt x="21219" y="0"/>
                  <a:pt x="21176" y="0"/>
                </a:cubicBezTo>
                <a:lnTo>
                  <a:pt x="7201" y="0"/>
                </a:lnTo>
                <a:close/>
                <a:moveTo>
                  <a:pt x="21571" y="380"/>
                </a:moveTo>
                <a:cubicBezTo>
                  <a:pt x="21555" y="373"/>
                  <a:pt x="21534" y="375"/>
                  <a:pt x="21519" y="390"/>
                </a:cubicBezTo>
                <a:lnTo>
                  <a:pt x="14597" y="7312"/>
                </a:lnTo>
                <a:cubicBezTo>
                  <a:pt x="14564" y="7345"/>
                  <a:pt x="14546" y="7389"/>
                  <a:pt x="14546" y="7435"/>
                </a:cubicBezTo>
                <a:lnTo>
                  <a:pt x="14546" y="21490"/>
                </a:lnTo>
                <a:cubicBezTo>
                  <a:pt x="14546" y="21530"/>
                  <a:pt x="14594" y="21550"/>
                  <a:pt x="14622" y="21522"/>
                </a:cubicBezTo>
                <a:lnTo>
                  <a:pt x="21490" y="14622"/>
                </a:lnTo>
                <a:cubicBezTo>
                  <a:pt x="21561" y="14552"/>
                  <a:pt x="21600" y="14457"/>
                  <a:pt x="21600" y="14357"/>
                </a:cubicBezTo>
                <a:lnTo>
                  <a:pt x="21600" y="424"/>
                </a:lnTo>
                <a:cubicBezTo>
                  <a:pt x="21600" y="402"/>
                  <a:pt x="21588" y="387"/>
                  <a:pt x="21571" y="380"/>
                </a:cubicBezTo>
                <a:close/>
                <a:moveTo>
                  <a:pt x="78" y="7491"/>
                </a:moveTo>
                <a:cubicBezTo>
                  <a:pt x="34" y="7491"/>
                  <a:pt x="0" y="7527"/>
                  <a:pt x="0" y="7570"/>
                </a:cubicBezTo>
                <a:lnTo>
                  <a:pt x="0" y="21522"/>
                </a:lnTo>
                <a:cubicBezTo>
                  <a:pt x="0" y="21566"/>
                  <a:pt x="34" y="21600"/>
                  <a:pt x="78" y="21600"/>
                </a:cubicBezTo>
                <a:lnTo>
                  <a:pt x="14030" y="21600"/>
                </a:lnTo>
                <a:cubicBezTo>
                  <a:pt x="14073" y="21600"/>
                  <a:pt x="14109" y="21566"/>
                  <a:pt x="14109" y="21522"/>
                </a:cubicBezTo>
                <a:lnTo>
                  <a:pt x="14109" y="7570"/>
                </a:lnTo>
                <a:cubicBezTo>
                  <a:pt x="14109" y="7527"/>
                  <a:pt x="14073" y="7491"/>
                  <a:pt x="14030" y="7491"/>
                </a:cubicBezTo>
                <a:lnTo>
                  <a:pt x="78" y="7491"/>
                </a:lnTo>
                <a:close/>
              </a:path>
            </a:pathLst>
          </a:cu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2870" tIns="102869" rIns="102870" bIns="102869" anchor="ctr"/>
          <a:lstStyle/>
          <a:p>
            <a:pPr defTabSz="20574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 sz="3600"/>
          </a:p>
        </p:txBody>
      </p:sp>
      <p:sp>
        <p:nvSpPr>
          <p:cNvPr id="118" name="مكعب"/>
          <p:cNvSpPr/>
          <p:nvPr/>
        </p:nvSpPr>
        <p:spPr>
          <a:xfrm>
            <a:off x="8361894" y="8948133"/>
            <a:ext cx="627666" cy="4609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01" y="0"/>
                </a:moveTo>
                <a:cubicBezTo>
                  <a:pt x="7108" y="0"/>
                  <a:pt x="7018" y="37"/>
                  <a:pt x="6952" y="103"/>
                </a:cubicBezTo>
                <a:lnTo>
                  <a:pt x="103" y="6951"/>
                </a:lnTo>
                <a:cubicBezTo>
                  <a:pt x="65" y="6989"/>
                  <a:pt x="91" y="7054"/>
                  <a:pt x="145" y="7054"/>
                </a:cubicBezTo>
                <a:lnTo>
                  <a:pt x="14172" y="7054"/>
                </a:lnTo>
                <a:cubicBezTo>
                  <a:pt x="14214" y="7054"/>
                  <a:pt x="14253" y="7038"/>
                  <a:pt x="14283" y="7008"/>
                </a:cubicBezTo>
                <a:lnTo>
                  <a:pt x="21210" y="81"/>
                </a:lnTo>
                <a:cubicBezTo>
                  <a:pt x="21240" y="51"/>
                  <a:pt x="21219" y="0"/>
                  <a:pt x="21176" y="0"/>
                </a:cubicBezTo>
                <a:lnTo>
                  <a:pt x="7201" y="0"/>
                </a:lnTo>
                <a:close/>
                <a:moveTo>
                  <a:pt x="21571" y="380"/>
                </a:moveTo>
                <a:cubicBezTo>
                  <a:pt x="21555" y="373"/>
                  <a:pt x="21534" y="375"/>
                  <a:pt x="21519" y="390"/>
                </a:cubicBezTo>
                <a:lnTo>
                  <a:pt x="14597" y="7312"/>
                </a:lnTo>
                <a:cubicBezTo>
                  <a:pt x="14564" y="7345"/>
                  <a:pt x="14546" y="7389"/>
                  <a:pt x="14546" y="7435"/>
                </a:cubicBezTo>
                <a:lnTo>
                  <a:pt x="14546" y="21490"/>
                </a:lnTo>
                <a:cubicBezTo>
                  <a:pt x="14546" y="21530"/>
                  <a:pt x="14594" y="21550"/>
                  <a:pt x="14622" y="21522"/>
                </a:cubicBezTo>
                <a:lnTo>
                  <a:pt x="21490" y="14622"/>
                </a:lnTo>
                <a:cubicBezTo>
                  <a:pt x="21561" y="14552"/>
                  <a:pt x="21600" y="14457"/>
                  <a:pt x="21600" y="14357"/>
                </a:cubicBezTo>
                <a:lnTo>
                  <a:pt x="21600" y="424"/>
                </a:lnTo>
                <a:cubicBezTo>
                  <a:pt x="21600" y="402"/>
                  <a:pt x="21588" y="387"/>
                  <a:pt x="21571" y="380"/>
                </a:cubicBezTo>
                <a:close/>
                <a:moveTo>
                  <a:pt x="78" y="7491"/>
                </a:moveTo>
                <a:cubicBezTo>
                  <a:pt x="34" y="7491"/>
                  <a:pt x="0" y="7527"/>
                  <a:pt x="0" y="7570"/>
                </a:cubicBezTo>
                <a:lnTo>
                  <a:pt x="0" y="21522"/>
                </a:lnTo>
                <a:cubicBezTo>
                  <a:pt x="0" y="21566"/>
                  <a:pt x="34" y="21600"/>
                  <a:pt x="78" y="21600"/>
                </a:cubicBezTo>
                <a:lnTo>
                  <a:pt x="14030" y="21600"/>
                </a:lnTo>
                <a:cubicBezTo>
                  <a:pt x="14073" y="21600"/>
                  <a:pt x="14109" y="21566"/>
                  <a:pt x="14109" y="21522"/>
                </a:cubicBezTo>
                <a:lnTo>
                  <a:pt x="14109" y="7570"/>
                </a:lnTo>
                <a:cubicBezTo>
                  <a:pt x="14109" y="7527"/>
                  <a:pt x="14073" y="7491"/>
                  <a:pt x="14030" y="7491"/>
                </a:cubicBezTo>
                <a:lnTo>
                  <a:pt x="78" y="7491"/>
                </a:lnTo>
                <a:close/>
              </a:path>
            </a:pathLst>
          </a:cu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2870" tIns="102869" rIns="102870" bIns="102869" anchor="ctr"/>
          <a:lstStyle/>
          <a:p>
            <a:pPr defTabSz="20574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 sz="3600"/>
          </a:p>
        </p:txBody>
      </p:sp>
      <p:sp>
        <p:nvSpPr>
          <p:cNvPr id="119" name="مكعب"/>
          <p:cNvSpPr/>
          <p:nvPr/>
        </p:nvSpPr>
        <p:spPr>
          <a:xfrm>
            <a:off x="9415634" y="9391945"/>
            <a:ext cx="638602" cy="4689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01" y="0"/>
                </a:moveTo>
                <a:cubicBezTo>
                  <a:pt x="7108" y="0"/>
                  <a:pt x="7018" y="37"/>
                  <a:pt x="6952" y="103"/>
                </a:cubicBezTo>
                <a:lnTo>
                  <a:pt x="103" y="6951"/>
                </a:lnTo>
                <a:cubicBezTo>
                  <a:pt x="65" y="6989"/>
                  <a:pt x="91" y="7054"/>
                  <a:pt x="145" y="7054"/>
                </a:cubicBezTo>
                <a:lnTo>
                  <a:pt x="14172" y="7054"/>
                </a:lnTo>
                <a:cubicBezTo>
                  <a:pt x="14214" y="7054"/>
                  <a:pt x="14253" y="7038"/>
                  <a:pt x="14283" y="7008"/>
                </a:cubicBezTo>
                <a:lnTo>
                  <a:pt x="21210" y="81"/>
                </a:lnTo>
                <a:cubicBezTo>
                  <a:pt x="21240" y="51"/>
                  <a:pt x="21219" y="0"/>
                  <a:pt x="21176" y="0"/>
                </a:cubicBezTo>
                <a:lnTo>
                  <a:pt x="7201" y="0"/>
                </a:lnTo>
                <a:close/>
                <a:moveTo>
                  <a:pt x="21571" y="380"/>
                </a:moveTo>
                <a:cubicBezTo>
                  <a:pt x="21555" y="373"/>
                  <a:pt x="21534" y="375"/>
                  <a:pt x="21519" y="390"/>
                </a:cubicBezTo>
                <a:lnTo>
                  <a:pt x="14597" y="7312"/>
                </a:lnTo>
                <a:cubicBezTo>
                  <a:pt x="14564" y="7345"/>
                  <a:pt x="14546" y="7389"/>
                  <a:pt x="14546" y="7435"/>
                </a:cubicBezTo>
                <a:lnTo>
                  <a:pt x="14546" y="21490"/>
                </a:lnTo>
                <a:cubicBezTo>
                  <a:pt x="14546" y="21530"/>
                  <a:pt x="14594" y="21550"/>
                  <a:pt x="14622" y="21522"/>
                </a:cubicBezTo>
                <a:lnTo>
                  <a:pt x="21490" y="14622"/>
                </a:lnTo>
                <a:cubicBezTo>
                  <a:pt x="21561" y="14552"/>
                  <a:pt x="21600" y="14457"/>
                  <a:pt x="21600" y="14357"/>
                </a:cubicBezTo>
                <a:lnTo>
                  <a:pt x="21600" y="424"/>
                </a:lnTo>
                <a:cubicBezTo>
                  <a:pt x="21600" y="402"/>
                  <a:pt x="21588" y="387"/>
                  <a:pt x="21571" y="380"/>
                </a:cubicBezTo>
                <a:close/>
                <a:moveTo>
                  <a:pt x="78" y="7491"/>
                </a:moveTo>
                <a:cubicBezTo>
                  <a:pt x="34" y="7491"/>
                  <a:pt x="0" y="7527"/>
                  <a:pt x="0" y="7570"/>
                </a:cubicBezTo>
                <a:lnTo>
                  <a:pt x="0" y="21522"/>
                </a:lnTo>
                <a:cubicBezTo>
                  <a:pt x="0" y="21566"/>
                  <a:pt x="34" y="21600"/>
                  <a:pt x="78" y="21600"/>
                </a:cubicBezTo>
                <a:lnTo>
                  <a:pt x="14030" y="21600"/>
                </a:lnTo>
                <a:cubicBezTo>
                  <a:pt x="14073" y="21600"/>
                  <a:pt x="14109" y="21566"/>
                  <a:pt x="14109" y="21522"/>
                </a:cubicBezTo>
                <a:lnTo>
                  <a:pt x="14109" y="7570"/>
                </a:lnTo>
                <a:cubicBezTo>
                  <a:pt x="14109" y="7527"/>
                  <a:pt x="14073" y="7491"/>
                  <a:pt x="14030" y="7491"/>
                </a:cubicBezTo>
                <a:lnTo>
                  <a:pt x="78" y="7491"/>
                </a:lnTo>
                <a:close/>
              </a:path>
            </a:pathLst>
          </a:cu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2870" tIns="102869" rIns="102870" bIns="102869" anchor="ctr"/>
          <a:lstStyle/>
          <a:p>
            <a:pPr defTabSz="20574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 sz="3600"/>
          </a:p>
        </p:txBody>
      </p:sp>
      <p:sp>
        <p:nvSpPr>
          <p:cNvPr id="121" name="مكعب"/>
          <p:cNvSpPr/>
          <p:nvPr/>
        </p:nvSpPr>
        <p:spPr>
          <a:xfrm>
            <a:off x="9154225" y="8922960"/>
            <a:ext cx="638602" cy="4689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01" y="0"/>
                </a:moveTo>
                <a:cubicBezTo>
                  <a:pt x="7108" y="0"/>
                  <a:pt x="7018" y="37"/>
                  <a:pt x="6952" y="103"/>
                </a:cubicBezTo>
                <a:lnTo>
                  <a:pt x="103" y="6951"/>
                </a:lnTo>
                <a:cubicBezTo>
                  <a:pt x="65" y="6989"/>
                  <a:pt x="91" y="7054"/>
                  <a:pt x="145" y="7054"/>
                </a:cubicBezTo>
                <a:lnTo>
                  <a:pt x="14172" y="7054"/>
                </a:lnTo>
                <a:cubicBezTo>
                  <a:pt x="14214" y="7054"/>
                  <a:pt x="14253" y="7038"/>
                  <a:pt x="14283" y="7008"/>
                </a:cubicBezTo>
                <a:lnTo>
                  <a:pt x="21210" y="81"/>
                </a:lnTo>
                <a:cubicBezTo>
                  <a:pt x="21240" y="51"/>
                  <a:pt x="21219" y="0"/>
                  <a:pt x="21176" y="0"/>
                </a:cubicBezTo>
                <a:lnTo>
                  <a:pt x="7201" y="0"/>
                </a:lnTo>
                <a:close/>
                <a:moveTo>
                  <a:pt x="21571" y="380"/>
                </a:moveTo>
                <a:cubicBezTo>
                  <a:pt x="21555" y="373"/>
                  <a:pt x="21534" y="375"/>
                  <a:pt x="21519" y="390"/>
                </a:cubicBezTo>
                <a:lnTo>
                  <a:pt x="14597" y="7312"/>
                </a:lnTo>
                <a:cubicBezTo>
                  <a:pt x="14564" y="7345"/>
                  <a:pt x="14546" y="7389"/>
                  <a:pt x="14546" y="7435"/>
                </a:cubicBezTo>
                <a:lnTo>
                  <a:pt x="14546" y="21490"/>
                </a:lnTo>
                <a:cubicBezTo>
                  <a:pt x="14546" y="21530"/>
                  <a:pt x="14594" y="21550"/>
                  <a:pt x="14622" y="21522"/>
                </a:cubicBezTo>
                <a:lnTo>
                  <a:pt x="21490" y="14622"/>
                </a:lnTo>
                <a:cubicBezTo>
                  <a:pt x="21561" y="14552"/>
                  <a:pt x="21600" y="14457"/>
                  <a:pt x="21600" y="14357"/>
                </a:cubicBezTo>
                <a:lnTo>
                  <a:pt x="21600" y="424"/>
                </a:lnTo>
                <a:cubicBezTo>
                  <a:pt x="21600" y="402"/>
                  <a:pt x="21588" y="387"/>
                  <a:pt x="21571" y="380"/>
                </a:cubicBezTo>
                <a:close/>
                <a:moveTo>
                  <a:pt x="78" y="7491"/>
                </a:moveTo>
                <a:cubicBezTo>
                  <a:pt x="34" y="7491"/>
                  <a:pt x="0" y="7527"/>
                  <a:pt x="0" y="7570"/>
                </a:cubicBezTo>
                <a:lnTo>
                  <a:pt x="0" y="21522"/>
                </a:lnTo>
                <a:cubicBezTo>
                  <a:pt x="0" y="21566"/>
                  <a:pt x="34" y="21600"/>
                  <a:pt x="78" y="21600"/>
                </a:cubicBezTo>
                <a:lnTo>
                  <a:pt x="14030" y="21600"/>
                </a:lnTo>
                <a:cubicBezTo>
                  <a:pt x="14073" y="21600"/>
                  <a:pt x="14109" y="21566"/>
                  <a:pt x="14109" y="21522"/>
                </a:cubicBezTo>
                <a:lnTo>
                  <a:pt x="14109" y="7570"/>
                </a:lnTo>
                <a:cubicBezTo>
                  <a:pt x="14109" y="7527"/>
                  <a:pt x="14073" y="7491"/>
                  <a:pt x="14030" y="7491"/>
                </a:cubicBezTo>
                <a:lnTo>
                  <a:pt x="78" y="7491"/>
                </a:lnTo>
                <a:close/>
              </a:path>
            </a:pathLst>
          </a:cu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2870" tIns="102869" rIns="102870" bIns="102869" anchor="ctr"/>
          <a:lstStyle/>
          <a:p>
            <a:pPr defTabSz="20574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 sz="3600"/>
          </a:p>
        </p:txBody>
      </p:sp>
      <p:sp>
        <p:nvSpPr>
          <p:cNvPr id="122" name="مكعب"/>
          <p:cNvSpPr/>
          <p:nvPr/>
        </p:nvSpPr>
        <p:spPr>
          <a:xfrm>
            <a:off x="11089151" y="9459972"/>
            <a:ext cx="627666" cy="4609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01" y="0"/>
                </a:moveTo>
                <a:cubicBezTo>
                  <a:pt x="7108" y="0"/>
                  <a:pt x="7018" y="37"/>
                  <a:pt x="6952" y="103"/>
                </a:cubicBezTo>
                <a:lnTo>
                  <a:pt x="103" y="6951"/>
                </a:lnTo>
                <a:cubicBezTo>
                  <a:pt x="65" y="6989"/>
                  <a:pt x="91" y="7054"/>
                  <a:pt x="145" y="7054"/>
                </a:cubicBezTo>
                <a:lnTo>
                  <a:pt x="14172" y="7054"/>
                </a:lnTo>
                <a:cubicBezTo>
                  <a:pt x="14214" y="7054"/>
                  <a:pt x="14253" y="7038"/>
                  <a:pt x="14283" y="7008"/>
                </a:cubicBezTo>
                <a:lnTo>
                  <a:pt x="21210" y="81"/>
                </a:lnTo>
                <a:cubicBezTo>
                  <a:pt x="21240" y="51"/>
                  <a:pt x="21219" y="0"/>
                  <a:pt x="21176" y="0"/>
                </a:cubicBezTo>
                <a:lnTo>
                  <a:pt x="7201" y="0"/>
                </a:lnTo>
                <a:close/>
                <a:moveTo>
                  <a:pt x="21571" y="380"/>
                </a:moveTo>
                <a:cubicBezTo>
                  <a:pt x="21555" y="373"/>
                  <a:pt x="21534" y="375"/>
                  <a:pt x="21519" y="390"/>
                </a:cubicBezTo>
                <a:lnTo>
                  <a:pt x="14597" y="7312"/>
                </a:lnTo>
                <a:cubicBezTo>
                  <a:pt x="14564" y="7345"/>
                  <a:pt x="14546" y="7389"/>
                  <a:pt x="14546" y="7435"/>
                </a:cubicBezTo>
                <a:lnTo>
                  <a:pt x="14546" y="21490"/>
                </a:lnTo>
                <a:cubicBezTo>
                  <a:pt x="14546" y="21530"/>
                  <a:pt x="14594" y="21550"/>
                  <a:pt x="14622" y="21522"/>
                </a:cubicBezTo>
                <a:lnTo>
                  <a:pt x="21490" y="14622"/>
                </a:lnTo>
                <a:cubicBezTo>
                  <a:pt x="21561" y="14552"/>
                  <a:pt x="21600" y="14457"/>
                  <a:pt x="21600" y="14357"/>
                </a:cubicBezTo>
                <a:lnTo>
                  <a:pt x="21600" y="424"/>
                </a:lnTo>
                <a:cubicBezTo>
                  <a:pt x="21600" y="402"/>
                  <a:pt x="21588" y="387"/>
                  <a:pt x="21571" y="380"/>
                </a:cubicBezTo>
                <a:close/>
                <a:moveTo>
                  <a:pt x="78" y="7491"/>
                </a:moveTo>
                <a:cubicBezTo>
                  <a:pt x="34" y="7491"/>
                  <a:pt x="0" y="7527"/>
                  <a:pt x="0" y="7570"/>
                </a:cubicBezTo>
                <a:lnTo>
                  <a:pt x="0" y="21522"/>
                </a:lnTo>
                <a:cubicBezTo>
                  <a:pt x="0" y="21566"/>
                  <a:pt x="34" y="21600"/>
                  <a:pt x="78" y="21600"/>
                </a:cubicBezTo>
                <a:lnTo>
                  <a:pt x="14030" y="21600"/>
                </a:lnTo>
                <a:cubicBezTo>
                  <a:pt x="14073" y="21600"/>
                  <a:pt x="14109" y="21566"/>
                  <a:pt x="14109" y="21522"/>
                </a:cubicBezTo>
                <a:lnTo>
                  <a:pt x="14109" y="7570"/>
                </a:lnTo>
                <a:cubicBezTo>
                  <a:pt x="14109" y="7527"/>
                  <a:pt x="14073" y="7491"/>
                  <a:pt x="14030" y="7491"/>
                </a:cubicBezTo>
                <a:lnTo>
                  <a:pt x="78" y="7491"/>
                </a:lnTo>
                <a:close/>
              </a:path>
            </a:pathLst>
          </a:cu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2870" tIns="102869" rIns="102870" bIns="102869" anchor="ctr"/>
          <a:lstStyle/>
          <a:p>
            <a:pPr defTabSz="20574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 sz="3600"/>
          </a:p>
        </p:txBody>
      </p:sp>
      <p:sp>
        <p:nvSpPr>
          <p:cNvPr id="123" name="مكعب"/>
          <p:cNvSpPr/>
          <p:nvPr/>
        </p:nvSpPr>
        <p:spPr>
          <a:xfrm>
            <a:off x="10367364" y="9471114"/>
            <a:ext cx="638602" cy="4689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01" y="0"/>
                </a:moveTo>
                <a:cubicBezTo>
                  <a:pt x="7108" y="0"/>
                  <a:pt x="7018" y="37"/>
                  <a:pt x="6952" y="103"/>
                </a:cubicBezTo>
                <a:lnTo>
                  <a:pt x="103" y="6951"/>
                </a:lnTo>
                <a:cubicBezTo>
                  <a:pt x="65" y="6989"/>
                  <a:pt x="91" y="7054"/>
                  <a:pt x="145" y="7054"/>
                </a:cubicBezTo>
                <a:lnTo>
                  <a:pt x="14172" y="7054"/>
                </a:lnTo>
                <a:cubicBezTo>
                  <a:pt x="14214" y="7054"/>
                  <a:pt x="14253" y="7038"/>
                  <a:pt x="14283" y="7008"/>
                </a:cubicBezTo>
                <a:lnTo>
                  <a:pt x="21210" y="81"/>
                </a:lnTo>
                <a:cubicBezTo>
                  <a:pt x="21240" y="51"/>
                  <a:pt x="21219" y="0"/>
                  <a:pt x="21176" y="0"/>
                </a:cubicBezTo>
                <a:lnTo>
                  <a:pt x="7201" y="0"/>
                </a:lnTo>
                <a:close/>
                <a:moveTo>
                  <a:pt x="21571" y="380"/>
                </a:moveTo>
                <a:cubicBezTo>
                  <a:pt x="21555" y="373"/>
                  <a:pt x="21534" y="375"/>
                  <a:pt x="21519" y="390"/>
                </a:cubicBezTo>
                <a:lnTo>
                  <a:pt x="14597" y="7312"/>
                </a:lnTo>
                <a:cubicBezTo>
                  <a:pt x="14564" y="7345"/>
                  <a:pt x="14546" y="7389"/>
                  <a:pt x="14546" y="7435"/>
                </a:cubicBezTo>
                <a:lnTo>
                  <a:pt x="14546" y="21490"/>
                </a:lnTo>
                <a:cubicBezTo>
                  <a:pt x="14546" y="21530"/>
                  <a:pt x="14594" y="21550"/>
                  <a:pt x="14622" y="21522"/>
                </a:cubicBezTo>
                <a:lnTo>
                  <a:pt x="21490" y="14622"/>
                </a:lnTo>
                <a:cubicBezTo>
                  <a:pt x="21561" y="14552"/>
                  <a:pt x="21600" y="14457"/>
                  <a:pt x="21600" y="14357"/>
                </a:cubicBezTo>
                <a:lnTo>
                  <a:pt x="21600" y="424"/>
                </a:lnTo>
                <a:cubicBezTo>
                  <a:pt x="21600" y="402"/>
                  <a:pt x="21588" y="387"/>
                  <a:pt x="21571" y="380"/>
                </a:cubicBezTo>
                <a:close/>
                <a:moveTo>
                  <a:pt x="78" y="7491"/>
                </a:moveTo>
                <a:cubicBezTo>
                  <a:pt x="34" y="7491"/>
                  <a:pt x="0" y="7527"/>
                  <a:pt x="0" y="7570"/>
                </a:cubicBezTo>
                <a:lnTo>
                  <a:pt x="0" y="21522"/>
                </a:lnTo>
                <a:cubicBezTo>
                  <a:pt x="0" y="21566"/>
                  <a:pt x="34" y="21600"/>
                  <a:pt x="78" y="21600"/>
                </a:cubicBezTo>
                <a:lnTo>
                  <a:pt x="14030" y="21600"/>
                </a:lnTo>
                <a:cubicBezTo>
                  <a:pt x="14073" y="21600"/>
                  <a:pt x="14109" y="21566"/>
                  <a:pt x="14109" y="21522"/>
                </a:cubicBezTo>
                <a:lnTo>
                  <a:pt x="14109" y="7570"/>
                </a:lnTo>
                <a:cubicBezTo>
                  <a:pt x="14109" y="7527"/>
                  <a:pt x="14073" y="7491"/>
                  <a:pt x="14030" y="7491"/>
                </a:cubicBezTo>
                <a:lnTo>
                  <a:pt x="78" y="7491"/>
                </a:lnTo>
                <a:close/>
              </a:path>
            </a:pathLst>
          </a:cu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2870" tIns="102869" rIns="102870" bIns="102869" anchor="ctr"/>
          <a:lstStyle/>
          <a:p>
            <a:pPr defTabSz="20574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 sz="3600"/>
          </a:p>
        </p:txBody>
      </p:sp>
      <p:sp>
        <p:nvSpPr>
          <p:cNvPr id="124" name="مكعب"/>
          <p:cNvSpPr/>
          <p:nvPr/>
        </p:nvSpPr>
        <p:spPr>
          <a:xfrm>
            <a:off x="10804458" y="8948133"/>
            <a:ext cx="627666" cy="4609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01" y="0"/>
                </a:moveTo>
                <a:cubicBezTo>
                  <a:pt x="7108" y="0"/>
                  <a:pt x="7018" y="37"/>
                  <a:pt x="6952" y="103"/>
                </a:cubicBezTo>
                <a:lnTo>
                  <a:pt x="103" y="6951"/>
                </a:lnTo>
                <a:cubicBezTo>
                  <a:pt x="65" y="6989"/>
                  <a:pt x="91" y="7054"/>
                  <a:pt x="145" y="7054"/>
                </a:cubicBezTo>
                <a:lnTo>
                  <a:pt x="14172" y="7054"/>
                </a:lnTo>
                <a:cubicBezTo>
                  <a:pt x="14214" y="7054"/>
                  <a:pt x="14253" y="7038"/>
                  <a:pt x="14283" y="7008"/>
                </a:cubicBezTo>
                <a:lnTo>
                  <a:pt x="21210" y="81"/>
                </a:lnTo>
                <a:cubicBezTo>
                  <a:pt x="21240" y="51"/>
                  <a:pt x="21219" y="0"/>
                  <a:pt x="21176" y="0"/>
                </a:cubicBezTo>
                <a:lnTo>
                  <a:pt x="7201" y="0"/>
                </a:lnTo>
                <a:close/>
                <a:moveTo>
                  <a:pt x="21571" y="380"/>
                </a:moveTo>
                <a:cubicBezTo>
                  <a:pt x="21555" y="373"/>
                  <a:pt x="21534" y="375"/>
                  <a:pt x="21519" y="390"/>
                </a:cubicBezTo>
                <a:lnTo>
                  <a:pt x="14597" y="7312"/>
                </a:lnTo>
                <a:cubicBezTo>
                  <a:pt x="14564" y="7345"/>
                  <a:pt x="14546" y="7389"/>
                  <a:pt x="14546" y="7435"/>
                </a:cubicBezTo>
                <a:lnTo>
                  <a:pt x="14546" y="21490"/>
                </a:lnTo>
                <a:cubicBezTo>
                  <a:pt x="14546" y="21530"/>
                  <a:pt x="14594" y="21550"/>
                  <a:pt x="14622" y="21522"/>
                </a:cubicBezTo>
                <a:lnTo>
                  <a:pt x="21490" y="14622"/>
                </a:lnTo>
                <a:cubicBezTo>
                  <a:pt x="21561" y="14552"/>
                  <a:pt x="21600" y="14457"/>
                  <a:pt x="21600" y="14357"/>
                </a:cubicBezTo>
                <a:lnTo>
                  <a:pt x="21600" y="424"/>
                </a:lnTo>
                <a:cubicBezTo>
                  <a:pt x="21600" y="402"/>
                  <a:pt x="21588" y="387"/>
                  <a:pt x="21571" y="380"/>
                </a:cubicBezTo>
                <a:close/>
                <a:moveTo>
                  <a:pt x="78" y="7491"/>
                </a:moveTo>
                <a:cubicBezTo>
                  <a:pt x="34" y="7491"/>
                  <a:pt x="0" y="7527"/>
                  <a:pt x="0" y="7570"/>
                </a:cubicBezTo>
                <a:lnTo>
                  <a:pt x="0" y="21522"/>
                </a:lnTo>
                <a:cubicBezTo>
                  <a:pt x="0" y="21566"/>
                  <a:pt x="34" y="21600"/>
                  <a:pt x="78" y="21600"/>
                </a:cubicBezTo>
                <a:lnTo>
                  <a:pt x="14030" y="21600"/>
                </a:lnTo>
                <a:cubicBezTo>
                  <a:pt x="14073" y="21600"/>
                  <a:pt x="14109" y="21566"/>
                  <a:pt x="14109" y="21522"/>
                </a:cubicBezTo>
                <a:lnTo>
                  <a:pt x="14109" y="7570"/>
                </a:lnTo>
                <a:cubicBezTo>
                  <a:pt x="14109" y="7527"/>
                  <a:pt x="14073" y="7491"/>
                  <a:pt x="14030" y="7491"/>
                </a:cubicBezTo>
                <a:lnTo>
                  <a:pt x="78" y="7491"/>
                </a:lnTo>
                <a:close/>
              </a:path>
            </a:pathLst>
          </a:cu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2870" tIns="102869" rIns="102870" bIns="102869" anchor="ctr"/>
          <a:lstStyle/>
          <a:p>
            <a:pPr defTabSz="20574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 sz="3600"/>
          </a:p>
        </p:txBody>
      </p:sp>
      <p:sp>
        <p:nvSpPr>
          <p:cNvPr id="125" name="مكعب"/>
          <p:cNvSpPr/>
          <p:nvPr/>
        </p:nvSpPr>
        <p:spPr>
          <a:xfrm>
            <a:off x="11858198" y="9391945"/>
            <a:ext cx="638602" cy="4689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01" y="0"/>
                </a:moveTo>
                <a:cubicBezTo>
                  <a:pt x="7108" y="0"/>
                  <a:pt x="7018" y="37"/>
                  <a:pt x="6952" y="103"/>
                </a:cubicBezTo>
                <a:lnTo>
                  <a:pt x="103" y="6951"/>
                </a:lnTo>
                <a:cubicBezTo>
                  <a:pt x="65" y="6989"/>
                  <a:pt x="91" y="7054"/>
                  <a:pt x="145" y="7054"/>
                </a:cubicBezTo>
                <a:lnTo>
                  <a:pt x="14172" y="7054"/>
                </a:lnTo>
                <a:cubicBezTo>
                  <a:pt x="14214" y="7054"/>
                  <a:pt x="14253" y="7038"/>
                  <a:pt x="14283" y="7008"/>
                </a:cubicBezTo>
                <a:lnTo>
                  <a:pt x="21210" y="81"/>
                </a:lnTo>
                <a:cubicBezTo>
                  <a:pt x="21240" y="51"/>
                  <a:pt x="21219" y="0"/>
                  <a:pt x="21176" y="0"/>
                </a:cubicBezTo>
                <a:lnTo>
                  <a:pt x="7201" y="0"/>
                </a:lnTo>
                <a:close/>
                <a:moveTo>
                  <a:pt x="21571" y="380"/>
                </a:moveTo>
                <a:cubicBezTo>
                  <a:pt x="21555" y="373"/>
                  <a:pt x="21534" y="375"/>
                  <a:pt x="21519" y="390"/>
                </a:cubicBezTo>
                <a:lnTo>
                  <a:pt x="14597" y="7312"/>
                </a:lnTo>
                <a:cubicBezTo>
                  <a:pt x="14564" y="7345"/>
                  <a:pt x="14546" y="7389"/>
                  <a:pt x="14546" y="7435"/>
                </a:cubicBezTo>
                <a:lnTo>
                  <a:pt x="14546" y="21490"/>
                </a:lnTo>
                <a:cubicBezTo>
                  <a:pt x="14546" y="21530"/>
                  <a:pt x="14594" y="21550"/>
                  <a:pt x="14622" y="21522"/>
                </a:cubicBezTo>
                <a:lnTo>
                  <a:pt x="21490" y="14622"/>
                </a:lnTo>
                <a:cubicBezTo>
                  <a:pt x="21561" y="14552"/>
                  <a:pt x="21600" y="14457"/>
                  <a:pt x="21600" y="14357"/>
                </a:cubicBezTo>
                <a:lnTo>
                  <a:pt x="21600" y="424"/>
                </a:lnTo>
                <a:cubicBezTo>
                  <a:pt x="21600" y="402"/>
                  <a:pt x="21588" y="387"/>
                  <a:pt x="21571" y="380"/>
                </a:cubicBezTo>
                <a:close/>
                <a:moveTo>
                  <a:pt x="78" y="7491"/>
                </a:moveTo>
                <a:cubicBezTo>
                  <a:pt x="34" y="7491"/>
                  <a:pt x="0" y="7527"/>
                  <a:pt x="0" y="7570"/>
                </a:cubicBezTo>
                <a:lnTo>
                  <a:pt x="0" y="21522"/>
                </a:lnTo>
                <a:cubicBezTo>
                  <a:pt x="0" y="21566"/>
                  <a:pt x="34" y="21600"/>
                  <a:pt x="78" y="21600"/>
                </a:cubicBezTo>
                <a:lnTo>
                  <a:pt x="14030" y="21600"/>
                </a:lnTo>
                <a:cubicBezTo>
                  <a:pt x="14073" y="21600"/>
                  <a:pt x="14109" y="21566"/>
                  <a:pt x="14109" y="21522"/>
                </a:cubicBezTo>
                <a:lnTo>
                  <a:pt x="14109" y="7570"/>
                </a:lnTo>
                <a:cubicBezTo>
                  <a:pt x="14109" y="7527"/>
                  <a:pt x="14073" y="7491"/>
                  <a:pt x="14030" y="7491"/>
                </a:cubicBezTo>
                <a:lnTo>
                  <a:pt x="78" y="7491"/>
                </a:lnTo>
                <a:close/>
              </a:path>
            </a:pathLst>
          </a:cu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2870" tIns="102869" rIns="102870" bIns="102869" anchor="ctr"/>
          <a:lstStyle/>
          <a:p>
            <a:pPr defTabSz="20574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 sz="3600"/>
          </a:p>
        </p:txBody>
      </p:sp>
      <p:sp>
        <p:nvSpPr>
          <p:cNvPr id="126" name="مكعب"/>
          <p:cNvSpPr/>
          <p:nvPr/>
        </p:nvSpPr>
        <p:spPr>
          <a:xfrm>
            <a:off x="11596789" y="8922960"/>
            <a:ext cx="638602" cy="4689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01" y="0"/>
                </a:moveTo>
                <a:cubicBezTo>
                  <a:pt x="7108" y="0"/>
                  <a:pt x="7018" y="37"/>
                  <a:pt x="6952" y="103"/>
                </a:cubicBezTo>
                <a:lnTo>
                  <a:pt x="103" y="6951"/>
                </a:lnTo>
                <a:cubicBezTo>
                  <a:pt x="65" y="6989"/>
                  <a:pt x="91" y="7054"/>
                  <a:pt x="145" y="7054"/>
                </a:cubicBezTo>
                <a:lnTo>
                  <a:pt x="14172" y="7054"/>
                </a:lnTo>
                <a:cubicBezTo>
                  <a:pt x="14214" y="7054"/>
                  <a:pt x="14253" y="7038"/>
                  <a:pt x="14283" y="7008"/>
                </a:cubicBezTo>
                <a:lnTo>
                  <a:pt x="21210" y="81"/>
                </a:lnTo>
                <a:cubicBezTo>
                  <a:pt x="21240" y="51"/>
                  <a:pt x="21219" y="0"/>
                  <a:pt x="21176" y="0"/>
                </a:cubicBezTo>
                <a:lnTo>
                  <a:pt x="7201" y="0"/>
                </a:lnTo>
                <a:close/>
                <a:moveTo>
                  <a:pt x="21571" y="380"/>
                </a:moveTo>
                <a:cubicBezTo>
                  <a:pt x="21555" y="373"/>
                  <a:pt x="21534" y="375"/>
                  <a:pt x="21519" y="390"/>
                </a:cubicBezTo>
                <a:lnTo>
                  <a:pt x="14597" y="7312"/>
                </a:lnTo>
                <a:cubicBezTo>
                  <a:pt x="14564" y="7345"/>
                  <a:pt x="14546" y="7389"/>
                  <a:pt x="14546" y="7435"/>
                </a:cubicBezTo>
                <a:lnTo>
                  <a:pt x="14546" y="21490"/>
                </a:lnTo>
                <a:cubicBezTo>
                  <a:pt x="14546" y="21530"/>
                  <a:pt x="14594" y="21550"/>
                  <a:pt x="14622" y="21522"/>
                </a:cubicBezTo>
                <a:lnTo>
                  <a:pt x="21490" y="14622"/>
                </a:lnTo>
                <a:cubicBezTo>
                  <a:pt x="21561" y="14552"/>
                  <a:pt x="21600" y="14457"/>
                  <a:pt x="21600" y="14357"/>
                </a:cubicBezTo>
                <a:lnTo>
                  <a:pt x="21600" y="424"/>
                </a:lnTo>
                <a:cubicBezTo>
                  <a:pt x="21600" y="402"/>
                  <a:pt x="21588" y="387"/>
                  <a:pt x="21571" y="380"/>
                </a:cubicBezTo>
                <a:close/>
                <a:moveTo>
                  <a:pt x="78" y="7491"/>
                </a:moveTo>
                <a:cubicBezTo>
                  <a:pt x="34" y="7491"/>
                  <a:pt x="0" y="7527"/>
                  <a:pt x="0" y="7570"/>
                </a:cubicBezTo>
                <a:lnTo>
                  <a:pt x="0" y="21522"/>
                </a:lnTo>
                <a:cubicBezTo>
                  <a:pt x="0" y="21566"/>
                  <a:pt x="34" y="21600"/>
                  <a:pt x="78" y="21600"/>
                </a:cubicBezTo>
                <a:lnTo>
                  <a:pt x="14030" y="21600"/>
                </a:lnTo>
                <a:cubicBezTo>
                  <a:pt x="14073" y="21600"/>
                  <a:pt x="14109" y="21566"/>
                  <a:pt x="14109" y="21522"/>
                </a:cubicBezTo>
                <a:lnTo>
                  <a:pt x="14109" y="7570"/>
                </a:lnTo>
                <a:cubicBezTo>
                  <a:pt x="14109" y="7527"/>
                  <a:pt x="14073" y="7491"/>
                  <a:pt x="14030" y="7491"/>
                </a:cubicBezTo>
                <a:lnTo>
                  <a:pt x="78" y="7491"/>
                </a:lnTo>
                <a:close/>
              </a:path>
            </a:pathLst>
          </a:cu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2870" tIns="102869" rIns="102870" bIns="102869" anchor="ctr"/>
          <a:lstStyle/>
          <a:p>
            <a:pPr defTabSz="20574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02109369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t1s.com - 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1" grpId="0" animBg="1" advAuto="0"/>
      <p:bldP spid="13" grpId="0" animBg="1" advAuto="0"/>
      <p:bldP spid="14" grpId="0"/>
      <p:bldP spid="14" grpId="1"/>
      <p:bldP spid="15" grpId="0" animBg="1" advAuto="0"/>
      <p:bldP spid="16" grpId="0" animBg="1" advAuto="0"/>
      <p:bldP spid="19" grpId="0"/>
      <p:bldP spid="20" grpId="0" animBg="1"/>
      <p:bldP spid="21" grpId="0" animBg="1"/>
      <p:bldP spid="22" grpId="0"/>
      <p:bldP spid="22" grpId="1"/>
      <p:bldP spid="23" grpId="0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xmlns="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685801" y="1040525"/>
            <a:ext cx="16981955" cy="889257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23000"/>
            </a:schemeClr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205740" tIns="102870" rIns="205740" bIns="10287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057400">
              <a:defRPr/>
            </a:pPr>
            <a:r>
              <a:rPr lang="ar-SA" sz="108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2057400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400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400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400">
              <a:defRPr/>
            </a:pPr>
            <a:endParaRPr lang="en-US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22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953164" y="318762"/>
            <a:ext cx="5282699" cy="2619077"/>
          </a:xfrm>
          <a:prstGeom prst="rect">
            <a:avLst/>
          </a:prstGeom>
        </p:spPr>
      </p:pic>
      <p:sp>
        <p:nvSpPr>
          <p:cNvPr id="36" name="السؤال">
            <a:extLst>
              <a:ext uri="{FF2B5EF4-FFF2-40B4-BE49-F238E27FC236}">
                <a16:creationId xmlns:a16="http://schemas.microsoft.com/office/drawing/2014/main" xmlns="" id="{893BF66B-CD48-4AFC-A586-4599C57B7E5C}"/>
              </a:ext>
            </a:extLst>
          </p:cNvPr>
          <p:cNvSpPr/>
          <p:nvPr/>
        </p:nvSpPr>
        <p:spPr>
          <a:xfrm>
            <a:off x="5715000" y="962063"/>
            <a:ext cx="8001000" cy="8697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Fron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صل الرقم بما </a:t>
            </a:r>
            <a:r>
              <a:rPr lang="ar-SA" sz="36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يناسبة</a:t>
            </a:r>
            <a:endParaRPr lang="ar-SA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3519293" y="-367410"/>
            <a:ext cx="2278322" cy="2206725"/>
          </a:xfrm>
          <a:prstGeom prst="rect">
            <a:avLst/>
          </a:prstGeom>
        </p:spPr>
      </p:pic>
      <p:sp>
        <p:nvSpPr>
          <p:cNvPr id="68" name="TextBox 4"/>
          <p:cNvSpPr txBox="1"/>
          <p:nvPr/>
        </p:nvSpPr>
        <p:spPr>
          <a:xfrm>
            <a:off x="12953164" y="5129357"/>
            <a:ext cx="4147995" cy="877163"/>
          </a:xfrm>
          <a:prstGeom prst="rect">
            <a:avLst/>
          </a:prstGeom>
          <a:noFill/>
          <a:ln w="38100">
            <a:solidFill>
              <a:srgbClr val="FFBB33"/>
            </a:solidFill>
          </a:ln>
        </p:spPr>
        <p:txBody>
          <a:bodyPr wrap="square" lIns="137160" tIns="68580" rIns="137160" bIns="68580" rtlCol="1">
            <a:spAutoFit/>
          </a:bodyPr>
          <a:lstStyle/>
          <a:p>
            <a:pPr algn="ctr" defTabSz="685800">
              <a:defRPr/>
            </a:pPr>
            <a:r>
              <a:rPr lang="ar-SA" sz="4800" b="1" dirty="0" smtClean="0">
                <a:solidFill>
                  <a:srgbClr val="455D8B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35</a:t>
            </a:r>
            <a:endParaRPr lang="ar-SA" sz="4800" b="1" dirty="0">
              <a:solidFill>
                <a:srgbClr val="455D8B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9" name="TextBox 5"/>
          <p:cNvSpPr txBox="1"/>
          <p:nvPr/>
        </p:nvSpPr>
        <p:spPr>
          <a:xfrm>
            <a:off x="12998580" y="7209187"/>
            <a:ext cx="4103630" cy="877163"/>
          </a:xfrm>
          <a:prstGeom prst="rect">
            <a:avLst/>
          </a:prstGeom>
          <a:noFill/>
          <a:ln w="38100">
            <a:solidFill>
              <a:srgbClr val="FF598F"/>
            </a:solidFill>
          </a:ln>
        </p:spPr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4800" b="1" dirty="0" smtClean="0">
                <a:solidFill>
                  <a:srgbClr val="455D8B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22</a:t>
            </a:r>
            <a:endParaRPr lang="ar-SA" sz="4800" b="1" dirty="0">
              <a:solidFill>
                <a:srgbClr val="455D8B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0" name="TextBox 7"/>
          <p:cNvSpPr txBox="1"/>
          <p:nvPr/>
        </p:nvSpPr>
        <p:spPr>
          <a:xfrm>
            <a:off x="12953466" y="3242615"/>
            <a:ext cx="4148743" cy="877163"/>
          </a:xfrm>
          <a:prstGeom prst="rect">
            <a:avLst/>
          </a:prstGeom>
          <a:noFill/>
          <a:ln w="38100">
            <a:solidFill>
              <a:srgbClr val="4BD97B"/>
            </a:solidFill>
          </a:ln>
        </p:spPr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4800" b="1" dirty="0" smtClean="0">
                <a:solidFill>
                  <a:srgbClr val="455D8B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13</a:t>
            </a:r>
            <a:endParaRPr lang="ar-SA" sz="4800" b="1" dirty="0">
              <a:solidFill>
                <a:srgbClr val="455D8B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1" name="Picture 2" descr="Buy Social Signals | Real Signals from Real People | Only $10">
            <a:extLst>
              <a:ext uri="{FF2B5EF4-FFF2-40B4-BE49-F238E27FC236}">
                <a16:creationId xmlns="" xmlns:a16="http://schemas.microsoft.com/office/drawing/2014/main" id="{3225E4F0-1D5C-47E0-99E0-ECE5E279FD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-114300"/>
            <a:ext cx="2062057" cy="219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6"/>
          <p:cNvSpPr txBox="1"/>
          <p:nvPr/>
        </p:nvSpPr>
        <p:spPr>
          <a:xfrm>
            <a:off x="2533916" y="2027009"/>
            <a:ext cx="3629546" cy="2354491"/>
          </a:xfrm>
          <a:prstGeom prst="rect">
            <a:avLst/>
          </a:prstGeom>
          <a:noFill/>
          <a:ln w="38100">
            <a:solidFill>
              <a:srgbClr val="2FD1FF"/>
            </a:solidFill>
          </a:ln>
        </p:spPr>
        <p:txBody>
          <a:bodyPr wrap="square" lIns="137160" tIns="68580" rIns="137160" bIns="68580" rtlCol="1">
            <a:spAutoFit/>
          </a:bodyPr>
          <a:lstStyle/>
          <a:p>
            <a:pPr algn="ctr" defTabSz="685800">
              <a:defRPr/>
            </a:pPr>
            <a:endParaRPr lang="ar-SA" sz="4800" b="1" dirty="0" smtClean="0">
              <a:solidFill>
                <a:srgbClr val="455D8B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defTabSz="685800">
              <a:defRPr/>
            </a:pPr>
            <a:endParaRPr lang="ar-SA" sz="4800" b="1" dirty="0">
              <a:solidFill>
                <a:srgbClr val="455D8B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defTabSz="685800">
              <a:defRPr/>
            </a:pPr>
            <a:endParaRPr lang="ar-SA" sz="4800" b="1" dirty="0">
              <a:solidFill>
                <a:srgbClr val="455D8B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3" name="TextBox 6"/>
          <p:cNvSpPr txBox="1"/>
          <p:nvPr/>
        </p:nvSpPr>
        <p:spPr>
          <a:xfrm>
            <a:off x="2590800" y="4541609"/>
            <a:ext cx="3629546" cy="2354491"/>
          </a:xfrm>
          <a:prstGeom prst="rect">
            <a:avLst/>
          </a:prstGeom>
          <a:noFill/>
          <a:ln w="38100">
            <a:solidFill>
              <a:srgbClr val="2FD1FF"/>
            </a:solidFill>
          </a:ln>
        </p:spPr>
        <p:txBody>
          <a:bodyPr wrap="square" lIns="137160" tIns="68580" rIns="137160" bIns="68580" rtlCol="1">
            <a:spAutoFit/>
          </a:bodyPr>
          <a:lstStyle/>
          <a:p>
            <a:pPr algn="ctr" defTabSz="685800">
              <a:defRPr/>
            </a:pPr>
            <a:endParaRPr lang="ar-SA" sz="4800" b="1" dirty="0" smtClean="0">
              <a:solidFill>
                <a:srgbClr val="455D8B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defTabSz="685800">
              <a:defRPr/>
            </a:pPr>
            <a:endParaRPr lang="ar-SA" sz="4800" b="1" dirty="0">
              <a:solidFill>
                <a:srgbClr val="455D8B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defTabSz="685800">
              <a:defRPr/>
            </a:pPr>
            <a:endParaRPr lang="ar-SA" sz="4800" b="1" dirty="0">
              <a:solidFill>
                <a:srgbClr val="455D8B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5" name="TextBox 6"/>
          <p:cNvSpPr txBox="1"/>
          <p:nvPr/>
        </p:nvSpPr>
        <p:spPr>
          <a:xfrm>
            <a:off x="2590800" y="7132409"/>
            <a:ext cx="3629546" cy="2354491"/>
          </a:xfrm>
          <a:prstGeom prst="rect">
            <a:avLst/>
          </a:prstGeom>
          <a:noFill/>
          <a:ln w="38100">
            <a:solidFill>
              <a:srgbClr val="2FD1FF"/>
            </a:solidFill>
          </a:ln>
        </p:spPr>
        <p:txBody>
          <a:bodyPr wrap="square" lIns="137160" tIns="68580" rIns="137160" bIns="68580" rtlCol="1">
            <a:spAutoFit/>
          </a:bodyPr>
          <a:lstStyle/>
          <a:p>
            <a:pPr algn="ctr" defTabSz="685800">
              <a:defRPr/>
            </a:pPr>
            <a:endParaRPr lang="en-US" sz="4800" b="1" dirty="0" smtClean="0">
              <a:solidFill>
                <a:srgbClr val="455D8B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defTabSz="685800">
              <a:defRPr/>
            </a:pPr>
            <a:endParaRPr lang="en-US" sz="4800" b="1" dirty="0">
              <a:solidFill>
                <a:srgbClr val="455D8B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defTabSz="685800">
              <a:defRPr/>
            </a:pPr>
            <a:endParaRPr lang="ar-SA" sz="4800" b="1" dirty="0">
              <a:solidFill>
                <a:srgbClr val="455D8B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0475" y="1866900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0475" y="4366913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5000" y="6918750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844BC319-8BB2-44A8-BAD7-22E85312A3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593" y="2563690"/>
            <a:ext cx="1205323" cy="1436810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xmlns="" id="{1F8D23EC-0347-4C15-9E71-CE85FF82F62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7658100"/>
            <a:ext cx="1422813" cy="134505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90BC0067-A933-4235-A1CE-B96010DD18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03" y="4948173"/>
            <a:ext cx="1436809" cy="1414527"/>
          </a:xfrm>
          <a:prstGeom prst="rect">
            <a:avLst/>
          </a:prstGeom>
        </p:spPr>
      </p:pic>
      <p:graphicFrame>
        <p:nvGraphicFramePr>
          <p:cNvPr id="23" name="Table 18">
            <a:extLst>
              <a:ext uri="{FF2B5EF4-FFF2-40B4-BE49-F238E27FC236}">
                <a16:creationId xmlns="" xmlns:a16="http://schemas.microsoft.com/office/drawing/2014/main" id="{2FC20B6E-4678-9548-B38F-78D94806A1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8861156"/>
              </p:ext>
            </p:extLst>
          </p:nvPr>
        </p:nvGraphicFramePr>
        <p:xfrm>
          <a:off x="2895600" y="2164667"/>
          <a:ext cx="609600" cy="1912033"/>
        </p:xfrm>
        <a:graphic>
          <a:graphicData uri="http://schemas.openxmlformats.org/drawingml/2006/table">
            <a:tbl>
              <a:tblPr firstRow="1" firstCol="1" bandRow="1">
                <a:tableStyleId>{18603FDC-E32A-4AB5-989C-0864C3EAD2B8}</a:tableStyleId>
              </a:tblPr>
              <a:tblGrid>
                <a:gridCol w="609600">
                  <a:extLst>
                    <a:ext uri="{9D8B030D-6E8A-4147-A177-3AD203B41FA5}">
                      <a16:colId xmlns="" xmlns:a16="http://schemas.microsoft.com/office/drawing/2014/main" val="2810794151"/>
                    </a:ext>
                  </a:extLst>
                </a:gridCol>
              </a:tblGrid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2688802861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2425394296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1774588326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3367284220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4251510780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3498219380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3050107348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1312937016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2369361125"/>
                  </a:ext>
                </a:extLst>
              </a:tr>
              <a:tr h="2208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1805189237"/>
                  </a:ext>
                </a:extLst>
              </a:tr>
            </a:tbl>
          </a:graphicData>
        </a:graphic>
      </p:graphicFrame>
      <p:sp>
        <p:nvSpPr>
          <p:cNvPr id="24" name="Rectangle 19">
            <a:extLst>
              <a:ext uri="{FF2B5EF4-FFF2-40B4-BE49-F238E27FC236}">
                <a16:creationId xmlns="" xmlns:a16="http://schemas.microsoft.com/office/drawing/2014/main" id="{BED66004-5BE0-344A-B220-6FEC28AC9993}"/>
              </a:ext>
            </a:extLst>
          </p:cNvPr>
          <p:cNvSpPr/>
          <p:nvPr/>
        </p:nvSpPr>
        <p:spPr>
          <a:xfrm flipV="1">
            <a:off x="5334000" y="3867189"/>
            <a:ext cx="463611" cy="2554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4926" tIns="122463" rIns="244926" bIns="122463" rtlCol="0" anchor="ctr"/>
          <a:lstStyle/>
          <a:p>
            <a:pPr algn="ctr" defTabSz="1224633" rtl="1"/>
            <a:endParaRPr lang="en-AE" sz="1000"/>
          </a:p>
        </p:txBody>
      </p:sp>
      <p:sp>
        <p:nvSpPr>
          <p:cNvPr id="25" name="Rectangle 21">
            <a:extLst>
              <a:ext uri="{FF2B5EF4-FFF2-40B4-BE49-F238E27FC236}">
                <a16:creationId xmlns="" xmlns:a16="http://schemas.microsoft.com/office/drawing/2014/main" id="{53C0BFBC-AE1C-FC47-A5B2-F37738883281}"/>
              </a:ext>
            </a:extLst>
          </p:cNvPr>
          <p:cNvSpPr/>
          <p:nvPr/>
        </p:nvSpPr>
        <p:spPr>
          <a:xfrm flipV="1">
            <a:off x="5334000" y="3486189"/>
            <a:ext cx="463611" cy="25546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4926" tIns="122463" rIns="244926" bIns="122463" rtlCol="0" anchor="ctr"/>
          <a:lstStyle/>
          <a:p>
            <a:pPr algn="ctr" defTabSz="1224633" rtl="1"/>
            <a:endParaRPr lang="en-AE" sz="1000"/>
          </a:p>
        </p:txBody>
      </p:sp>
      <p:sp>
        <p:nvSpPr>
          <p:cNvPr id="26" name="Rectangle 19">
            <a:extLst>
              <a:ext uri="{FF2B5EF4-FFF2-40B4-BE49-F238E27FC236}">
                <a16:creationId xmlns="" xmlns:a16="http://schemas.microsoft.com/office/drawing/2014/main" id="{BED66004-5BE0-344A-B220-6FEC28AC9993}"/>
              </a:ext>
            </a:extLst>
          </p:cNvPr>
          <p:cNvSpPr/>
          <p:nvPr/>
        </p:nvSpPr>
        <p:spPr>
          <a:xfrm flipV="1">
            <a:off x="5327589" y="2324100"/>
            <a:ext cx="463611" cy="2554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4926" tIns="122463" rIns="244926" bIns="122463" rtlCol="0" anchor="ctr"/>
          <a:lstStyle/>
          <a:p>
            <a:pPr algn="ctr" defTabSz="1224633" rtl="1"/>
            <a:endParaRPr lang="en-AE" sz="1000"/>
          </a:p>
        </p:txBody>
      </p:sp>
      <p:sp>
        <p:nvSpPr>
          <p:cNvPr id="27" name="Rectangle 21">
            <a:extLst>
              <a:ext uri="{FF2B5EF4-FFF2-40B4-BE49-F238E27FC236}">
                <a16:creationId xmlns="" xmlns:a16="http://schemas.microsoft.com/office/drawing/2014/main" id="{53C0BFBC-AE1C-FC47-A5B2-F37738883281}"/>
              </a:ext>
            </a:extLst>
          </p:cNvPr>
          <p:cNvSpPr/>
          <p:nvPr/>
        </p:nvSpPr>
        <p:spPr>
          <a:xfrm flipV="1">
            <a:off x="5334000" y="3105189"/>
            <a:ext cx="463611" cy="2554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4926" tIns="122463" rIns="244926" bIns="122463" rtlCol="0" anchor="ctr"/>
          <a:lstStyle/>
          <a:p>
            <a:pPr algn="ctr" defTabSz="1224633" rtl="1"/>
            <a:endParaRPr lang="en-AE" sz="1000"/>
          </a:p>
        </p:txBody>
      </p:sp>
      <p:sp>
        <p:nvSpPr>
          <p:cNvPr id="29" name="Rectangle 21">
            <a:extLst>
              <a:ext uri="{FF2B5EF4-FFF2-40B4-BE49-F238E27FC236}">
                <a16:creationId xmlns="" xmlns:a16="http://schemas.microsoft.com/office/drawing/2014/main" id="{53C0BFBC-AE1C-FC47-A5B2-F37738883281}"/>
              </a:ext>
            </a:extLst>
          </p:cNvPr>
          <p:cNvSpPr/>
          <p:nvPr/>
        </p:nvSpPr>
        <p:spPr>
          <a:xfrm flipV="1">
            <a:off x="5327589" y="2724189"/>
            <a:ext cx="463611" cy="25546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4926" tIns="122463" rIns="244926" bIns="122463" rtlCol="0" anchor="ctr"/>
          <a:lstStyle/>
          <a:p>
            <a:pPr algn="ctr" defTabSz="1224633" rtl="1"/>
            <a:endParaRPr lang="en-AE" sz="1000"/>
          </a:p>
        </p:txBody>
      </p:sp>
      <p:graphicFrame>
        <p:nvGraphicFramePr>
          <p:cNvPr id="30" name="Table 18">
            <a:extLst>
              <a:ext uri="{FF2B5EF4-FFF2-40B4-BE49-F238E27FC236}">
                <a16:creationId xmlns="" xmlns:a16="http://schemas.microsoft.com/office/drawing/2014/main" id="{2FC20B6E-4678-9548-B38F-78D94806A1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685007"/>
              </p:ext>
            </p:extLst>
          </p:nvPr>
        </p:nvGraphicFramePr>
        <p:xfrm>
          <a:off x="3657600" y="2171700"/>
          <a:ext cx="609600" cy="1912033"/>
        </p:xfrm>
        <a:graphic>
          <a:graphicData uri="http://schemas.openxmlformats.org/drawingml/2006/table">
            <a:tbl>
              <a:tblPr firstRow="1" firstCol="1" bandRow="1">
                <a:tableStyleId>{18603FDC-E32A-4AB5-989C-0864C3EAD2B8}</a:tableStyleId>
              </a:tblPr>
              <a:tblGrid>
                <a:gridCol w="609600">
                  <a:extLst>
                    <a:ext uri="{9D8B030D-6E8A-4147-A177-3AD203B41FA5}">
                      <a16:colId xmlns="" xmlns:a16="http://schemas.microsoft.com/office/drawing/2014/main" val="2810794151"/>
                    </a:ext>
                  </a:extLst>
                </a:gridCol>
              </a:tblGrid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2688802861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2425394296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1774588326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3367284220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4251510780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3498219380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3050107348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1312937016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2369361125"/>
                  </a:ext>
                </a:extLst>
              </a:tr>
              <a:tr h="2208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1805189237"/>
                  </a:ext>
                </a:extLst>
              </a:tr>
            </a:tbl>
          </a:graphicData>
        </a:graphic>
      </p:graphicFrame>
      <p:graphicFrame>
        <p:nvGraphicFramePr>
          <p:cNvPr id="33" name="Table 18">
            <a:extLst>
              <a:ext uri="{FF2B5EF4-FFF2-40B4-BE49-F238E27FC236}">
                <a16:creationId xmlns="" xmlns:a16="http://schemas.microsoft.com/office/drawing/2014/main" id="{2FC20B6E-4678-9548-B38F-78D94806A1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4558446"/>
              </p:ext>
            </p:extLst>
          </p:nvPr>
        </p:nvGraphicFramePr>
        <p:xfrm>
          <a:off x="4419600" y="2171700"/>
          <a:ext cx="609600" cy="1912033"/>
        </p:xfrm>
        <a:graphic>
          <a:graphicData uri="http://schemas.openxmlformats.org/drawingml/2006/table">
            <a:tbl>
              <a:tblPr firstRow="1" firstCol="1" bandRow="1">
                <a:tableStyleId>{18603FDC-E32A-4AB5-989C-0864C3EAD2B8}</a:tableStyleId>
              </a:tblPr>
              <a:tblGrid>
                <a:gridCol w="609600">
                  <a:extLst>
                    <a:ext uri="{9D8B030D-6E8A-4147-A177-3AD203B41FA5}">
                      <a16:colId xmlns="" xmlns:a16="http://schemas.microsoft.com/office/drawing/2014/main" val="2810794151"/>
                    </a:ext>
                  </a:extLst>
                </a:gridCol>
              </a:tblGrid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2688802861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2425394296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1774588326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3367284220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4251510780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3498219380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3050107348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1312937016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2369361125"/>
                  </a:ext>
                </a:extLst>
              </a:tr>
              <a:tr h="2208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1805189237"/>
                  </a:ext>
                </a:extLst>
              </a:tr>
            </a:tbl>
          </a:graphicData>
        </a:graphic>
      </p:graphicFrame>
      <p:graphicFrame>
        <p:nvGraphicFramePr>
          <p:cNvPr id="35" name="Table 18">
            <a:extLst>
              <a:ext uri="{FF2B5EF4-FFF2-40B4-BE49-F238E27FC236}">
                <a16:creationId xmlns="" xmlns:a16="http://schemas.microsoft.com/office/drawing/2014/main" id="{2FC20B6E-4678-9548-B38F-78D94806A1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2288579"/>
              </p:ext>
            </p:extLst>
          </p:nvPr>
        </p:nvGraphicFramePr>
        <p:xfrm>
          <a:off x="3581400" y="4831667"/>
          <a:ext cx="609600" cy="1912033"/>
        </p:xfrm>
        <a:graphic>
          <a:graphicData uri="http://schemas.openxmlformats.org/drawingml/2006/table">
            <a:tbl>
              <a:tblPr firstRow="1" firstCol="1" bandRow="1">
                <a:tableStyleId>{306799F8-075E-4A3A-A7F6-7FBC6576F1A4}</a:tableStyleId>
              </a:tblPr>
              <a:tblGrid>
                <a:gridCol w="609600">
                  <a:extLst>
                    <a:ext uri="{9D8B030D-6E8A-4147-A177-3AD203B41FA5}">
                      <a16:colId xmlns="" xmlns:a16="http://schemas.microsoft.com/office/drawing/2014/main" val="2810794151"/>
                    </a:ext>
                  </a:extLst>
                </a:gridCol>
              </a:tblGrid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88802861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25394296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74588326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67284220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51510780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98219380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50107348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312937016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69361125"/>
                  </a:ext>
                </a:extLst>
              </a:tr>
              <a:tr h="2208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05189237"/>
                  </a:ext>
                </a:extLst>
              </a:tr>
            </a:tbl>
          </a:graphicData>
        </a:graphic>
      </p:graphicFrame>
      <p:sp>
        <p:nvSpPr>
          <p:cNvPr id="37" name="Rectangle 19">
            <a:extLst>
              <a:ext uri="{FF2B5EF4-FFF2-40B4-BE49-F238E27FC236}">
                <a16:creationId xmlns="" xmlns:a16="http://schemas.microsoft.com/office/drawing/2014/main" id="{BED66004-5BE0-344A-B220-6FEC28AC9993}"/>
              </a:ext>
            </a:extLst>
          </p:cNvPr>
          <p:cNvSpPr/>
          <p:nvPr/>
        </p:nvSpPr>
        <p:spPr>
          <a:xfrm flipV="1">
            <a:off x="4794189" y="6286500"/>
            <a:ext cx="463611" cy="25546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4926" tIns="122463" rIns="244926" bIns="122463" rtlCol="0" anchor="ctr"/>
          <a:lstStyle/>
          <a:p>
            <a:pPr algn="ctr" defTabSz="1224633" rtl="1"/>
            <a:endParaRPr lang="en-AE" sz="1000"/>
          </a:p>
        </p:txBody>
      </p:sp>
      <p:sp>
        <p:nvSpPr>
          <p:cNvPr id="38" name="Rectangle 21">
            <a:extLst>
              <a:ext uri="{FF2B5EF4-FFF2-40B4-BE49-F238E27FC236}">
                <a16:creationId xmlns="" xmlns:a16="http://schemas.microsoft.com/office/drawing/2014/main" id="{53C0BFBC-AE1C-FC47-A5B2-F37738883281}"/>
              </a:ext>
            </a:extLst>
          </p:cNvPr>
          <p:cNvSpPr/>
          <p:nvPr/>
        </p:nvSpPr>
        <p:spPr>
          <a:xfrm flipV="1">
            <a:off x="4794189" y="5905500"/>
            <a:ext cx="463611" cy="25546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4926" tIns="122463" rIns="244926" bIns="122463" rtlCol="0" anchor="ctr"/>
          <a:lstStyle/>
          <a:p>
            <a:pPr algn="ctr" defTabSz="1224633" rtl="1"/>
            <a:endParaRPr lang="en-AE" sz="1000"/>
          </a:p>
        </p:txBody>
      </p:sp>
      <p:sp>
        <p:nvSpPr>
          <p:cNvPr id="39" name="Rectangle 21">
            <a:extLst>
              <a:ext uri="{FF2B5EF4-FFF2-40B4-BE49-F238E27FC236}">
                <a16:creationId xmlns="" xmlns:a16="http://schemas.microsoft.com/office/drawing/2014/main" id="{53C0BFBC-AE1C-FC47-A5B2-F37738883281}"/>
              </a:ext>
            </a:extLst>
          </p:cNvPr>
          <p:cNvSpPr/>
          <p:nvPr/>
        </p:nvSpPr>
        <p:spPr>
          <a:xfrm flipV="1">
            <a:off x="4794189" y="5524500"/>
            <a:ext cx="463611" cy="25546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4926" tIns="122463" rIns="244926" bIns="122463" rtlCol="0" anchor="ctr"/>
          <a:lstStyle/>
          <a:p>
            <a:pPr algn="ctr" defTabSz="1224633" rtl="1"/>
            <a:endParaRPr lang="en-AE" sz="1000"/>
          </a:p>
        </p:txBody>
      </p:sp>
      <p:graphicFrame>
        <p:nvGraphicFramePr>
          <p:cNvPr id="40" name="Table 18">
            <a:extLst>
              <a:ext uri="{FF2B5EF4-FFF2-40B4-BE49-F238E27FC236}">
                <a16:creationId xmlns="" xmlns:a16="http://schemas.microsoft.com/office/drawing/2014/main" id="{2FC20B6E-4678-9548-B38F-78D94806A1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0258023"/>
              </p:ext>
            </p:extLst>
          </p:nvPr>
        </p:nvGraphicFramePr>
        <p:xfrm>
          <a:off x="3733800" y="7422467"/>
          <a:ext cx="609600" cy="1912033"/>
        </p:xfrm>
        <a:graphic>
          <a:graphicData uri="http://schemas.openxmlformats.org/drawingml/2006/table">
            <a:tbl>
              <a:tblPr firstRow="1" firstCol="1" bandRow="1">
                <a:tableStyleId>{327F97BB-C833-4FB7-BDE5-3F7075034690}</a:tableStyleId>
              </a:tblPr>
              <a:tblGrid>
                <a:gridCol w="609600">
                  <a:extLst>
                    <a:ext uri="{9D8B030D-6E8A-4147-A177-3AD203B41FA5}">
                      <a16:colId xmlns="" xmlns:a16="http://schemas.microsoft.com/office/drawing/2014/main" val="2810794151"/>
                    </a:ext>
                  </a:extLst>
                </a:gridCol>
              </a:tblGrid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2688802861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2425394296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1774588326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3367284220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4251510780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3498219380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3050107348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1312937016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2369361125"/>
                  </a:ext>
                </a:extLst>
              </a:tr>
              <a:tr h="2208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1805189237"/>
                  </a:ext>
                </a:extLst>
              </a:tr>
            </a:tbl>
          </a:graphicData>
        </a:graphic>
      </p:graphicFrame>
      <p:sp>
        <p:nvSpPr>
          <p:cNvPr id="41" name="Rectangle 19">
            <a:extLst>
              <a:ext uri="{FF2B5EF4-FFF2-40B4-BE49-F238E27FC236}">
                <a16:creationId xmlns="" xmlns:a16="http://schemas.microsoft.com/office/drawing/2014/main" id="{BED66004-5BE0-344A-B220-6FEC28AC9993}"/>
              </a:ext>
            </a:extLst>
          </p:cNvPr>
          <p:cNvSpPr/>
          <p:nvPr/>
        </p:nvSpPr>
        <p:spPr>
          <a:xfrm flipV="1">
            <a:off x="4946589" y="8877300"/>
            <a:ext cx="463611" cy="25546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4926" tIns="122463" rIns="244926" bIns="122463" rtlCol="0" anchor="ctr"/>
          <a:lstStyle/>
          <a:p>
            <a:pPr algn="ctr" defTabSz="1224633" rtl="1"/>
            <a:endParaRPr lang="en-AE" sz="1000">
              <a:solidFill>
                <a:srgbClr val="7030A0"/>
              </a:solidFill>
            </a:endParaRPr>
          </a:p>
        </p:txBody>
      </p:sp>
      <p:sp>
        <p:nvSpPr>
          <p:cNvPr id="42" name="Rectangle 21">
            <a:extLst>
              <a:ext uri="{FF2B5EF4-FFF2-40B4-BE49-F238E27FC236}">
                <a16:creationId xmlns="" xmlns:a16="http://schemas.microsoft.com/office/drawing/2014/main" id="{53C0BFBC-AE1C-FC47-A5B2-F37738883281}"/>
              </a:ext>
            </a:extLst>
          </p:cNvPr>
          <p:cNvSpPr/>
          <p:nvPr/>
        </p:nvSpPr>
        <p:spPr>
          <a:xfrm flipV="1">
            <a:off x="4946589" y="8496300"/>
            <a:ext cx="463611" cy="25546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4926" tIns="122463" rIns="244926" bIns="122463" rtlCol="0" anchor="ctr"/>
          <a:lstStyle/>
          <a:p>
            <a:pPr algn="ctr" defTabSz="1224633" rtl="1"/>
            <a:endParaRPr lang="en-AE" sz="1000">
              <a:solidFill>
                <a:srgbClr val="7030A0"/>
              </a:solidFill>
            </a:endParaRPr>
          </a:p>
        </p:txBody>
      </p:sp>
      <p:graphicFrame>
        <p:nvGraphicFramePr>
          <p:cNvPr id="43" name="Table 18">
            <a:extLst>
              <a:ext uri="{FF2B5EF4-FFF2-40B4-BE49-F238E27FC236}">
                <a16:creationId xmlns="" xmlns:a16="http://schemas.microsoft.com/office/drawing/2014/main" id="{2FC20B6E-4678-9548-B38F-78D94806A1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3340356"/>
              </p:ext>
            </p:extLst>
          </p:nvPr>
        </p:nvGraphicFramePr>
        <p:xfrm>
          <a:off x="2971800" y="7429500"/>
          <a:ext cx="609600" cy="1912033"/>
        </p:xfrm>
        <a:graphic>
          <a:graphicData uri="http://schemas.openxmlformats.org/drawingml/2006/table">
            <a:tbl>
              <a:tblPr firstRow="1" firstCol="1" bandRow="1">
                <a:tableStyleId>{327F97BB-C833-4FB7-BDE5-3F7075034690}</a:tableStyleId>
              </a:tblPr>
              <a:tblGrid>
                <a:gridCol w="609600">
                  <a:extLst>
                    <a:ext uri="{9D8B030D-6E8A-4147-A177-3AD203B41FA5}">
                      <a16:colId xmlns="" xmlns:a16="http://schemas.microsoft.com/office/drawing/2014/main" val="2810794151"/>
                    </a:ext>
                  </a:extLst>
                </a:gridCol>
              </a:tblGrid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2688802861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2425394296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1774588326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3367284220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4251510780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3498219380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3050107348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1312937016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2369361125"/>
                  </a:ext>
                </a:extLst>
              </a:tr>
              <a:tr h="2208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1805189237"/>
                  </a:ext>
                </a:extLst>
              </a:tr>
            </a:tbl>
          </a:graphicData>
        </a:graphic>
      </p:graphicFrame>
      <p:pic>
        <p:nvPicPr>
          <p:cNvPr id="44" name="رمادي">
            <a:hlinkClick r:id="rId14" action="ppaction://hlinksldjump"/>
            <a:extLst>
              <a:ext uri="{FF2B5EF4-FFF2-40B4-BE49-F238E27FC236}">
                <a16:creationId xmlns="" xmlns:a16="http://schemas.microsoft.com/office/drawing/2014/main" id="{8B5AAA95-6F4C-4138-BCDC-54E83FEBADB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2100" y="535528"/>
            <a:ext cx="1143000" cy="1143000"/>
          </a:xfrm>
          <a:prstGeom prst="rect">
            <a:avLst/>
          </a:prstGeom>
        </p:spPr>
      </p:pic>
      <p:pic>
        <p:nvPicPr>
          <p:cNvPr id="45" name="رمادي">
            <a:hlinkClick r:id="rId16" action="ppaction://hlinksldjump"/>
            <a:extLst>
              <a:ext uri="{FF2B5EF4-FFF2-40B4-BE49-F238E27FC236}">
                <a16:creationId xmlns="" xmlns:a16="http://schemas.microsoft.com/office/drawing/2014/main" id="{8B5AAA95-6F4C-4138-BCDC-54E83FEBADB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4751" y="8761852"/>
            <a:ext cx="1099768" cy="107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12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9.00123E-7 L -0.31753 0.1715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77" y="85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62515E-6 L -0.32161 -0.263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85" y="-131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40444E-6 L -0.31459 0.0380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29" y="18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68" grpId="0" animBg="1"/>
      <p:bldP spid="69" grpId="0" animBg="1"/>
      <p:bldP spid="7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">
            <a:extLst>
              <a:ext uri="{FF2B5EF4-FFF2-40B4-BE49-F238E27FC236}">
                <a16:creationId xmlns:a16="http://schemas.microsoft.com/office/drawing/2014/main" xmlns="" id="{5D8F0D43-7F27-4843-A1A2-5E96EFA4F092}"/>
              </a:ext>
            </a:extLst>
          </p:cNvPr>
          <p:cNvGrpSpPr/>
          <p:nvPr/>
        </p:nvGrpSpPr>
        <p:grpSpPr>
          <a:xfrm>
            <a:off x="37786" y="120080"/>
            <a:ext cx="10676855" cy="1461571"/>
            <a:chOff x="186503" y="0"/>
            <a:chExt cx="7024854" cy="1448849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0" name="AutoShape 5">
              <a:extLst>
                <a:ext uri="{FF2B5EF4-FFF2-40B4-BE49-F238E27FC236}">
                  <a16:creationId xmlns:a16="http://schemas.microsoft.com/office/drawing/2014/main" xmlns="" id="{E4A16A1A-9DEB-4146-9266-3B6D1A8CBA7D}"/>
                </a:ext>
              </a:extLst>
            </p:cNvPr>
            <p:cNvSpPr/>
            <p:nvPr/>
          </p:nvSpPr>
          <p:spPr>
            <a:xfrm>
              <a:off x="265594" y="0"/>
              <a:ext cx="6945763" cy="1448849"/>
            </a:xfrm>
            <a:prstGeom prst="rect">
              <a:avLst/>
            </a:prstGeom>
            <a:gradFill>
              <a:gsLst>
                <a:gs pos="0">
                  <a:schemeClr val="accent6">
                    <a:lumMod val="20000"/>
                    <a:lumOff val="80000"/>
                  </a:schemeClr>
                </a:gs>
                <a:gs pos="35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</a:gra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51" name="TextBox 6">
              <a:extLst>
                <a:ext uri="{FF2B5EF4-FFF2-40B4-BE49-F238E27FC236}">
                  <a16:creationId xmlns:a16="http://schemas.microsoft.com/office/drawing/2014/main" xmlns="" id="{734319A3-E73C-4BFA-8D9A-506F72027DC0}"/>
                </a:ext>
              </a:extLst>
            </p:cNvPr>
            <p:cNvSpPr txBox="1"/>
            <p:nvPr/>
          </p:nvSpPr>
          <p:spPr>
            <a:xfrm>
              <a:off x="186503" y="27658"/>
              <a:ext cx="6223543" cy="67121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ar-SA" sz="4400" u="sng" spc="-84" dirty="0" smtClean="0">
                  <a:solidFill>
                    <a:srgbClr val="0070C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9 – 4 </a:t>
              </a:r>
              <a:r>
                <a:rPr lang="ar-SA" sz="4400" spc="-84" dirty="0" smtClean="0">
                  <a:solidFill>
                    <a:schemeClr val="bg2">
                      <a:lumMod val="50000"/>
                    </a:schemeClr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 </a:t>
              </a:r>
              <a:r>
                <a:rPr lang="ar-SA" sz="4400" spc="-84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الأعداد حتى 100</a:t>
              </a:r>
              <a:endParaRPr lang="ar-SA" sz="4400" spc="-84" dirty="0">
                <a:solidFill>
                  <a:srgbClr val="CC3399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sp>
        <p:nvSpPr>
          <p:cNvPr id="112" name="Google Shape;112;p16"/>
          <p:cNvSpPr/>
          <p:nvPr/>
        </p:nvSpPr>
        <p:spPr>
          <a:xfrm>
            <a:off x="2386" y="2384"/>
            <a:ext cx="18264188" cy="1028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sp>
        <p:nvSpPr>
          <p:cNvPr id="13" name="Google Shape;115;p16">
            <a:extLst>
              <a:ext uri="{FF2B5EF4-FFF2-40B4-BE49-F238E27FC236}">
                <a16:creationId xmlns:a16="http://schemas.microsoft.com/office/drawing/2014/main" xmlns="" id="{EE2946EB-4CD1-4C43-A850-2C68868EAC15}"/>
              </a:ext>
            </a:extLst>
          </p:cNvPr>
          <p:cNvSpPr>
            <a:spLocks/>
          </p:cNvSpPr>
          <p:nvPr/>
        </p:nvSpPr>
        <p:spPr bwMode="auto">
          <a:xfrm>
            <a:off x="345542" y="2560883"/>
            <a:ext cx="13964774" cy="7332824"/>
          </a:xfrm>
          <a:custGeom>
            <a:avLst/>
            <a:gdLst>
              <a:gd name="T0" fmla="*/ 2147483646 w 4997"/>
              <a:gd name="T1" fmla="*/ 75604688 h 2532"/>
              <a:gd name="T2" fmla="*/ 2147483646 w 4997"/>
              <a:gd name="T3" fmla="*/ 75604688 h 2532"/>
              <a:gd name="T4" fmla="*/ 2147483646 w 4997"/>
              <a:gd name="T5" fmla="*/ 2147483646 h 2532"/>
              <a:gd name="T6" fmla="*/ 75604692 w 4997"/>
              <a:gd name="T7" fmla="*/ 2147483646 h 2532"/>
              <a:gd name="T8" fmla="*/ 75604692 w 4997"/>
              <a:gd name="T9" fmla="*/ 75604688 h 2532"/>
              <a:gd name="T10" fmla="*/ 1010583514 w 4997"/>
              <a:gd name="T11" fmla="*/ 75604688 h 2532"/>
              <a:gd name="T12" fmla="*/ 1010583514 w 4997"/>
              <a:gd name="T13" fmla="*/ 0 h 2532"/>
              <a:gd name="T14" fmla="*/ 0 w 4997"/>
              <a:gd name="T15" fmla="*/ 0 h 2532"/>
              <a:gd name="T16" fmla="*/ 0 w 4997"/>
              <a:gd name="T17" fmla="*/ 2147483646 h 2532"/>
              <a:gd name="T18" fmla="*/ 2147483646 w 4997"/>
              <a:gd name="T19" fmla="*/ 2147483646 h 2532"/>
              <a:gd name="T20" fmla="*/ 2147483646 w 4997"/>
              <a:gd name="T21" fmla="*/ 0 h 2532"/>
              <a:gd name="T22" fmla="*/ 2147483646 w 4997"/>
              <a:gd name="T23" fmla="*/ 0 h 2532"/>
              <a:gd name="T24" fmla="*/ 2147483646 w 4997"/>
              <a:gd name="T25" fmla="*/ 75604688 h 25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7" h="2532" extrusionOk="0">
                <a:moveTo>
                  <a:pt x="1254" y="30"/>
                </a:moveTo>
                <a:lnTo>
                  <a:pt x="4966" y="30"/>
                </a:lnTo>
                <a:lnTo>
                  <a:pt x="4966" y="2499"/>
                </a:lnTo>
                <a:lnTo>
                  <a:pt x="30" y="2499"/>
                </a:lnTo>
                <a:lnTo>
                  <a:pt x="30" y="30"/>
                </a:lnTo>
                <a:lnTo>
                  <a:pt x="401" y="30"/>
                </a:lnTo>
                <a:lnTo>
                  <a:pt x="401" y="0"/>
                </a:lnTo>
                <a:lnTo>
                  <a:pt x="0" y="0"/>
                </a:lnTo>
                <a:lnTo>
                  <a:pt x="0" y="2532"/>
                </a:lnTo>
                <a:lnTo>
                  <a:pt x="4997" y="2532"/>
                </a:lnTo>
                <a:lnTo>
                  <a:pt x="4997" y="0"/>
                </a:lnTo>
                <a:lnTo>
                  <a:pt x="1254" y="0"/>
                </a:lnTo>
                <a:lnTo>
                  <a:pt x="1254" y="3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4" name="Google Shape;116;p16">
            <a:extLst>
              <a:ext uri="{FF2B5EF4-FFF2-40B4-BE49-F238E27FC236}">
                <a16:creationId xmlns:a16="http://schemas.microsoft.com/office/drawing/2014/main" xmlns="" id="{D2A8543E-5EAD-C343-8161-0A49820704DC}"/>
              </a:ext>
            </a:extLst>
          </p:cNvPr>
          <p:cNvSpPr>
            <a:spLocks/>
          </p:cNvSpPr>
          <p:nvPr/>
        </p:nvSpPr>
        <p:spPr bwMode="auto">
          <a:xfrm>
            <a:off x="1600200" y="1257302"/>
            <a:ext cx="1552334" cy="1856730"/>
          </a:xfrm>
          <a:custGeom>
            <a:avLst/>
            <a:gdLst>
              <a:gd name="T0" fmla="*/ 1630539525 w 663"/>
              <a:gd name="T1" fmla="*/ 1935480769 h 793"/>
              <a:gd name="T2" fmla="*/ 1670862006 w 663"/>
              <a:gd name="T3" fmla="*/ 1935480769 h 793"/>
              <a:gd name="T4" fmla="*/ 1630539525 w 663"/>
              <a:gd name="T5" fmla="*/ 1935480769 h 793"/>
              <a:gd name="T6" fmla="*/ 78124013 w 663"/>
              <a:gd name="T7" fmla="*/ 1872477631 h 793"/>
              <a:gd name="T8" fmla="*/ 78124013 w 663"/>
              <a:gd name="T9" fmla="*/ 75604718 h 793"/>
              <a:gd name="T10" fmla="*/ 1587697683 w 663"/>
              <a:gd name="T11" fmla="*/ 75604718 h 793"/>
              <a:gd name="T12" fmla="*/ 1587697683 w 663"/>
              <a:gd name="T13" fmla="*/ 1872477631 h 793"/>
              <a:gd name="T14" fmla="*/ 831651167 w 663"/>
              <a:gd name="T15" fmla="*/ 1484373415 h 793"/>
              <a:gd name="T16" fmla="*/ 78124013 w 663"/>
              <a:gd name="T17" fmla="*/ 1872477631 h 793"/>
              <a:gd name="T18" fmla="*/ 1670862006 w 663"/>
              <a:gd name="T19" fmla="*/ 0 h 793"/>
              <a:gd name="T20" fmla="*/ 0 w 663"/>
              <a:gd name="T21" fmla="*/ 0 h 793"/>
              <a:gd name="T22" fmla="*/ 0 w 663"/>
              <a:gd name="T23" fmla="*/ 1998485494 h 793"/>
              <a:gd name="T24" fmla="*/ 831651167 w 663"/>
              <a:gd name="T25" fmla="*/ 1575099076 h 793"/>
              <a:gd name="T26" fmla="*/ 1670862006 w 663"/>
              <a:gd name="T27" fmla="*/ 1998485494 h 793"/>
              <a:gd name="T28" fmla="*/ 1670862006 w 663"/>
              <a:gd name="T29" fmla="*/ 1935480769 h 793"/>
              <a:gd name="T30" fmla="*/ 1670862006 w 663"/>
              <a:gd name="T31" fmla="*/ 0 h 7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63" h="793" extrusionOk="0">
                <a:moveTo>
                  <a:pt x="647" y="768"/>
                </a:moveTo>
                <a:lnTo>
                  <a:pt x="663" y="768"/>
                </a:lnTo>
                <a:lnTo>
                  <a:pt x="647" y="768"/>
                </a:lnTo>
                <a:close/>
                <a:moveTo>
                  <a:pt x="31" y="743"/>
                </a:moveTo>
                <a:lnTo>
                  <a:pt x="31" y="30"/>
                </a:lnTo>
                <a:lnTo>
                  <a:pt x="630" y="30"/>
                </a:lnTo>
                <a:lnTo>
                  <a:pt x="630" y="743"/>
                </a:lnTo>
                <a:lnTo>
                  <a:pt x="330" y="589"/>
                </a:lnTo>
                <a:lnTo>
                  <a:pt x="31" y="743"/>
                </a:lnTo>
                <a:close/>
                <a:moveTo>
                  <a:pt x="663" y="0"/>
                </a:moveTo>
                <a:lnTo>
                  <a:pt x="0" y="0"/>
                </a:lnTo>
                <a:lnTo>
                  <a:pt x="0" y="793"/>
                </a:lnTo>
                <a:lnTo>
                  <a:pt x="330" y="625"/>
                </a:lnTo>
                <a:lnTo>
                  <a:pt x="663" y="793"/>
                </a:lnTo>
                <a:lnTo>
                  <a:pt x="663" y="768"/>
                </a:lnTo>
                <a:lnTo>
                  <a:pt x="663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5" name="Google Shape;118;p16">
            <a:extLst>
              <a:ext uri="{FF2B5EF4-FFF2-40B4-BE49-F238E27FC236}">
                <a16:creationId xmlns:a16="http://schemas.microsoft.com/office/drawing/2014/main" xmlns="" id="{C4EE50B2-4C3D-9448-B974-22E1F07D60C0}"/>
              </a:ext>
            </a:extLst>
          </p:cNvPr>
          <p:cNvSpPr>
            <a:spLocks/>
          </p:cNvSpPr>
          <p:nvPr/>
        </p:nvSpPr>
        <p:spPr bwMode="auto">
          <a:xfrm>
            <a:off x="1993548" y="1683436"/>
            <a:ext cx="760949" cy="599399"/>
          </a:xfrm>
          <a:custGeom>
            <a:avLst/>
            <a:gdLst>
              <a:gd name="T0" fmla="*/ 822049418 w 118"/>
              <a:gd name="T1" fmla="*/ 1775924301 h 93"/>
              <a:gd name="T2" fmla="*/ 0 w 118"/>
              <a:gd name="T3" fmla="*/ 1775924301 h 93"/>
              <a:gd name="T4" fmla="*/ 0 w 118"/>
              <a:gd name="T5" fmla="*/ 1183948077 h 93"/>
              <a:gd name="T6" fmla="*/ 76467985 w 118"/>
              <a:gd name="T7" fmla="*/ 630164714 h 93"/>
              <a:gd name="T8" fmla="*/ 305880683 w 118"/>
              <a:gd name="T9" fmla="*/ 248249222 h 93"/>
              <a:gd name="T10" fmla="*/ 726461158 w 118"/>
              <a:gd name="T11" fmla="*/ 0 h 93"/>
              <a:gd name="T12" fmla="*/ 898517403 w 118"/>
              <a:gd name="T13" fmla="*/ 343727002 h 93"/>
              <a:gd name="T14" fmla="*/ 535289010 w 118"/>
              <a:gd name="T15" fmla="*/ 572879794 h 93"/>
              <a:gd name="T16" fmla="*/ 420584847 w 118"/>
              <a:gd name="T17" fmla="*/ 954799656 h 93"/>
              <a:gd name="T18" fmla="*/ 822049418 w 118"/>
              <a:gd name="T19" fmla="*/ 954799656 h 93"/>
              <a:gd name="T20" fmla="*/ 822049418 w 118"/>
              <a:gd name="T21" fmla="*/ 1775924301 h 93"/>
              <a:gd name="T22" fmla="*/ 2147483646 w 118"/>
              <a:gd name="T23" fmla="*/ 1775924301 h 93"/>
              <a:gd name="T24" fmla="*/ 1376454331 w 118"/>
              <a:gd name="T25" fmla="*/ 1775924301 h 93"/>
              <a:gd name="T26" fmla="*/ 1376454331 w 118"/>
              <a:gd name="T27" fmla="*/ 1183948077 h 93"/>
              <a:gd name="T28" fmla="*/ 1433806412 w 118"/>
              <a:gd name="T29" fmla="*/ 630164714 h 93"/>
              <a:gd name="T30" fmla="*/ 1663214739 w 118"/>
              <a:gd name="T31" fmla="*/ 248249222 h 93"/>
              <a:gd name="T32" fmla="*/ 2102915489 w 118"/>
              <a:gd name="T33" fmla="*/ 0 h 93"/>
              <a:gd name="T34" fmla="*/ 2147483646 w 118"/>
              <a:gd name="T35" fmla="*/ 343727002 h 93"/>
              <a:gd name="T36" fmla="*/ 1911743341 w 118"/>
              <a:gd name="T37" fmla="*/ 572879794 h 93"/>
              <a:gd name="T38" fmla="*/ 1797039177 w 118"/>
              <a:gd name="T39" fmla="*/ 954799656 h 93"/>
              <a:gd name="T40" fmla="*/ 2147483646 w 118"/>
              <a:gd name="T41" fmla="*/ 954799656 h 93"/>
              <a:gd name="T42" fmla="*/ 2147483646 w 118"/>
              <a:gd name="T43" fmla="*/ 1775924301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8" h="93" extrusionOk="0">
                <a:moveTo>
                  <a:pt x="43" y="93"/>
                </a:moveTo>
                <a:cubicBezTo>
                  <a:pt x="0" y="93"/>
                  <a:pt x="0" y="93"/>
                  <a:pt x="0" y="9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0"/>
                  <a:pt x="1" y="40"/>
                  <a:pt x="4" y="33"/>
                </a:cubicBezTo>
                <a:cubicBezTo>
                  <a:pt x="6" y="26"/>
                  <a:pt x="10" y="19"/>
                  <a:pt x="16" y="13"/>
                </a:cubicBezTo>
                <a:cubicBezTo>
                  <a:pt x="22" y="8"/>
                  <a:pt x="29" y="3"/>
                  <a:pt x="38" y="0"/>
                </a:cubicBezTo>
                <a:cubicBezTo>
                  <a:pt x="47" y="18"/>
                  <a:pt x="47" y="18"/>
                  <a:pt x="47" y="18"/>
                </a:cubicBezTo>
                <a:cubicBezTo>
                  <a:pt x="38" y="21"/>
                  <a:pt x="32" y="25"/>
                  <a:pt x="28" y="30"/>
                </a:cubicBezTo>
                <a:cubicBezTo>
                  <a:pt x="25" y="35"/>
                  <a:pt x="23" y="41"/>
                  <a:pt x="22" y="50"/>
                </a:cubicBezTo>
                <a:cubicBezTo>
                  <a:pt x="43" y="50"/>
                  <a:pt x="43" y="50"/>
                  <a:pt x="43" y="50"/>
                </a:cubicBezTo>
                <a:lnTo>
                  <a:pt x="43" y="93"/>
                </a:lnTo>
                <a:close/>
                <a:moveTo>
                  <a:pt x="115" y="93"/>
                </a:moveTo>
                <a:cubicBezTo>
                  <a:pt x="72" y="93"/>
                  <a:pt x="72" y="93"/>
                  <a:pt x="72" y="93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50"/>
                  <a:pt x="73" y="40"/>
                  <a:pt x="75" y="33"/>
                </a:cubicBezTo>
                <a:cubicBezTo>
                  <a:pt x="77" y="26"/>
                  <a:pt x="81" y="19"/>
                  <a:pt x="87" y="13"/>
                </a:cubicBezTo>
                <a:cubicBezTo>
                  <a:pt x="93" y="8"/>
                  <a:pt x="101" y="3"/>
                  <a:pt x="110" y="0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0" y="21"/>
                  <a:pt x="104" y="25"/>
                  <a:pt x="100" y="30"/>
                </a:cubicBezTo>
                <a:cubicBezTo>
                  <a:pt x="96" y="35"/>
                  <a:pt x="94" y="41"/>
                  <a:pt x="94" y="50"/>
                </a:cubicBezTo>
                <a:cubicBezTo>
                  <a:pt x="115" y="50"/>
                  <a:pt x="115" y="50"/>
                  <a:pt x="115" y="50"/>
                </a:cubicBezTo>
                <a:lnTo>
                  <a:pt x="115" y="9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pic>
        <p:nvPicPr>
          <p:cNvPr id="20" name="Picture 31">
            <a:extLst>
              <a:ext uri="{FF2B5EF4-FFF2-40B4-BE49-F238E27FC236}">
                <a16:creationId xmlns:a16="http://schemas.microsoft.com/office/drawing/2014/main" xmlns="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687324">
            <a:off x="196867" y="1508765"/>
            <a:ext cx="1128854" cy="97056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xmlns="" id="{02DDE471-DB41-4939-B541-1335005CEAD1}"/>
              </a:ext>
            </a:extLst>
          </p:cNvPr>
          <p:cNvGrpSpPr/>
          <p:nvPr/>
        </p:nvGrpSpPr>
        <p:grpSpPr>
          <a:xfrm>
            <a:off x="9006970" y="106672"/>
            <a:ext cx="9072626" cy="1143080"/>
            <a:chOff x="12930214" y="-1143080"/>
            <a:chExt cx="9072626" cy="1143080"/>
          </a:xfrm>
        </p:grpSpPr>
        <p:pic>
          <p:nvPicPr>
            <p:cNvPr id="27" name="Picture 3" descr="C:\Users\Mohammed\Desktop\ديباجة رياضيات1\درس اليوم.jpg">
              <a:extLst>
                <a:ext uri="{FF2B5EF4-FFF2-40B4-BE49-F238E27FC236}">
                  <a16:creationId xmlns:a16="http://schemas.microsoft.com/office/drawing/2014/main" xmlns="" id="{A4332A5F-40F9-488A-A901-789050C6C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930214" y="-1143000"/>
              <a:ext cx="8743950" cy="1143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  <p:pic>
          <p:nvPicPr>
            <p:cNvPr id="28" name="Picture 2" descr="C:\Users\Mohammed\Desktop\ديباجة رياضيات1\درس عنوان.jpg">
              <a:extLst>
                <a:ext uri="{FF2B5EF4-FFF2-40B4-BE49-F238E27FC236}">
                  <a16:creationId xmlns:a16="http://schemas.microsoft.com/office/drawing/2014/main" xmlns="" id="{1F08C2A9-6218-4207-A6B2-CB2464685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19796" t="5877" r="22385"/>
            <a:stretch>
              <a:fillRect/>
            </a:stretch>
          </p:blipFill>
          <p:spPr bwMode="auto">
            <a:xfrm>
              <a:off x="15430544" y="-1143080"/>
              <a:ext cx="6572296" cy="11430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</p:grpSp>
      <p:sp>
        <p:nvSpPr>
          <p:cNvPr id="29" name="AutoShape 9">
            <a:extLst>
              <a:ext uri="{FF2B5EF4-FFF2-40B4-BE49-F238E27FC236}">
                <a16:creationId xmlns:a16="http://schemas.microsoft.com/office/drawing/2014/main" xmlns="" id="{A854F559-5BA0-4F49-9469-802D9598B1AD}"/>
              </a:ext>
            </a:extLst>
          </p:cNvPr>
          <p:cNvSpPr/>
          <p:nvPr/>
        </p:nvSpPr>
        <p:spPr>
          <a:xfrm rot="21571288">
            <a:off x="10361823" y="1350654"/>
            <a:ext cx="4111866" cy="1049820"/>
          </a:xfrm>
          <a:prstGeom prst="rect">
            <a:avLst/>
          </a:prstGeom>
          <a:solidFill>
            <a:srgbClr val="FFFFFF">
              <a:alpha val="18000"/>
            </a:srgbClr>
          </a:solidFill>
          <a:effectLst>
            <a:glow rad="25400">
              <a:srgbClr val="FF3399">
                <a:alpha val="23000"/>
              </a:srgbClr>
            </a:glow>
          </a:effectLst>
        </p:spPr>
      </p: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xmlns="" id="{DECA73D4-218F-4F46-A104-FB98A641593B}"/>
              </a:ext>
            </a:extLst>
          </p:cNvPr>
          <p:cNvGrpSpPr/>
          <p:nvPr/>
        </p:nvGrpSpPr>
        <p:grpSpPr>
          <a:xfrm>
            <a:off x="14329159" y="1396450"/>
            <a:ext cx="4187444" cy="955442"/>
            <a:chOff x="278562" y="577188"/>
            <a:chExt cx="3786150" cy="955439"/>
          </a:xfrm>
        </p:grpSpPr>
        <p:sp>
          <p:nvSpPr>
            <p:cNvPr id="31" name="Freeform 123">
              <a:extLst>
                <a:ext uri="{FF2B5EF4-FFF2-40B4-BE49-F238E27FC236}">
                  <a16:creationId xmlns:a16="http://schemas.microsoft.com/office/drawing/2014/main" xmlns="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/>
              <a:endParaRPr lang="en-US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xmlns="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584172" hangingPunct="0"/>
              <a:r>
                <a:rPr lang="ar-SA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4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6293371" y="2607072"/>
            <a:ext cx="1714784" cy="1265220"/>
          </a:xfrm>
          <a:prstGeom prst="rect">
            <a:avLst/>
          </a:prstGeom>
        </p:spPr>
      </p:pic>
      <p:pic>
        <p:nvPicPr>
          <p:cNvPr id="34" name="Google Shape;60;p13">
            <a:extLst>
              <a:ext uri="{FF2B5EF4-FFF2-40B4-BE49-F238E27FC236}">
                <a16:creationId xmlns:a16="http://schemas.microsoft.com/office/drawing/2014/main" xmlns="" id="{6614D729-BAE0-4689-AF15-4B1C4925CC79}"/>
              </a:ext>
            </a:extLst>
          </p:cNvPr>
          <p:cNvPicPr preferRelativeResize="0"/>
          <p:nvPr/>
        </p:nvPicPr>
        <p:blipFill>
          <a:blip r:embed="rId12" cstate="print">
            <a:alphaModFix/>
          </a:blip>
          <a:stretch>
            <a:fillRect/>
          </a:stretch>
        </p:blipFill>
        <p:spPr>
          <a:xfrm>
            <a:off x="14573963" y="3929033"/>
            <a:ext cx="1500198" cy="101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6" descr="Picture 16">
            <a:extLst>
              <a:ext uri="{FF2B5EF4-FFF2-40B4-BE49-F238E27FC236}">
                <a16:creationId xmlns:a16="http://schemas.microsoft.com/office/drawing/2014/main" xmlns="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479488" y="2729285"/>
            <a:ext cx="1144440" cy="1143008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36">
            <a:extLst>
              <a:ext uri="{FF2B5EF4-FFF2-40B4-BE49-F238E27FC236}">
                <a16:creationId xmlns:a16="http://schemas.microsoft.com/office/drawing/2014/main" xmlns="" id="{A375F833-303C-4EA2-B0FB-D71CBF7E5F3E}"/>
              </a:ext>
            </a:extLst>
          </p:cNvPr>
          <p:cNvSpPr/>
          <p:nvPr/>
        </p:nvSpPr>
        <p:spPr>
          <a:xfrm>
            <a:off x="10736910" y="1525888"/>
            <a:ext cx="823152" cy="688088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4" name="Heart 38">
            <a:extLst>
              <a:ext uri="{FF2B5EF4-FFF2-40B4-BE49-F238E27FC236}">
                <a16:creationId xmlns:a16="http://schemas.microsoft.com/office/drawing/2014/main" xmlns="" id="{B1723344-60A1-4937-82D6-E71EDBB47841}"/>
              </a:ext>
            </a:extLst>
          </p:cNvPr>
          <p:cNvSpPr/>
          <p:nvPr/>
        </p:nvSpPr>
        <p:spPr>
          <a:xfrm>
            <a:off x="12696564" y="1520634"/>
            <a:ext cx="764364" cy="764364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/>
          </a:p>
        </p:txBody>
      </p:sp>
      <p:sp>
        <p:nvSpPr>
          <p:cNvPr id="45" name="Rectangle 18">
            <a:extLst>
              <a:ext uri="{FF2B5EF4-FFF2-40B4-BE49-F238E27FC236}">
                <a16:creationId xmlns:a16="http://schemas.microsoft.com/office/drawing/2014/main" xmlns="" id="{D32D8820-701A-45DF-9F07-8656434BFB40}"/>
              </a:ext>
            </a:extLst>
          </p:cNvPr>
          <p:cNvSpPr/>
          <p:nvPr/>
        </p:nvSpPr>
        <p:spPr>
          <a:xfrm>
            <a:off x="11822295" y="1609106"/>
            <a:ext cx="670698" cy="532884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6" name="Rounded Rectangle 51">
            <a:extLst>
              <a:ext uri="{FF2B5EF4-FFF2-40B4-BE49-F238E27FC236}">
                <a16:creationId xmlns:a16="http://schemas.microsoft.com/office/drawing/2014/main" xmlns="" id="{8A25F950-CACC-42AF-92B8-BBDF985714F2}"/>
              </a:ext>
            </a:extLst>
          </p:cNvPr>
          <p:cNvSpPr/>
          <p:nvPr/>
        </p:nvSpPr>
        <p:spPr>
          <a:xfrm rot="16200000" flipH="1">
            <a:off x="13569904" y="1379036"/>
            <a:ext cx="912734" cy="893748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chemeClr val="tx1"/>
              </a:solidFill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xmlns="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251" y="90263"/>
            <a:ext cx="1232766" cy="1179348"/>
          </a:xfrm>
          <a:prstGeom prst="rect">
            <a:avLst/>
          </a:prstGeom>
        </p:spPr>
      </p:pic>
      <p:pic>
        <p:nvPicPr>
          <p:cNvPr id="52" name="Picture 1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16535401" y="-105529"/>
            <a:ext cx="1845137" cy="159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20324303">
            <a:off x="16746300" y="8761033"/>
            <a:ext cx="1537329" cy="1451733"/>
          </a:xfrm>
          <a:prstGeom prst="rect">
            <a:avLst/>
          </a:prstGeom>
        </p:spPr>
      </p:pic>
      <p:grpSp>
        <p:nvGrpSpPr>
          <p:cNvPr id="4" name="مجموعة 3"/>
          <p:cNvGrpSpPr/>
          <p:nvPr/>
        </p:nvGrpSpPr>
        <p:grpSpPr>
          <a:xfrm>
            <a:off x="13706738" y="4982876"/>
            <a:ext cx="3598374" cy="1607087"/>
            <a:chOff x="13706738" y="4982876"/>
            <a:chExt cx="3598374" cy="1607087"/>
          </a:xfrm>
        </p:grpSpPr>
        <p:pic>
          <p:nvPicPr>
            <p:cNvPr id="47" name="Google Shape;1242;p68"/>
            <p:cNvPicPr preferRelativeResize="0"/>
            <p:nvPr/>
          </p:nvPicPr>
          <p:blipFill rotWithShape="1">
            <a:blip r:embed="rId18">
              <a:alphaModFix/>
            </a:blip>
            <a:srcRect t="11051" r="20000" b="26510"/>
            <a:stretch/>
          </p:blipFill>
          <p:spPr>
            <a:xfrm>
              <a:off x="13706738" y="4982876"/>
              <a:ext cx="3598374" cy="16070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2" descr="Maths - Math Melonheadz Clip Art, HD Png Download - Original Size PNG Image  - PNGJoy">
              <a:extLst>
                <a:ext uri="{FF2B5EF4-FFF2-40B4-BE49-F238E27FC236}">
                  <a16:creationId xmlns:a16="http://schemas.microsoft.com/office/drawing/2014/main" xmlns="" id="{127D0F6F-4CC4-4A15-9B4F-9C229B1063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97474" y="5515526"/>
              <a:ext cx="1925090" cy="541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Google Shape;78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6535402" y="3929033"/>
            <a:ext cx="1303308" cy="120452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مستطيل 34"/>
          <p:cNvSpPr/>
          <p:nvPr/>
        </p:nvSpPr>
        <p:spPr>
          <a:xfrm>
            <a:off x="14310316" y="7353300"/>
            <a:ext cx="3909839" cy="1800494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r>
              <a:rPr lang="ar-SA" dirty="0">
                <a:solidFill>
                  <a:srgbClr val="CC0066"/>
                </a:solidFill>
              </a:rPr>
              <a:t>شكر خاص للأستاذ الفاضل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rgbClr val="CC0066"/>
                </a:solidFill>
              </a:rPr>
              <a:t>@</a:t>
            </a:r>
            <a:r>
              <a:rPr lang="en-US" dirty="0" err="1">
                <a:solidFill>
                  <a:srgbClr val="CC0066"/>
                </a:solidFill>
              </a:rPr>
              <a:t>Hassan_Alqarnee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hlinkClick r:id="rId21"/>
              </a:rPr>
              <a:t>https://www.youtube.com/playlist?list=PLyoodbH_5mVIlRVJAJof8blvnTy0aF9Rr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ar-SA" dirty="0">
              <a:solidFill>
                <a:srgbClr val="CC0066"/>
              </a:solidFill>
            </a:endParaRPr>
          </a:p>
        </p:txBody>
      </p:sp>
      <p:pic>
        <p:nvPicPr>
          <p:cNvPr id="2" name="- ترتيب الأعداد حتى ١٠٠  رياضيات الصف الأول ابتدائي الفصل الثاني_36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600200" y="3496398"/>
            <a:ext cx="10999341" cy="618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3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1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75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25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75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25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25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46"/>
          <p:cNvGrpSpPr/>
          <p:nvPr/>
        </p:nvGrpSpPr>
        <p:grpSpPr>
          <a:xfrm>
            <a:off x="1730298" y="1798076"/>
            <a:ext cx="14357208" cy="5973450"/>
            <a:chOff x="7728915" y="1917859"/>
            <a:chExt cx="1034486" cy="222599"/>
          </a:xfrm>
        </p:grpSpPr>
        <p:sp>
          <p:nvSpPr>
            <p:cNvPr id="1289" name="Google Shape;1289;p46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1293;p46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1294;p46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1295;p46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1296;p46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1297;p46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1298;p46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1299;p46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1300;p46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1301;p46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1302;p46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1303;p46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1304;p46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1305;p46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1306;p46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1307;p46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1308;p46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1309;p46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1310;p46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1311;p46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1312;p46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1313;p46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1314;p46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1315;p46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1316;p46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1317;p46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1318;p46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1319;p46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1320;p46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1321;p46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1322;p46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1323;p46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1324;p46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1325;p46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1326;p46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1327;p46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32" name="Google Shape;1332;p46"/>
          <p:cNvGrpSpPr/>
          <p:nvPr/>
        </p:nvGrpSpPr>
        <p:grpSpPr>
          <a:xfrm>
            <a:off x="3796350" y="142528"/>
            <a:ext cx="1602259" cy="1942854"/>
            <a:chOff x="2890275" y="2949625"/>
            <a:chExt cx="407325" cy="531850"/>
          </a:xfrm>
        </p:grpSpPr>
        <p:sp>
          <p:nvSpPr>
            <p:cNvPr id="1333" name="Google Shape;1333;p46"/>
            <p:cNvSpPr/>
            <p:nvPr/>
          </p:nvSpPr>
          <p:spPr>
            <a:xfrm>
              <a:off x="2908450" y="2949625"/>
              <a:ext cx="389150" cy="492575"/>
            </a:xfrm>
            <a:custGeom>
              <a:avLst/>
              <a:gdLst/>
              <a:ahLst/>
              <a:cxnLst/>
              <a:rect l="l" t="t" r="r" b="b"/>
              <a:pathLst>
                <a:path w="15566" h="19703" extrusionOk="0">
                  <a:moveTo>
                    <a:pt x="10760" y="301"/>
                  </a:moveTo>
                  <a:cubicBezTo>
                    <a:pt x="10950" y="301"/>
                    <a:pt x="11135" y="355"/>
                    <a:pt x="11177" y="509"/>
                  </a:cubicBezTo>
                  <a:lnTo>
                    <a:pt x="14169" y="11456"/>
                  </a:lnTo>
                  <a:cubicBezTo>
                    <a:pt x="14164" y="11514"/>
                    <a:pt x="14169" y="11572"/>
                    <a:pt x="14185" y="11626"/>
                  </a:cubicBezTo>
                  <a:lnTo>
                    <a:pt x="15330" y="15540"/>
                  </a:lnTo>
                  <a:lnTo>
                    <a:pt x="14901" y="15691"/>
                  </a:lnTo>
                  <a:lnTo>
                    <a:pt x="14717" y="15754"/>
                  </a:lnTo>
                  <a:lnTo>
                    <a:pt x="14480" y="15839"/>
                  </a:lnTo>
                  <a:lnTo>
                    <a:pt x="11712" y="16745"/>
                  </a:lnTo>
                  <a:cubicBezTo>
                    <a:pt x="11665" y="16760"/>
                    <a:pt x="11617" y="16770"/>
                    <a:pt x="11568" y="16774"/>
                  </a:cubicBezTo>
                  <a:cubicBezTo>
                    <a:pt x="11459" y="16784"/>
                    <a:pt x="11350" y="16801"/>
                    <a:pt x="11242" y="16826"/>
                  </a:cubicBezTo>
                  <a:cubicBezTo>
                    <a:pt x="11167" y="16843"/>
                    <a:pt x="9499" y="17538"/>
                    <a:pt x="8556" y="17905"/>
                  </a:cubicBezTo>
                  <a:lnTo>
                    <a:pt x="8556" y="17905"/>
                  </a:lnTo>
                  <a:lnTo>
                    <a:pt x="5584" y="18942"/>
                  </a:lnTo>
                  <a:lnTo>
                    <a:pt x="5584" y="18942"/>
                  </a:lnTo>
                  <a:lnTo>
                    <a:pt x="4684" y="19256"/>
                  </a:lnTo>
                  <a:lnTo>
                    <a:pt x="4093" y="19462"/>
                  </a:lnTo>
                  <a:cubicBezTo>
                    <a:pt x="4093" y="19461"/>
                    <a:pt x="4093" y="19461"/>
                    <a:pt x="4093" y="19460"/>
                  </a:cubicBezTo>
                  <a:lnTo>
                    <a:pt x="4093" y="19460"/>
                  </a:lnTo>
                  <a:cubicBezTo>
                    <a:pt x="3948" y="18911"/>
                    <a:pt x="3477" y="16385"/>
                    <a:pt x="2661" y="12995"/>
                  </a:cubicBezTo>
                  <a:cubicBezTo>
                    <a:pt x="2031" y="10384"/>
                    <a:pt x="1106" y="7113"/>
                    <a:pt x="540" y="4753"/>
                  </a:cubicBezTo>
                  <a:lnTo>
                    <a:pt x="540" y="4753"/>
                  </a:lnTo>
                  <a:cubicBezTo>
                    <a:pt x="537" y="4741"/>
                    <a:pt x="534" y="4729"/>
                    <a:pt x="531" y="4717"/>
                  </a:cubicBezTo>
                  <a:cubicBezTo>
                    <a:pt x="516" y="4654"/>
                    <a:pt x="502" y="4592"/>
                    <a:pt x="488" y="4529"/>
                  </a:cubicBezTo>
                  <a:cubicBezTo>
                    <a:pt x="452" y="4385"/>
                    <a:pt x="418" y="4244"/>
                    <a:pt x="385" y="4105"/>
                  </a:cubicBezTo>
                  <a:cubicBezTo>
                    <a:pt x="370" y="4042"/>
                    <a:pt x="355" y="3981"/>
                    <a:pt x="340" y="3919"/>
                  </a:cubicBezTo>
                  <a:cubicBezTo>
                    <a:pt x="318" y="3825"/>
                    <a:pt x="321" y="3780"/>
                    <a:pt x="319" y="3727"/>
                  </a:cubicBezTo>
                  <a:cubicBezTo>
                    <a:pt x="317" y="3644"/>
                    <a:pt x="370" y="3569"/>
                    <a:pt x="449" y="3544"/>
                  </a:cubicBezTo>
                  <a:lnTo>
                    <a:pt x="10461" y="344"/>
                  </a:lnTo>
                  <a:cubicBezTo>
                    <a:pt x="10546" y="318"/>
                    <a:pt x="10653" y="301"/>
                    <a:pt x="10760" y="301"/>
                  </a:cubicBezTo>
                  <a:close/>
                  <a:moveTo>
                    <a:pt x="10907" y="0"/>
                  </a:moveTo>
                  <a:cubicBezTo>
                    <a:pt x="10767" y="0"/>
                    <a:pt x="10515" y="39"/>
                    <a:pt x="10477" y="51"/>
                  </a:cubicBezTo>
                  <a:lnTo>
                    <a:pt x="86" y="3300"/>
                  </a:lnTo>
                  <a:lnTo>
                    <a:pt x="1" y="3327"/>
                  </a:lnTo>
                  <a:lnTo>
                    <a:pt x="22" y="3414"/>
                  </a:lnTo>
                  <a:cubicBezTo>
                    <a:pt x="66" y="3598"/>
                    <a:pt x="111" y="3785"/>
                    <a:pt x="156" y="3975"/>
                  </a:cubicBezTo>
                  <a:cubicBezTo>
                    <a:pt x="170" y="4038"/>
                    <a:pt x="185" y="4100"/>
                    <a:pt x="200" y="4162"/>
                  </a:cubicBezTo>
                  <a:cubicBezTo>
                    <a:pt x="200" y="4162"/>
                    <a:pt x="200" y="4163"/>
                    <a:pt x="201" y="4163"/>
                  </a:cubicBezTo>
                  <a:lnTo>
                    <a:pt x="201" y="4163"/>
                  </a:lnTo>
                  <a:lnTo>
                    <a:pt x="200" y="4163"/>
                  </a:lnTo>
                  <a:cubicBezTo>
                    <a:pt x="233" y="4302"/>
                    <a:pt x="268" y="4443"/>
                    <a:pt x="301" y="4587"/>
                  </a:cubicBezTo>
                  <a:cubicBezTo>
                    <a:pt x="317" y="4648"/>
                    <a:pt x="332" y="4710"/>
                    <a:pt x="347" y="4774"/>
                  </a:cubicBezTo>
                  <a:cubicBezTo>
                    <a:pt x="1797" y="10838"/>
                    <a:pt x="3890" y="19552"/>
                    <a:pt x="3949" y="19641"/>
                  </a:cubicBezTo>
                  <a:lnTo>
                    <a:pt x="3991" y="19702"/>
                  </a:lnTo>
                  <a:lnTo>
                    <a:pt x="14348" y="16087"/>
                  </a:lnTo>
                  <a:lnTo>
                    <a:pt x="14531" y="16024"/>
                  </a:lnTo>
                  <a:lnTo>
                    <a:pt x="14768" y="15941"/>
                  </a:lnTo>
                  <a:lnTo>
                    <a:pt x="14952" y="15877"/>
                  </a:lnTo>
                  <a:lnTo>
                    <a:pt x="15479" y="15692"/>
                  </a:lnTo>
                  <a:lnTo>
                    <a:pt x="15565" y="15662"/>
                  </a:lnTo>
                  <a:lnTo>
                    <a:pt x="11461" y="479"/>
                  </a:lnTo>
                  <a:lnTo>
                    <a:pt x="11002" y="20"/>
                  </a:lnTo>
                  <a:cubicBezTo>
                    <a:pt x="10998" y="6"/>
                    <a:pt x="10961" y="0"/>
                    <a:pt x="1090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1334;p46"/>
            <p:cNvSpPr/>
            <p:nvPr/>
          </p:nvSpPr>
          <p:spPr>
            <a:xfrm>
              <a:off x="2897400" y="3047550"/>
              <a:ext cx="389150" cy="415525"/>
            </a:xfrm>
            <a:custGeom>
              <a:avLst/>
              <a:gdLst/>
              <a:ahLst/>
              <a:cxnLst/>
              <a:rect l="l" t="t" r="r" b="b"/>
              <a:pathLst>
                <a:path w="15566" h="16621" extrusionOk="0">
                  <a:moveTo>
                    <a:pt x="782" y="0"/>
                  </a:moveTo>
                  <a:lnTo>
                    <a:pt x="598" y="58"/>
                  </a:lnTo>
                  <a:lnTo>
                    <a:pt x="87" y="218"/>
                  </a:lnTo>
                  <a:lnTo>
                    <a:pt x="0" y="245"/>
                  </a:lnTo>
                  <a:lnTo>
                    <a:pt x="22" y="332"/>
                  </a:lnTo>
                  <a:cubicBezTo>
                    <a:pt x="63" y="503"/>
                    <a:pt x="104" y="678"/>
                    <a:pt x="147" y="855"/>
                  </a:cubicBezTo>
                  <a:cubicBezTo>
                    <a:pt x="162" y="917"/>
                    <a:pt x="175" y="980"/>
                    <a:pt x="191" y="1043"/>
                  </a:cubicBezTo>
                  <a:cubicBezTo>
                    <a:pt x="1643" y="7114"/>
                    <a:pt x="3889" y="16468"/>
                    <a:pt x="3949" y="16559"/>
                  </a:cubicBezTo>
                  <a:lnTo>
                    <a:pt x="3991" y="16621"/>
                  </a:lnTo>
                  <a:lnTo>
                    <a:pt x="14962" y="12793"/>
                  </a:lnTo>
                  <a:lnTo>
                    <a:pt x="14961" y="12792"/>
                  </a:lnTo>
                  <a:lnTo>
                    <a:pt x="14961" y="12792"/>
                  </a:lnTo>
                  <a:lnTo>
                    <a:pt x="14962" y="12792"/>
                  </a:lnTo>
                  <a:lnTo>
                    <a:pt x="15144" y="12728"/>
                  </a:lnTo>
                  <a:lnTo>
                    <a:pt x="15480" y="12611"/>
                  </a:lnTo>
                  <a:lnTo>
                    <a:pt x="15565" y="12581"/>
                  </a:lnTo>
                  <a:lnTo>
                    <a:pt x="15394" y="11959"/>
                  </a:lnTo>
                  <a:lnTo>
                    <a:pt x="15343" y="11774"/>
                  </a:lnTo>
                  <a:lnTo>
                    <a:pt x="15159" y="11837"/>
                  </a:lnTo>
                  <a:lnTo>
                    <a:pt x="15210" y="12024"/>
                  </a:lnTo>
                  <a:lnTo>
                    <a:pt x="15330" y="12459"/>
                  </a:lnTo>
                  <a:lnTo>
                    <a:pt x="15093" y="12542"/>
                  </a:lnTo>
                  <a:lnTo>
                    <a:pt x="14910" y="12605"/>
                  </a:lnTo>
                  <a:lnTo>
                    <a:pt x="4094" y="16382"/>
                  </a:lnTo>
                  <a:cubicBezTo>
                    <a:pt x="3828" y="15375"/>
                    <a:pt x="1664" y="6361"/>
                    <a:pt x="376" y="985"/>
                  </a:cubicBezTo>
                  <a:cubicBezTo>
                    <a:pt x="361" y="922"/>
                    <a:pt x="346" y="860"/>
                    <a:pt x="332" y="798"/>
                  </a:cubicBezTo>
                  <a:cubicBezTo>
                    <a:pt x="297" y="653"/>
                    <a:pt x="263" y="512"/>
                    <a:pt x="231" y="374"/>
                  </a:cubicBezTo>
                  <a:lnTo>
                    <a:pt x="642" y="245"/>
                  </a:lnTo>
                  <a:lnTo>
                    <a:pt x="827" y="188"/>
                  </a:lnTo>
                  <a:cubicBezTo>
                    <a:pt x="812" y="124"/>
                    <a:pt x="797" y="62"/>
                    <a:pt x="7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1335;p46"/>
            <p:cNvSpPr/>
            <p:nvPr/>
          </p:nvSpPr>
          <p:spPr>
            <a:xfrm>
              <a:off x="2890950" y="3062825"/>
              <a:ext cx="389150" cy="418650"/>
            </a:xfrm>
            <a:custGeom>
              <a:avLst/>
              <a:gdLst/>
              <a:ahLst/>
              <a:cxnLst/>
              <a:rect l="l" t="t" r="r" b="b"/>
              <a:pathLst>
                <a:path w="15566" h="16746" extrusionOk="0">
                  <a:moveTo>
                    <a:pt x="1188" y="1"/>
                  </a:moveTo>
                  <a:lnTo>
                    <a:pt x="1001" y="59"/>
                  </a:lnTo>
                  <a:cubicBezTo>
                    <a:pt x="1017" y="120"/>
                    <a:pt x="1032" y="182"/>
                    <a:pt x="1047" y="245"/>
                  </a:cubicBezTo>
                  <a:lnTo>
                    <a:pt x="1231" y="189"/>
                  </a:lnTo>
                  <a:cubicBezTo>
                    <a:pt x="1216" y="126"/>
                    <a:pt x="1202" y="64"/>
                    <a:pt x="1188" y="1"/>
                  </a:cubicBezTo>
                  <a:close/>
                  <a:moveTo>
                    <a:pt x="15180" y="11311"/>
                  </a:moveTo>
                  <a:lnTo>
                    <a:pt x="14996" y="11374"/>
                  </a:lnTo>
                  <a:lnTo>
                    <a:pt x="15046" y="11559"/>
                  </a:lnTo>
                  <a:lnTo>
                    <a:pt x="15231" y="11496"/>
                  </a:lnTo>
                  <a:lnTo>
                    <a:pt x="15180" y="11311"/>
                  </a:lnTo>
                  <a:close/>
                  <a:moveTo>
                    <a:pt x="590" y="187"/>
                  </a:moveTo>
                  <a:lnTo>
                    <a:pt x="405" y="245"/>
                  </a:lnTo>
                  <a:lnTo>
                    <a:pt x="1" y="371"/>
                  </a:lnTo>
                  <a:lnTo>
                    <a:pt x="22" y="459"/>
                  </a:lnTo>
                  <a:cubicBezTo>
                    <a:pt x="1461" y="6478"/>
                    <a:pt x="3886" y="16590"/>
                    <a:pt x="3950" y="16685"/>
                  </a:cubicBezTo>
                  <a:lnTo>
                    <a:pt x="3991" y="16746"/>
                  </a:lnTo>
                  <a:lnTo>
                    <a:pt x="15481" y="12737"/>
                  </a:lnTo>
                  <a:lnTo>
                    <a:pt x="15566" y="12707"/>
                  </a:lnTo>
                  <a:lnTo>
                    <a:pt x="15402" y="12118"/>
                  </a:lnTo>
                  <a:lnTo>
                    <a:pt x="15351" y="11931"/>
                  </a:lnTo>
                  <a:lnTo>
                    <a:pt x="15168" y="11995"/>
                  </a:lnTo>
                  <a:lnTo>
                    <a:pt x="15220" y="12182"/>
                  </a:lnTo>
                  <a:lnTo>
                    <a:pt x="15331" y="12585"/>
                  </a:lnTo>
                  <a:lnTo>
                    <a:pt x="4096" y="16506"/>
                  </a:lnTo>
                  <a:cubicBezTo>
                    <a:pt x="3817" y="15461"/>
                    <a:pt x="1492" y="5772"/>
                    <a:pt x="232" y="500"/>
                  </a:cubicBezTo>
                  <a:lnTo>
                    <a:pt x="449" y="432"/>
                  </a:lnTo>
                  <a:lnTo>
                    <a:pt x="634" y="374"/>
                  </a:lnTo>
                  <a:cubicBezTo>
                    <a:pt x="620" y="311"/>
                    <a:pt x="605" y="249"/>
                    <a:pt x="590" y="187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1336;p46"/>
            <p:cNvSpPr/>
            <p:nvPr/>
          </p:nvSpPr>
          <p:spPr>
            <a:xfrm>
              <a:off x="2974125" y="2998550"/>
              <a:ext cx="226500" cy="180875"/>
            </a:xfrm>
            <a:custGeom>
              <a:avLst/>
              <a:gdLst/>
              <a:ahLst/>
              <a:cxnLst/>
              <a:rect l="l" t="t" r="r" b="b"/>
              <a:pathLst>
                <a:path w="9060" h="7235" extrusionOk="0">
                  <a:moveTo>
                    <a:pt x="7514" y="223"/>
                  </a:moveTo>
                  <a:lnTo>
                    <a:pt x="8740" y="4411"/>
                  </a:lnTo>
                  <a:cubicBezTo>
                    <a:pt x="8815" y="4702"/>
                    <a:pt x="2118" y="6761"/>
                    <a:pt x="1836" y="6861"/>
                  </a:cubicBezTo>
                  <a:cubicBezTo>
                    <a:pt x="1673" y="6913"/>
                    <a:pt x="1530" y="7012"/>
                    <a:pt x="1428" y="7012"/>
                  </a:cubicBezTo>
                  <a:cubicBezTo>
                    <a:pt x="1369" y="7012"/>
                    <a:pt x="1324" y="6979"/>
                    <a:pt x="1296" y="6884"/>
                  </a:cubicBezTo>
                  <a:lnTo>
                    <a:pt x="286" y="3272"/>
                  </a:lnTo>
                  <a:cubicBezTo>
                    <a:pt x="195" y="2956"/>
                    <a:pt x="369" y="2624"/>
                    <a:pt x="681" y="2519"/>
                  </a:cubicBezTo>
                  <a:lnTo>
                    <a:pt x="7514" y="223"/>
                  </a:lnTo>
                  <a:close/>
                  <a:moveTo>
                    <a:pt x="7629" y="0"/>
                  </a:moveTo>
                  <a:lnTo>
                    <a:pt x="419" y="2439"/>
                  </a:lnTo>
                  <a:cubicBezTo>
                    <a:pt x="294" y="2482"/>
                    <a:pt x="0" y="2783"/>
                    <a:pt x="37" y="2909"/>
                  </a:cubicBezTo>
                  <a:lnTo>
                    <a:pt x="1249" y="7235"/>
                  </a:lnTo>
                  <a:lnTo>
                    <a:pt x="9059" y="4710"/>
                  </a:lnTo>
                  <a:lnTo>
                    <a:pt x="7629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1337;p46"/>
            <p:cNvSpPr/>
            <p:nvPr/>
          </p:nvSpPr>
          <p:spPr>
            <a:xfrm>
              <a:off x="3006075" y="3370025"/>
              <a:ext cx="29975" cy="28850"/>
            </a:xfrm>
            <a:custGeom>
              <a:avLst/>
              <a:gdLst/>
              <a:ahLst/>
              <a:cxnLst/>
              <a:rect l="l" t="t" r="r" b="b"/>
              <a:pathLst>
                <a:path w="1199" h="1154" extrusionOk="0">
                  <a:moveTo>
                    <a:pt x="598" y="194"/>
                  </a:moveTo>
                  <a:cubicBezTo>
                    <a:pt x="724" y="194"/>
                    <a:pt x="847" y="254"/>
                    <a:pt x="922" y="365"/>
                  </a:cubicBezTo>
                  <a:cubicBezTo>
                    <a:pt x="979" y="450"/>
                    <a:pt x="999" y="551"/>
                    <a:pt x="980" y="652"/>
                  </a:cubicBezTo>
                  <a:cubicBezTo>
                    <a:pt x="959" y="752"/>
                    <a:pt x="901" y="840"/>
                    <a:pt x="815" y="896"/>
                  </a:cubicBezTo>
                  <a:cubicBezTo>
                    <a:pt x="749" y="940"/>
                    <a:pt x="674" y="961"/>
                    <a:pt x="600" y="961"/>
                  </a:cubicBezTo>
                  <a:cubicBezTo>
                    <a:pt x="474" y="961"/>
                    <a:pt x="351" y="901"/>
                    <a:pt x="277" y="791"/>
                  </a:cubicBezTo>
                  <a:cubicBezTo>
                    <a:pt x="220" y="705"/>
                    <a:pt x="200" y="604"/>
                    <a:pt x="219" y="503"/>
                  </a:cubicBezTo>
                  <a:cubicBezTo>
                    <a:pt x="239" y="403"/>
                    <a:pt x="298" y="316"/>
                    <a:pt x="384" y="259"/>
                  </a:cubicBezTo>
                  <a:cubicBezTo>
                    <a:pt x="450" y="215"/>
                    <a:pt x="525" y="194"/>
                    <a:pt x="598" y="194"/>
                  </a:cubicBezTo>
                  <a:close/>
                  <a:moveTo>
                    <a:pt x="597" y="1"/>
                  </a:moveTo>
                  <a:cubicBezTo>
                    <a:pt x="487" y="1"/>
                    <a:pt x="376" y="32"/>
                    <a:pt x="277" y="97"/>
                  </a:cubicBezTo>
                  <a:cubicBezTo>
                    <a:pt x="148" y="184"/>
                    <a:pt x="60" y="314"/>
                    <a:pt x="30" y="466"/>
                  </a:cubicBezTo>
                  <a:cubicBezTo>
                    <a:pt x="0" y="616"/>
                    <a:pt x="31" y="770"/>
                    <a:pt x="117" y="897"/>
                  </a:cubicBezTo>
                  <a:cubicBezTo>
                    <a:pt x="229" y="1064"/>
                    <a:pt x="412" y="1154"/>
                    <a:pt x="600" y="1154"/>
                  </a:cubicBezTo>
                  <a:cubicBezTo>
                    <a:pt x="710" y="1154"/>
                    <a:pt x="823" y="1123"/>
                    <a:pt x="921" y="1058"/>
                  </a:cubicBezTo>
                  <a:cubicBezTo>
                    <a:pt x="1050" y="971"/>
                    <a:pt x="1139" y="841"/>
                    <a:pt x="1169" y="689"/>
                  </a:cubicBezTo>
                  <a:cubicBezTo>
                    <a:pt x="1199" y="538"/>
                    <a:pt x="1168" y="385"/>
                    <a:pt x="1081" y="257"/>
                  </a:cubicBezTo>
                  <a:cubicBezTo>
                    <a:pt x="969" y="91"/>
                    <a:pt x="785" y="1"/>
                    <a:pt x="59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1338;p46"/>
            <p:cNvSpPr/>
            <p:nvPr/>
          </p:nvSpPr>
          <p:spPr>
            <a:xfrm>
              <a:off x="2988525" y="3299900"/>
              <a:ext cx="30000" cy="28825"/>
            </a:xfrm>
            <a:custGeom>
              <a:avLst/>
              <a:gdLst/>
              <a:ahLst/>
              <a:cxnLst/>
              <a:rect l="l" t="t" r="r" b="b"/>
              <a:pathLst>
                <a:path w="1200" h="1153" extrusionOk="0">
                  <a:moveTo>
                    <a:pt x="600" y="193"/>
                  </a:moveTo>
                  <a:cubicBezTo>
                    <a:pt x="725" y="193"/>
                    <a:pt x="847" y="253"/>
                    <a:pt x="922" y="364"/>
                  </a:cubicBezTo>
                  <a:cubicBezTo>
                    <a:pt x="980" y="448"/>
                    <a:pt x="1000" y="551"/>
                    <a:pt x="980" y="650"/>
                  </a:cubicBezTo>
                  <a:cubicBezTo>
                    <a:pt x="960" y="752"/>
                    <a:pt x="902" y="838"/>
                    <a:pt x="815" y="895"/>
                  </a:cubicBezTo>
                  <a:cubicBezTo>
                    <a:pt x="749" y="939"/>
                    <a:pt x="674" y="960"/>
                    <a:pt x="600" y="960"/>
                  </a:cubicBezTo>
                  <a:cubicBezTo>
                    <a:pt x="474" y="960"/>
                    <a:pt x="351" y="900"/>
                    <a:pt x="277" y="789"/>
                  </a:cubicBezTo>
                  <a:cubicBezTo>
                    <a:pt x="220" y="704"/>
                    <a:pt x="200" y="602"/>
                    <a:pt x="220" y="502"/>
                  </a:cubicBezTo>
                  <a:cubicBezTo>
                    <a:pt x="240" y="401"/>
                    <a:pt x="298" y="315"/>
                    <a:pt x="385" y="257"/>
                  </a:cubicBezTo>
                  <a:cubicBezTo>
                    <a:pt x="450" y="214"/>
                    <a:pt x="526" y="193"/>
                    <a:pt x="600" y="193"/>
                  </a:cubicBezTo>
                  <a:close/>
                  <a:moveTo>
                    <a:pt x="599" y="0"/>
                  </a:moveTo>
                  <a:cubicBezTo>
                    <a:pt x="488" y="0"/>
                    <a:pt x="377" y="31"/>
                    <a:pt x="278" y="97"/>
                  </a:cubicBezTo>
                  <a:cubicBezTo>
                    <a:pt x="149" y="182"/>
                    <a:pt x="61" y="313"/>
                    <a:pt x="30" y="464"/>
                  </a:cubicBezTo>
                  <a:cubicBezTo>
                    <a:pt x="0" y="615"/>
                    <a:pt x="31" y="769"/>
                    <a:pt x="118" y="897"/>
                  </a:cubicBezTo>
                  <a:cubicBezTo>
                    <a:pt x="229" y="1063"/>
                    <a:pt x="414" y="1152"/>
                    <a:pt x="601" y="1152"/>
                  </a:cubicBezTo>
                  <a:cubicBezTo>
                    <a:pt x="712" y="1152"/>
                    <a:pt x="823" y="1121"/>
                    <a:pt x="922" y="1056"/>
                  </a:cubicBezTo>
                  <a:cubicBezTo>
                    <a:pt x="1051" y="971"/>
                    <a:pt x="1139" y="839"/>
                    <a:pt x="1169" y="689"/>
                  </a:cubicBezTo>
                  <a:cubicBezTo>
                    <a:pt x="1200" y="537"/>
                    <a:pt x="1169" y="384"/>
                    <a:pt x="1082" y="256"/>
                  </a:cubicBezTo>
                  <a:cubicBezTo>
                    <a:pt x="971" y="90"/>
                    <a:pt x="787" y="0"/>
                    <a:pt x="59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1339;p46"/>
            <p:cNvSpPr/>
            <p:nvPr/>
          </p:nvSpPr>
          <p:spPr>
            <a:xfrm>
              <a:off x="2971975" y="3228475"/>
              <a:ext cx="29200" cy="28850"/>
            </a:xfrm>
            <a:custGeom>
              <a:avLst/>
              <a:gdLst/>
              <a:ahLst/>
              <a:cxnLst/>
              <a:rect l="l" t="t" r="r" b="b"/>
              <a:pathLst>
                <a:path w="1168" h="1154" extrusionOk="0">
                  <a:moveTo>
                    <a:pt x="591" y="193"/>
                  </a:moveTo>
                  <a:cubicBezTo>
                    <a:pt x="694" y="196"/>
                    <a:pt x="791" y="237"/>
                    <a:pt x="863" y="311"/>
                  </a:cubicBezTo>
                  <a:cubicBezTo>
                    <a:pt x="935" y="385"/>
                    <a:pt x="973" y="481"/>
                    <a:pt x="972" y="583"/>
                  </a:cubicBezTo>
                  <a:cubicBezTo>
                    <a:pt x="970" y="686"/>
                    <a:pt x="928" y="781"/>
                    <a:pt x="853" y="853"/>
                  </a:cubicBezTo>
                  <a:cubicBezTo>
                    <a:pt x="780" y="924"/>
                    <a:pt x="686" y="959"/>
                    <a:pt x="578" y="960"/>
                  </a:cubicBezTo>
                  <a:cubicBezTo>
                    <a:pt x="474" y="958"/>
                    <a:pt x="378" y="917"/>
                    <a:pt x="305" y="843"/>
                  </a:cubicBezTo>
                  <a:cubicBezTo>
                    <a:pt x="234" y="769"/>
                    <a:pt x="195" y="673"/>
                    <a:pt x="198" y="571"/>
                  </a:cubicBezTo>
                  <a:cubicBezTo>
                    <a:pt x="201" y="361"/>
                    <a:pt x="374" y="193"/>
                    <a:pt x="584" y="193"/>
                  </a:cubicBezTo>
                  <a:close/>
                  <a:moveTo>
                    <a:pt x="584" y="0"/>
                  </a:moveTo>
                  <a:cubicBezTo>
                    <a:pt x="269" y="0"/>
                    <a:pt x="9" y="252"/>
                    <a:pt x="4" y="567"/>
                  </a:cubicBezTo>
                  <a:cubicBezTo>
                    <a:pt x="1" y="721"/>
                    <a:pt x="60" y="868"/>
                    <a:pt x="168" y="978"/>
                  </a:cubicBezTo>
                  <a:cubicBezTo>
                    <a:pt x="276" y="1089"/>
                    <a:pt x="420" y="1151"/>
                    <a:pt x="575" y="1154"/>
                  </a:cubicBezTo>
                  <a:lnTo>
                    <a:pt x="585" y="1154"/>
                  </a:lnTo>
                  <a:cubicBezTo>
                    <a:pt x="736" y="1154"/>
                    <a:pt x="878" y="1096"/>
                    <a:pt x="988" y="991"/>
                  </a:cubicBezTo>
                  <a:cubicBezTo>
                    <a:pt x="1099" y="885"/>
                    <a:pt x="1162" y="741"/>
                    <a:pt x="1164" y="587"/>
                  </a:cubicBezTo>
                  <a:cubicBezTo>
                    <a:pt x="1168" y="433"/>
                    <a:pt x="1110" y="286"/>
                    <a:pt x="1002" y="176"/>
                  </a:cubicBezTo>
                  <a:cubicBezTo>
                    <a:pt x="894" y="65"/>
                    <a:pt x="750" y="3"/>
                    <a:pt x="5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1340;p46"/>
            <p:cNvSpPr/>
            <p:nvPr/>
          </p:nvSpPr>
          <p:spPr>
            <a:xfrm>
              <a:off x="2952100" y="3155625"/>
              <a:ext cx="29225" cy="28875"/>
            </a:xfrm>
            <a:custGeom>
              <a:avLst/>
              <a:gdLst/>
              <a:ahLst/>
              <a:cxnLst/>
              <a:rect l="l" t="t" r="r" b="b"/>
              <a:pathLst>
                <a:path w="1169" h="1155" extrusionOk="0">
                  <a:moveTo>
                    <a:pt x="590" y="194"/>
                  </a:moveTo>
                  <a:cubicBezTo>
                    <a:pt x="803" y="198"/>
                    <a:pt x="974" y="373"/>
                    <a:pt x="970" y="584"/>
                  </a:cubicBezTo>
                  <a:cubicBezTo>
                    <a:pt x="967" y="794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8"/>
                    <a:pt x="305" y="844"/>
                  </a:cubicBezTo>
                  <a:cubicBezTo>
                    <a:pt x="233" y="770"/>
                    <a:pt x="195" y="674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1"/>
                  </a:moveTo>
                  <a:cubicBezTo>
                    <a:pt x="267" y="1"/>
                    <a:pt x="8" y="254"/>
                    <a:pt x="2" y="568"/>
                  </a:cubicBezTo>
                  <a:cubicBezTo>
                    <a:pt x="0" y="722"/>
                    <a:pt x="58" y="868"/>
                    <a:pt x="166" y="979"/>
                  </a:cubicBezTo>
                  <a:cubicBezTo>
                    <a:pt x="274" y="1089"/>
                    <a:pt x="418" y="1151"/>
                    <a:pt x="573" y="1155"/>
                  </a:cubicBezTo>
                  <a:lnTo>
                    <a:pt x="583" y="1155"/>
                  </a:lnTo>
                  <a:cubicBezTo>
                    <a:pt x="899" y="1155"/>
                    <a:pt x="1158" y="902"/>
                    <a:pt x="1163" y="587"/>
                  </a:cubicBezTo>
                  <a:cubicBezTo>
                    <a:pt x="1169" y="270"/>
                    <a:pt x="912" y="7"/>
                    <a:pt x="593" y="2"/>
                  </a:cubicBezTo>
                  <a:cubicBezTo>
                    <a:pt x="590" y="1"/>
                    <a:pt x="587" y="1"/>
                    <a:pt x="58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1341;p46"/>
            <p:cNvSpPr/>
            <p:nvPr/>
          </p:nvSpPr>
          <p:spPr>
            <a:xfrm>
              <a:off x="2931775" y="3068650"/>
              <a:ext cx="29175" cy="28850"/>
            </a:xfrm>
            <a:custGeom>
              <a:avLst/>
              <a:gdLst/>
              <a:ahLst/>
              <a:cxnLst/>
              <a:rect l="l" t="t" r="r" b="b"/>
              <a:pathLst>
                <a:path w="1167" h="1154" extrusionOk="0">
                  <a:moveTo>
                    <a:pt x="590" y="194"/>
                  </a:moveTo>
                  <a:cubicBezTo>
                    <a:pt x="693" y="195"/>
                    <a:pt x="790" y="237"/>
                    <a:pt x="862" y="310"/>
                  </a:cubicBezTo>
                  <a:cubicBezTo>
                    <a:pt x="934" y="384"/>
                    <a:pt x="972" y="481"/>
                    <a:pt x="970" y="584"/>
                  </a:cubicBezTo>
                  <a:cubicBezTo>
                    <a:pt x="967" y="793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7"/>
                    <a:pt x="305" y="843"/>
                  </a:cubicBezTo>
                  <a:cubicBezTo>
                    <a:pt x="233" y="770"/>
                    <a:pt x="195" y="672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0"/>
                  </a:moveTo>
                  <a:cubicBezTo>
                    <a:pt x="267" y="0"/>
                    <a:pt x="9" y="253"/>
                    <a:pt x="3" y="567"/>
                  </a:cubicBezTo>
                  <a:cubicBezTo>
                    <a:pt x="0" y="722"/>
                    <a:pt x="58" y="867"/>
                    <a:pt x="167" y="978"/>
                  </a:cubicBezTo>
                  <a:cubicBezTo>
                    <a:pt x="274" y="1088"/>
                    <a:pt x="419" y="1151"/>
                    <a:pt x="574" y="1153"/>
                  </a:cubicBezTo>
                  <a:lnTo>
                    <a:pt x="583" y="1153"/>
                  </a:lnTo>
                  <a:cubicBezTo>
                    <a:pt x="899" y="1153"/>
                    <a:pt x="1158" y="901"/>
                    <a:pt x="1163" y="587"/>
                  </a:cubicBezTo>
                  <a:cubicBezTo>
                    <a:pt x="1167" y="432"/>
                    <a:pt x="1108" y="287"/>
                    <a:pt x="1000" y="176"/>
                  </a:cubicBezTo>
                  <a:cubicBezTo>
                    <a:pt x="893" y="66"/>
                    <a:pt x="748" y="3"/>
                    <a:pt x="59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1342;p46"/>
            <p:cNvSpPr/>
            <p:nvPr/>
          </p:nvSpPr>
          <p:spPr>
            <a:xfrm>
              <a:off x="2964525" y="3375800"/>
              <a:ext cx="61325" cy="53925"/>
            </a:xfrm>
            <a:custGeom>
              <a:avLst/>
              <a:gdLst/>
              <a:ahLst/>
              <a:cxnLst/>
              <a:rect l="l" t="t" r="r" b="b"/>
              <a:pathLst>
                <a:path w="2453" h="2157" extrusionOk="0">
                  <a:moveTo>
                    <a:pt x="1644" y="1"/>
                  </a:moveTo>
                  <a:cubicBezTo>
                    <a:pt x="1346" y="1"/>
                    <a:pt x="1050" y="89"/>
                    <a:pt x="814" y="223"/>
                  </a:cubicBezTo>
                  <a:cubicBezTo>
                    <a:pt x="441" y="435"/>
                    <a:pt x="189" y="739"/>
                    <a:pt x="105" y="1081"/>
                  </a:cubicBezTo>
                  <a:cubicBezTo>
                    <a:pt x="1" y="1495"/>
                    <a:pt x="180" y="1953"/>
                    <a:pt x="520" y="2145"/>
                  </a:cubicBezTo>
                  <a:cubicBezTo>
                    <a:pt x="534" y="2153"/>
                    <a:pt x="550" y="2157"/>
                    <a:pt x="566" y="2157"/>
                  </a:cubicBezTo>
                  <a:cubicBezTo>
                    <a:pt x="599" y="2157"/>
                    <a:pt x="631" y="2140"/>
                    <a:pt x="648" y="2110"/>
                  </a:cubicBezTo>
                  <a:cubicBezTo>
                    <a:pt x="674" y="2064"/>
                    <a:pt x="658" y="2006"/>
                    <a:pt x="612" y="1980"/>
                  </a:cubicBezTo>
                  <a:cubicBezTo>
                    <a:pt x="348" y="1832"/>
                    <a:pt x="205" y="1456"/>
                    <a:pt x="287" y="1127"/>
                  </a:cubicBezTo>
                  <a:cubicBezTo>
                    <a:pt x="384" y="734"/>
                    <a:pt x="718" y="494"/>
                    <a:pt x="907" y="386"/>
                  </a:cubicBezTo>
                  <a:cubicBezTo>
                    <a:pt x="1116" y="268"/>
                    <a:pt x="1380" y="188"/>
                    <a:pt x="1642" y="188"/>
                  </a:cubicBezTo>
                  <a:cubicBezTo>
                    <a:pt x="1871" y="188"/>
                    <a:pt x="2098" y="248"/>
                    <a:pt x="2289" y="394"/>
                  </a:cubicBezTo>
                  <a:cubicBezTo>
                    <a:pt x="2306" y="407"/>
                    <a:pt x="2326" y="413"/>
                    <a:pt x="2346" y="413"/>
                  </a:cubicBezTo>
                  <a:cubicBezTo>
                    <a:pt x="2375" y="413"/>
                    <a:pt x="2403" y="401"/>
                    <a:pt x="2422" y="377"/>
                  </a:cubicBezTo>
                  <a:cubicBezTo>
                    <a:pt x="2453" y="335"/>
                    <a:pt x="2445" y="276"/>
                    <a:pt x="2403" y="244"/>
                  </a:cubicBezTo>
                  <a:cubicBezTo>
                    <a:pt x="2178" y="71"/>
                    <a:pt x="1910" y="1"/>
                    <a:pt x="16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1343;p46"/>
            <p:cNvSpPr/>
            <p:nvPr/>
          </p:nvSpPr>
          <p:spPr>
            <a:xfrm>
              <a:off x="2945950" y="3307175"/>
              <a:ext cx="64700" cy="54700"/>
            </a:xfrm>
            <a:custGeom>
              <a:avLst/>
              <a:gdLst/>
              <a:ahLst/>
              <a:cxnLst/>
              <a:rect l="l" t="t" r="r" b="b"/>
              <a:pathLst>
                <a:path w="2588" h="2188" extrusionOk="0">
                  <a:moveTo>
                    <a:pt x="1761" y="0"/>
                  </a:moveTo>
                  <a:cubicBezTo>
                    <a:pt x="1454" y="0"/>
                    <a:pt x="1144" y="90"/>
                    <a:pt x="896" y="225"/>
                  </a:cubicBezTo>
                  <a:cubicBezTo>
                    <a:pt x="501" y="437"/>
                    <a:pt x="228" y="745"/>
                    <a:pt x="125" y="1091"/>
                  </a:cubicBezTo>
                  <a:cubicBezTo>
                    <a:pt x="0" y="1513"/>
                    <a:pt x="166" y="1979"/>
                    <a:pt x="511" y="2174"/>
                  </a:cubicBezTo>
                  <a:cubicBezTo>
                    <a:pt x="526" y="2183"/>
                    <a:pt x="542" y="2187"/>
                    <a:pt x="559" y="2187"/>
                  </a:cubicBezTo>
                  <a:cubicBezTo>
                    <a:pt x="592" y="2187"/>
                    <a:pt x="625" y="2169"/>
                    <a:pt x="642" y="2138"/>
                  </a:cubicBezTo>
                  <a:cubicBezTo>
                    <a:pt x="669" y="2091"/>
                    <a:pt x="653" y="2032"/>
                    <a:pt x="606" y="2005"/>
                  </a:cubicBezTo>
                  <a:cubicBezTo>
                    <a:pt x="311" y="1839"/>
                    <a:pt x="224" y="1437"/>
                    <a:pt x="310" y="1146"/>
                  </a:cubicBezTo>
                  <a:cubicBezTo>
                    <a:pt x="429" y="746"/>
                    <a:pt x="786" y="503"/>
                    <a:pt x="987" y="395"/>
                  </a:cubicBezTo>
                  <a:cubicBezTo>
                    <a:pt x="1211" y="273"/>
                    <a:pt x="1489" y="192"/>
                    <a:pt x="1761" y="192"/>
                  </a:cubicBezTo>
                  <a:cubicBezTo>
                    <a:pt x="1997" y="192"/>
                    <a:pt x="2230" y="253"/>
                    <a:pt x="2420" y="401"/>
                  </a:cubicBezTo>
                  <a:cubicBezTo>
                    <a:pt x="2438" y="414"/>
                    <a:pt x="2458" y="421"/>
                    <a:pt x="2479" y="421"/>
                  </a:cubicBezTo>
                  <a:cubicBezTo>
                    <a:pt x="2508" y="421"/>
                    <a:pt x="2536" y="408"/>
                    <a:pt x="2556" y="383"/>
                  </a:cubicBezTo>
                  <a:cubicBezTo>
                    <a:pt x="2588" y="341"/>
                    <a:pt x="2580" y="280"/>
                    <a:pt x="2539" y="248"/>
                  </a:cubicBezTo>
                  <a:cubicBezTo>
                    <a:pt x="2312" y="72"/>
                    <a:pt x="2037" y="0"/>
                    <a:pt x="176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1344;p46"/>
            <p:cNvSpPr/>
            <p:nvPr/>
          </p:nvSpPr>
          <p:spPr>
            <a:xfrm>
              <a:off x="2927500" y="3232925"/>
              <a:ext cx="66475" cy="52750"/>
            </a:xfrm>
            <a:custGeom>
              <a:avLst/>
              <a:gdLst/>
              <a:ahLst/>
              <a:cxnLst/>
              <a:rect l="l" t="t" r="r" b="b"/>
              <a:pathLst>
                <a:path w="2659" h="2110" extrusionOk="0">
                  <a:moveTo>
                    <a:pt x="1752" y="0"/>
                  </a:moveTo>
                  <a:cubicBezTo>
                    <a:pt x="1479" y="0"/>
                    <a:pt x="1205" y="67"/>
                    <a:pt x="977" y="172"/>
                  </a:cubicBezTo>
                  <a:cubicBezTo>
                    <a:pt x="570" y="359"/>
                    <a:pt x="277" y="649"/>
                    <a:pt x="152" y="988"/>
                  </a:cubicBezTo>
                  <a:cubicBezTo>
                    <a:pt x="0" y="1401"/>
                    <a:pt x="136" y="1876"/>
                    <a:pt x="468" y="2093"/>
                  </a:cubicBezTo>
                  <a:cubicBezTo>
                    <a:pt x="484" y="2104"/>
                    <a:pt x="502" y="2109"/>
                    <a:pt x="520" y="2109"/>
                  </a:cubicBezTo>
                  <a:cubicBezTo>
                    <a:pt x="552" y="2109"/>
                    <a:pt x="582" y="2094"/>
                    <a:pt x="602" y="2065"/>
                  </a:cubicBezTo>
                  <a:cubicBezTo>
                    <a:pt x="630" y="2021"/>
                    <a:pt x="619" y="1961"/>
                    <a:pt x="574" y="1932"/>
                  </a:cubicBezTo>
                  <a:cubicBezTo>
                    <a:pt x="290" y="1746"/>
                    <a:pt x="229" y="1340"/>
                    <a:pt x="333" y="1055"/>
                  </a:cubicBezTo>
                  <a:cubicBezTo>
                    <a:pt x="478" y="663"/>
                    <a:pt x="849" y="444"/>
                    <a:pt x="1058" y="348"/>
                  </a:cubicBezTo>
                  <a:cubicBezTo>
                    <a:pt x="1263" y="253"/>
                    <a:pt x="1509" y="193"/>
                    <a:pt x="1752" y="193"/>
                  </a:cubicBezTo>
                  <a:cubicBezTo>
                    <a:pt x="2020" y="193"/>
                    <a:pt x="2284" y="265"/>
                    <a:pt x="2487" y="445"/>
                  </a:cubicBezTo>
                  <a:cubicBezTo>
                    <a:pt x="2505" y="461"/>
                    <a:pt x="2528" y="469"/>
                    <a:pt x="2551" y="469"/>
                  </a:cubicBezTo>
                  <a:cubicBezTo>
                    <a:pt x="2578" y="469"/>
                    <a:pt x="2604" y="458"/>
                    <a:pt x="2623" y="436"/>
                  </a:cubicBezTo>
                  <a:cubicBezTo>
                    <a:pt x="2658" y="396"/>
                    <a:pt x="2655" y="335"/>
                    <a:pt x="2614" y="300"/>
                  </a:cubicBezTo>
                  <a:cubicBezTo>
                    <a:pt x="2373" y="86"/>
                    <a:pt x="2063" y="0"/>
                    <a:pt x="175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1345;p46"/>
            <p:cNvSpPr/>
            <p:nvPr/>
          </p:nvSpPr>
          <p:spPr>
            <a:xfrm>
              <a:off x="2910100" y="3159500"/>
              <a:ext cx="63175" cy="51450"/>
            </a:xfrm>
            <a:custGeom>
              <a:avLst/>
              <a:gdLst/>
              <a:ahLst/>
              <a:cxnLst/>
              <a:rect l="l" t="t" r="r" b="b"/>
              <a:pathLst>
                <a:path w="2527" h="2058" extrusionOk="0">
                  <a:moveTo>
                    <a:pt x="1616" y="1"/>
                  </a:moveTo>
                  <a:cubicBezTo>
                    <a:pt x="1366" y="1"/>
                    <a:pt x="1118" y="60"/>
                    <a:pt x="911" y="156"/>
                  </a:cubicBezTo>
                  <a:cubicBezTo>
                    <a:pt x="524" y="333"/>
                    <a:pt x="249" y="614"/>
                    <a:pt x="136" y="946"/>
                  </a:cubicBezTo>
                  <a:cubicBezTo>
                    <a:pt x="1" y="1350"/>
                    <a:pt x="140" y="1820"/>
                    <a:pt x="460" y="2040"/>
                  </a:cubicBezTo>
                  <a:cubicBezTo>
                    <a:pt x="476" y="2052"/>
                    <a:pt x="495" y="2057"/>
                    <a:pt x="514" y="2057"/>
                  </a:cubicBezTo>
                  <a:cubicBezTo>
                    <a:pt x="543" y="2057"/>
                    <a:pt x="572" y="2042"/>
                    <a:pt x="590" y="2016"/>
                  </a:cubicBezTo>
                  <a:cubicBezTo>
                    <a:pt x="620" y="1973"/>
                    <a:pt x="610" y="1915"/>
                    <a:pt x="567" y="1885"/>
                  </a:cubicBezTo>
                  <a:cubicBezTo>
                    <a:pt x="317" y="1714"/>
                    <a:pt x="206" y="1328"/>
                    <a:pt x="315" y="1007"/>
                  </a:cubicBezTo>
                  <a:cubicBezTo>
                    <a:pt x="443" y="625"/>
                    <a:pt x="792" y="416"/>
                    <a:pt x="989" y="325"/>
                  </a:cubicBezTo>
                  <a:cubicBezTo>
                    <a:pt x="1174" y="241"/>
                    <a:pt x="1395" y="188"/>
                    <a:pt x="1617" y="188"/>
                  </a:cubicBezTo>
                  <a:cubicBezTo>
                    <a:pt x="1883" y="188"/>
                    <a:pt x="2151" y="264"/>
                    <a:pt x="2358" y="454"/>
                  </a:cubicBezTo>
                  <a:cubicBezTo>
                    <a:pt x="2376" y="470"/>
                    <a:pt x="2399" y="479"/>
                    <a:pt x="2422" y="479"/>
                  </a:cubicBezTo>
                  <a:cubicBezTo>
                    <a:pt x="2447" y="479"/>
                    <a:pt x="2472" y="469"/>
                    <a:pt x="2491" y="448"/>
                  </a:cubicBezTo>
                  <a:cubicBezTo>
                    <a:pt x="2526" y="410"/>
                    <a:pt x="2523" y="351"/>
                    <a:pt x="2484" y="316"/>
                  </a:cubicBezTo>
                  <a:cubicBezTo>
                    <a:pt x="2239" y="91"/>
                    <a:pt x="1926" y="1"/>
                    <a:pt x="16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1346;p46"/>
            <p:cNvSpPr/>
            <p:nvPr/>
          </p:nvSpPr>
          <p:spPr>
            <a:xfrm>
              <a:off x="2890275" y="3072350"/>
              <a:ext cx="60675" cy="50475"/>
            </a:xfrm>
            <a:custGeom>
              <a:avLst/>
              <a:gdLst/>
              <a:ahLst/>
              <a:cxnLst/>
              <a:rect l="l" t="t" r="r" b="b"/>
              <a:pathLst>
                <a:path w="2427" h="2019" extrusionOk="0">
                  <a:moveTo>
                    <a:pt x="1516" y="1"/>
                  </a:moveTo>
                  <a:cubicBezTo>
                    <a:pt x="1283" y="1"/>
                    <a:pt x="1053" y="55"/>
                    <a:pt x="861" y="143"/>
                  </a:cubicBezTo>
                  <a:cubicBezTo>
                    <a:pt x="489" y="313"/>
                    <a:pt x="226" y="587"/>
                    <a:pt x="124" y="916"/>
                  </a:cubicBezTo>
                  <a:cubicBezTo>
                    <a:pt x="0" y="1313"/>
                    <a:pt x="141" y="1779"/>
                    <a:pt x="453" y="2002"/>
                  </a:cubicBezTo>
                  <a:cubicBezTo>
                    <a:pt x="469" y="2012"/>
                    <a:pt x="488" y="2019"/>
                    <a:pt x="506" y="2019"/>
                  </a:cubicBezTo>
                  <a:cubicBezTo>
                    <a:pt x="535" y="2019"/>
                    <a:pt x="564" y="2005"/>
                    <a:pt x="581" y="1979"/>
                  </a:cubicBezTo>
                  <a:cubicBezTo>
                    <a:pt x="611" y="1939"/>
                    <a:pt x="601" y="1881"/>
                    <a:pt x="560" y="1851"/>
                  </a:cubicBezTo>
                  <a:cubicBezTo>
                    <a:pt x="314" y="1676"/>
                    <a:pt x="200" y="1289"/>
                    <a:pt x="299" y="971"/>
                  </a:cubicBezTo>
                  <a:cubicBezTo>
                    <a:pt x="417" y="596"/>
                    <a:pt x="750" y="396"/>
                    <a:pt x="937" y="310"/>
                  </a:cubicBezTo>
                  <a:cubicBezTo>
                    <a:pt x="1107" y="232"/>
                    <a:pt x="1311" y="184"/>
                    <a:pt x="1516" y="184"/>
                  </a:cubicBezTo>
                  <a:cubicBezTo>
                    <a:pt x="1781" y="184"/>
                    <a:pt x="2051" y="264"/>
                    <a:pt x="2260" y="461"/>
                  </a:cubicBezTo>
                  <a:cubicBezTo>
                    <a:pt x="2278" y="478"/>
                    <a:pt x="2301" y="487"/>
                    <a:pt x="2324" y="487"/>
                  </a:cubicBezTo>
                  <a:cubicBezTo>
                    <a:pt x="2348" y="487"/>
                    <a:pt x="2373" y="477"/>
                    <a:pt x="2391" y="457"/>
                  </a:cubicBezTo>
                  <a:cubicBezTo>
                    <a:pt x="2426" y="421"/>
                    <a:pt x="2424" y="362"/>
                    <a:pt x="2387" y="328"/>
                  </a:cubicBezTo>
                  <a:cubicBezTo>
                    <a:pt x="2139" y="95"/>
                    <a:pt x="1824" y="1"/>
                    <a:pt x="15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56" name="Google Shape;1356;p46"/>
          <p:cNvGrpSpPr/>
          <p:nvPr/>
        </p:nvGrpSpPr>
        <p:grpSpPr>
          <a:xfrm>
            <a:off x="4498841" y="7048500"/>
            <a:ext cx="1102127" cy="1013037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9" name="Picture 2" descr="Fivestar 5Star Sticker by headmark agency for iOS &amp; Android | GIPHY">
            <a:extLst>
              <a:ext uri="{FF2B5EF4-FFF2-40B4-BE49-F238E27FC236}">
                <a16:creationId xmlns="" xmlns:a16="http://schemas.microsoft.com/office/drawing/2014/main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600" y="3800817"/>
            <a:ext cx="7820382" cy="782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1">
            <a:extLst>
              <a:ext uri="{FF2B5EF4-FFF2-40B4-BE49-F238E27FC236}">
                <a16:creationId xmlns="" xmlns:a16="http://schemas.microsoft.com/office/drawing/2014/main" id="{6157CA11-17C3-4032-A40D-E0459ED1C7AC}"/>
              </a:ext>
            </a:extLst>
          </p:cNvPr>
          <p:cNvSpPr txBox="1"/>
          <p:nvPr/>
        </p:nvSpPr>
        <p:spPr>
          <a:xfrm>
            <a:off x="2600428" y="2974133"/>
            <a:ext cx="12157226" cy="1246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AE" sz="72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72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81" name="TextBox 1">
            <a:extLst>
              <a:ext uri="{FF2B5EF4-FFF2-40B4-BE49-F238E27FC236}">
                <a16:creationId xmlns="" xmlns:a16="http://schemas.microsoft.com/office/drawing/2014/main" id="{EAD36180-9EE9-4BD2-B108-107DBF406D16}"/>
              </a:ext>
            </a:extLst>
          </p:cNvPr>
          <p:cNvSpPr txBox="1"/>
          <p:nvPr/>
        </p:nvSpPr>
        <p:spPr>
          <a:xfrm>
            <a:off x="3176491" y="4388288"/>
            <a:ext cx="12157226" cy="115416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SA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هل اعجبك درس </a:t>
            </a:r>
            <a:r>
              <a:rPr lang="ar-AE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اليوم ؟</a:t>
            </a:r>
            <a:endParaRPr lang="en-US" sz="66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grpSp>
        <p:nvGrpSpPr>
          <p:cNvPr id="101" name="Google Shape;1398;p47"/>
          <p:cNvGrpSpPr/>
          <p:nvPr/>
        </p:nvGrpSpPr>
        <p:grpSpPr>
          <a:xfrm rot="21121516">
            <a:off x="4221944" y="294161"/>
            <a:ext cx="735632" cy="602156"/>
            <a:chOff x="7194125" y="2470757"/>
            <a:chExt cx="235750" cy="192975"/>
          </a:xfrm>
        </p:grpSpPr>
        <p:sp>
          <p:nvSpPr>
            <p:cNvPr id="102" name="Google Shape;1399;p47"/>
            <p:cNvSpPr/>
            <p:nvPr/>
          </p:nvSpPr>
          <p:spPr>
            <a:xfrm>
              <a:off x="7211900" y="2494957"/>
              <a:ext cx="201950" cy="156725"/>
            </a:xfrm>
            <a:custGeom>
              <a:avLst/>
              <a:gdLst/>
              <a:ahLst/>
              <a:cxnLst/>
              <a:rect l="l" t="t" r="r" b="b"/>
              <a:pathLst>
                <a:path w="8078" h="6269" extrusionOk="0">
                  <a:moveTo>
                    <a:pt x="4337" y="0"/>
                  </a:moveTo>
                  <a:cubicBezTo>
                    <a:pt x="3651" y="1492"/>
                    <a:pt x="2908" y="2951"/>
                    <a:pt x="2100" y="4380"/>
                  </a:cubicBezTo>
                  <a:cubicBezTo>
                    <a:pt x="2053" y="4464"/>
                    <a:pt x="1953" y="4515"/>
                    <a:pt x="1857" y="4515"/>
                  </a:cubicBezTo>
                  <a:cubicBezTo>
                    <a:pt x="1790" y="4515"/>
                    <a:pt x="1724" y="4490"/>
                    <a:pt x="1679" y="4436"/>
                  </a:cubicBezTo>
                  <a:cubicBezTo>
                    <a:pt x="1137" y="3784"/>
                    <a:pt x="571" y="3156"/>
                    <a:pt x="1" y="2533"/>
                  </a:cubicBezTo>
                  <a:lnTo>
                    <a:pt x="1" y="2533"/>
                  </a:lnTo>
                  <a:cubicBezTo>
                    <a:pt x="211" y="3701"/>
                    <a:pt x="408" y="4872"/>
                    <a:pt x="511" y="6059"/>
                  </a:cubicBezTo>
                  <a:cubicBezTo>
                    <a:pt x="518" y="6120"/>
                    <a:pt x="490" y="6167"/>
                    <a:pt x="448" y="6202"/>
                  </a:cubicBezTo>
                  <a:cubicBezTo>
                    <a:pt x="1386" y="6050"/>
                    <a:pt x="2388" y="5987"/>
                    <a:pt x="3401" y="5987"/>
                  </a:cubicBezTo>
                  <a:cubicBezTo>
                    <a:pt x="4773" y="5987"/>
                    <a:pt x="6164" y="6102"/>
                    <a:pt x="7438" y="6269"/>
                  </a:cubicBezTo>
                  <a:cubicBezTo>
                    <a:pt x="7651" y="4923"/>
                    <a:pt x="7923" y="3604"/>
                    <a:pt x="8077" y="2253"/>
                  </a:cubicBezTo>
                  <a:lnTo>
                    <a:pt x="8077" y="2253"/>
                  </a:lnTo>
                  <a:cubicBezTo>
                    <a:pt x="7491" y="2923"/>
                    <a:pt x="6960" y="3629"/>
                    <a:pt x="6482" y="4387"/>
                  </a:cubicBezTo>
                  <a:cubicBezTo>
                    <a:pt x="6425" y="4477"/>
                    <a:pt x="6340" y="4518"/>
                    <a:pt x="6255" y="4518"/>
                  </a:cubicBezTo>
                  <a:cubicBezTo>
                    <a:pt x="6142" y="4518"/>
                    <a:pt x="6029" y="4445"/>
                    <a:pt x="5981" y="4320"/>
                  </a:cubicBezTo>
                  <a:cubicBezTo>
                    <a:pt x="5434" y="2881"/>
                    <a:pt x="4884" y="1440"/>
                    <a:pt x="43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400;p47"/>
            <p:cNvSpPr/>
            <p:nvPr/>
          </p:nvSpPr>
          <p:spPr>
            <a:xfrm>
              <a:off x="7194125" y="2470757"/>
              <a:ext cx="235750" cy="192975"/>
            </a:xfrm>
            <a:custGeom>
              <a:avLst/>
              <a:gdLst/>
              <a:ahLst/>
              <a:cxnLst/>
              <a:rect l="l" t="t" r="r" b="b"/>
              <a:pathLst>
                <a:path w="9430" h="7719" extrusionOk="0">
                  <a:moveTo>
                    <a:pt x="5048" y="968"/>
                  </a:moveTo>
                  <a:cubicBezTo>
                    <a:pt x="5595" y="2409"/>
                    <a:pt x="6145" y="3849"/>
                    <a:pt x="6692" y="5288"/>
                  </a:cubicBezTo>
                  <a:cubicBezTo>
                    <a:pt x="6740" y="5413"/>
                    <a:pt x="6852" y="5486"/>
                    <a:pt x="6965" y="5486"/>
                  </a:cubicBezTo>
                  <a:cubicBezTo>
                    <a:pt x="7050" y="5486"/>
                    <a:pt x="7135" y="5445"/>
                    <a:pt x="7193" y="5355"/>
                  </a:cubicBezTo>
                  <a:cubicBezTo>
                    <a:pt x="7671" y="4597"/>
                    <a:pt x="8202" y="3891"/>
                    <a:pt x="8788" y="3221"/>
                  </a:cubicBezTo>
                  <a:lnTo>
                    <a:pt x="8788" y="3221"/>
                  </a:lnTo>
                  <a:cubicBezTo>
                    <a:pt x="8634" y="4573"/>
                    <a:pt x="8362" y="5891"/>
                    <a:pt x="8149" y="7237"/>
                  </a:cubicBezTo>
                  <a:cubicBezTo>
                    <a:pt x="6874" y="7071"/>
                    <a:pt x="5482" y="6955"/>
                    <a:pt x="4108" y="6955"/>
                  </a:cubicBezTo>
                  <a:cubicBezTo>
                    <a:pt x="3097" y="6955"/>
                    <a:pt x="2096" y="7018"/>
                    <a:pt x="1159" y="7170"/>
                  </a:cubicBezTo>
                  <a:cubicBezTo>
                    <a:pt x="1201" y="7135"/>
                    <a:pt x="1229" y="7088"/>
                    <a:pt x="1221" y="7027"/>
                  </a:cubicBezTo>
                  <a:cubicBezTo>
                    <a:pt x="1118" y="5840"/>
                    <a:pt x="921" y="4669"/>
                    <a:pt x="712" y="3501"/>
                  </a:cubicBezTo>
                  <a:lnTo>
                    <a:pt x="712" y="3501"/>
                  </a:lnTo>
                  <a:cubicBezTo>
                    <a:pt x="1282" y="4124"/>
                    <a:pt x="1847" y="4752"/>
                    <a:pt x="2390" y="5404"/>
                  </a:cubicBezTo>
                  <a:cubicBezTo>
                    <a:pt x="2435" y="5458"/>
                    <a:pt x="2501" y="5483"/>
                    <a:pt x="2568" y="5483"/>
                  </a:cubicBezTo>
                  <a:cubicBezTo>
                    <a:pt x="2664" y="5483"/>
                    <a:pt x="2764" y="5432"/>
                    <a:pt x="2811" y="5348"/>
                  </a:cubicBezTo>
                  <a:cubicBezTo>
                    <a:pt x="3619" y="3919"/>
                    <a:pt x="4362" y="2460"/>
                    <a:pt x="5048" y="968"/>
                  </a:cubicBezTo>
                  <a:close/>
                  <a:moveTo>
                    <a:pt x="5038" y="0"/>
                  </a:moveTo>
                  <a:cubicBezTo>
                    <a:pt x="4956" y="0"/>
                    <a:pt x="4878" y="39"/>
                    <a:pt x="4835" y="134"/>
                  </a:cubicBezTo>
                  <a:cubicBezTo>
                    <a:pt x="4134" y="1704"/>
                    <a:pt x="3364" y="3239"/>
                    <a:pt x="2531" y="4743"/>
                  </a:cubicBezTo>
                  <a:cubicBezTo>
                    <a:pt x="1871" y="3967"/>
                    <a:pt x="1189" y="3207"/>
                    <a:pt x="479" y="2478"/>
                  </a:cubicBezTo>
                  <a:cubicBezTo>
                    <a:pt x="426" y="2424"/>
                    <a:pt x="364" y="2400"/>
                    <a:pt x="303" y="2400"/>
                  </a:cubicBezTo>
                  <a:cubicBezTo>
                    <a:pt x="147" y="2400"/>
                    <a:pt x="0" y="2554"/>
                    <a:pt x="42" y="2732"/>
                  </a:cubicBezTo>
                  <a:cubicBezTo>
                    <a:pt x="377" y="4168"/>
                    <a:pt x="592" y="5625"/>
                    <a:pt x="839" y="7080"/>
                  </a:cubicBezTo>
                  <a:cubicBezTo>
                    <a:pt x="851" y="7146"/>
                    <a:pt x="897" y="7186"/>
                    <a:pt x="952" y="7204"/>
                  </a:cubicBezTo>
                  <a:cubicBezTo>
                    <a:pt x="781" y="7246"/>
                    <a:pt x="847" y="7486"/>
                    <a:pt x="1002" y="7502"/>
                  </a:cubicBezTo>
                  <a:cubicBezTo>
                    <a:pt x="1567" y="7565"/>
                    <a:pt x="2141" y="7579"/>
                    <a:pt x="2715" y="7579"/>
                  </a:cubicBezTo>
                  <a:cubicBezTo>
                    <a:pt x="3178" y="7579"/>
                    <a:pt x="3643" y="7570"/>
                    <a:pt x="4104" y="7570"/>
                  </a:cubicBezTo>
                  <a:cubicBezTo>
                    <a:pt x="4286" y="7570"/>
                    <a:pt x="4467" y="7572"/>
                    <a:pt x="4648" y="7576"/>
                  </a:cubicBezTo>
                  <a:cubicBezTo>
                    <a:pt x="5863" y="7601"/>
                    <a:pt x="7078" y="7714"/>
                    <a:pt x="8292" y="7719"/>
                  </a:cubicBezTo>
                  <a:cubicBezTo>
                    <a:pt x="8419" y="7719"/>
                    <a:pt x="8500" y="7613"/>
                    <a:pt x="8516" y="7504"/>
                  </a:cubicBezTo>
                  <a:cubicBezTo>
                    <a:pt x="8555" y="7476"/>
                    <a:pt x="8590" y="7438"/>
                    <a:pt x="8609" y="7378"/>
                  </a:cubicBezTo>
                  <a:cubicBezTo>
                    <a:pt x="9121" y="5802"/>
                    <a:pt x="9292" y="4078"/>
                    <a:pt x="9416" y="2432"/>
                  </a:cubicBezTo>
                  <a:cubicBezTo>
                    <a:pt x="9429" y="2268"/>
                    <a:pt x="9281" y="2162"/>
                    <a:pt x="9135" y="2162"/>
                  </a:cubicBezTo>
                  <a:cubicBezTo>
                    <a:pt x="9066" y="2162"/>
                    <a:pt x="8998" y="2185"/>
                    <a:pt x="8948" y="2237"/>
                  </a:cubicBezTo>
                  <a:cubicBezTo>
                    <a:pt x="8233" y="2981"/>
                    <a:pt x="7597" y="3776"/>
                    <a:pt x="7022" y="4625"/>
                  </a:cubicBezTo>
                  <a:cubicBezTo>
                    <a:pt x="6459" y="3150"/>
                    <a:pt x="5895" y="1674"/>
                    <a:pt x="5334" y="199"/>
                  </a:cubicBezTo>
                  <a:cubicBezTo>
                    <a:pt x="5290" y="85"/>
                    <a:pt x="5159" y="0"/>
                    <a:pt x="503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84" y="3967817"/>
            <a:ext cx="3122316" cy="1951448"/>
          </a:xfrm>
          <a:prstGeom prst="rect">
            <a:avLst/>
          </a:prstGeom>
        </p:spPr>
      </p:pic>
      <p:pic>
        <p:nvPicPr>
          <p:cNvPr id="71" name="Picture 2" descr="C:\Users\Naar\Downloads\Imasdar 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2791" y="3166581"/>
            <a:ext cx="3154514" cy="664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Writing a love Letter - Omer Hoffmann Illustrations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4849" y="417438"/>
            <a:ext cx="2556951" cy="274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Google Shape;266;p39">
            <a:hlinkClick r:id="" action="ppaction://noaction"/>
          </p:cNvPr>
          <p:cNvSpPr/>
          <p:nvPr/>
        </p:nvSpPr>
        <p:spPr>
          <a:xfrm>
            <a:off x="13917679" y="290779"/>
            <a:ext cx="4022360" cy="1540358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" name="Google Shape;265;p39">
            <a:hlinkClick r:id="" action="ppaction://noaction"/>
          </p:cNvPr>
          <p:cNvSpPr txBox="1">
            <a:spLocks/>
          </p:cNvSpPr>
          <p:nvPr/>
        </p:nvSpPr>
        <p:spPr>
          <a:xfrm>
            <a:off x="13485631" y="457100"/>
            <a:ext cx="4731380" cy="1086000"/>
          </a:xfrm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6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تحدث مع عائلتك</a:t>
            </a:r>
          </a:p>
        </p:txBody>
      </p:sp>
    </p:spTree>
    <p:extLst>
      <p:ext uri="{BB962C8B-B14F-4D97-AF65-F5344CB8AC3E}">
        <p14:creationId xmlns:p14="http://schemas.microsoft.com/office/powerpoint/2010/main" val="254322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7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8" name="Google Shape;1158;p44"/>
          <p:cNvGrpSpPr/>
          <p:nvPr/>
        </p:nvGrpSpPr>
        <p:grpSpPr>
          <a:xfrm>
            <a:off x="1049927" y="470516"/>
            <a:ext cx="12288426" cy="2691629"/>
            <a:chOff x="7728915" y="1917859"/>
            <a:chExt cx="1034486" cy="222599"/>
          </a:xfrm>
        </p:grpSpPr>
        <p:sp>
          <p:nvSpPr>
            <p:cNvPr id="1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99" name="Google Shape;1199;p44"/>
          <p:cNvSpPr/>
          <p:nvPr/>
        </p:nvSpPr>
        <p:spPr>
          <a:xfrm>
            <a:off x="442956" y="6236909"/>
            <a:ext cx="1585404" cy="248405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82838" tIns="182838" rIns="182838" bIns="182838" anchor="ctr" anchorCtr="0">
            <a:noAutofit/>
          </a:bodyPr>
          <a:lstStyle/>
          <a:p>
            <a:endParaRPr/>
          </a:p>
        </p:txBody>
      </p:sp>
      <p:grpSp>
        <p:nvGrpSpPr>
          <p:cNvPr id="1203" name="Google Shape;1203;p44"/>
          <p:cNvGrpSpPr/>
          <p:nvPr/>
        </p:nvGrpSpPr>
        <p:grpSpPr>
          <a:xfrm>
            <a:off x="11354807" y="3178240"/>
            <a:ext cx="1585415" cy="1405811"/>
            <a:chOff x="3725850" y="3874550"/>
            <a:chExt cx="232875" cy="206500"/>
          </a:xfrm>
        </p:grpSpPr>
        <p:sp>
          <p:nvSpPr>
            <p:cNvPr id="1204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07" name="Google Shape;1207;p44"/>
          <p:cNvGrpSpPr/>
          <p:nvPr/>
        </p:nvGrpSpPr>
        <p:grpSpPr>
          <a:xfrm>
            <a:off x="14461643" y="7656556"/>
            <a:ext cx="934763" cy="907074"/>
            <a:chOff x="5244650" y="4666550"/>
            <a:chExt cx="154450" cy="149875"/>
          </a:xfrm>
        </p:grpSpPr>
        <p:sp>
          <p:nvSpPr>
            <p:cNvPr id="1208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7" name="مستطيل 66">
            <a:extLst>
              <a:ext uri="{FF2B5EF4-FFF2-40B4-BE49-F238E27FC236}">
                <a16:creationId xmlns:a16="http://schemas.microsoft.com/office/drawing/2014/main" xmlns="" id="{AF4D5308-FBE9-48AA-9EEA-D927CA1D104B}"/>
              </a:ext>
            </a:extLst>
          </p:cNvPr>
          <p:cNvSpPr/>
          <p:nvPr/>
        </p:nvSpPr>
        <p:spPr>
          <a:xfrm>
            <a:off x="1946118" y="3995620"/>
            <a:ext cx="8812325" cy="1661981"/>
          </a:xfrm>
          <a:prstGeom prst="rect">
            <a:avLst/>
          </a:prstGeom>
          <a:noFill/>
        </p:spPr>
        <p:txBody>
          <a:bodyPr wrap="none" lIns="182868" tIns="91434" rIns="182868" bIns="91434">
            <a:spAutoFit/>
          </a:bodyPr>
          <a:lstStyle/>
          <a:p>
            <a:pPr algn="ctr"/>
            <a:r>
              <a:rPr lang="ar-SA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حل الواجب في منصة</a:t>
            </a:r>
            <a:endParaRPr lang="ar-SA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99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8" name="Picture 2" descr="Diagram&#10;&#10;Description automatically generated with low confidence">
            <a:extLst>
              <a:ext uri="{FF2B5EF4-FFF2-40B4-BE49-F238E27FC236}">
                <a16:creationId xmlns="" xmlns:a16="http://schemas.microsoft.com/office/drawing/2014/main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12286839" y="3534707"/>
            <a:ext cx="3118362" cy="4411292"/>
          </a:xfrm>
          <a:prstGeom prst="rect">
            <a:avLst/>
          </a:prstGeom>
        </p:spPr>
      </p:pic>
      <p:pic>
        <p:nvPicPr>
          <p:cNvPr id="68" name="صورة 67">
            <a:extLst>
              <a:ext uri="{FF2B5EF4-FFF2-40B4-BE49-F238E27FC236}">
                <a16:creationId xmlns:a16="http://schemas.microsoft.com/office/drawing/2014/main" xmlns="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796" y="5796053"/>
            <a:ext cx="4445369" cy="4334237"/>
          </a:xfrm>
          <a:prstGeom prst="rect">
            <a:avLst/>
          </a:prstGeom>
        </p:spPr>
      </p:pic>
      <p:grpSp>
        <p:nvGrpSpPr>
          <p:cNvPr id="72" name="Google Shape;1511;p30">
            <a:extLst>
              <a:ext uri="{FF2B5EF4-FFF2-40B4-BE49-F238E27FC236}">
                <a16:creationId xmlns="" xmlns:a16="http://schemas.microsoft.com/office/drawing/2014/main" id="{2153D432-752F-4DF4-8E34-7587FC866516}"/>
              </a:ext>
            </a:extLst>
          </p:cNvPr>
          <p:cNvGrpSpPr/>
          <p:nvPr/>
        </p:nvGrpSpPr>
        <p:grpSpPr>
          <a:xfrm>
            <a:off x="348446" y="3874057"/>
            <a:ext cx="11691191" cy="2295380"/>
            <a:chOff x="1032250" y="948300"/>
            <a:chExt cx="5560250" cy="3820725"/>
          </a:xfrm>
        </p:grpSpPr>
        <p:sp>
          <p:nvSpPr>
            <p:cNvPr id="73" name="Google Shape;1512;p30">
              <a:extLst>
                <a:ext uri="{FF2B5EF4-FFF2-40B4-BE49-F238E27FC236}">
                  <a16:creationId xmlns="" xmlns:a16="http://schemas.microsoft.com/office/drawing/2014/main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13;p30">
              <a:extLst>
                <a:ext uri="{FF2B5EF4-FFF2-40B4-BE49-F238E27FC236}">
                  <a16:creationId xmlns="" xmlns:a16="http://schemas.microsoft.com/office/drawing/2014/main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14;p30">
              <a:extLst>
                <a:ext uri="{FF2B5EF4-FFF2-40B4-BE49-F238E27FC236}">
                  <a16:creationId xmlns="" xmlns:a16="http://schemas.microsoft.com/office/drawing/2014/main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15;p30">
              <a:extLst>
                <a:ext uri="{FF2B5EF4-FFF2-40B4-BE49-F238E27FC236}">
                  <a16:creationId xmlns="" xmlns:a16="http://schemas.microsoft.com/office/drawing/2014/main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16;p30">
              <a:extLst>
                <a:ext uri="{FF2B5EF4-FFF2-40B4-BE49-F238E27FC236}">
                  <a16:creationId xmlns="" xmlns:a16="http://schemas.microsoft.com/office/drawing/2014/main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17;p30">
              <a:extLst>
                <a:ext uri="{FF2B5EF4-FFF2-40B4-BE49-F238E27FC236}">
                  <a16:creationId xmlns="" xmlns:a16="http://schemas.microsoft.com/office/drawing/2014/main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18;p30">
              <a:extLst>
                <a:ext uri="{FF2B5EF4-FFF2-40B4-BE49-F238E27FC236}">
                  <a16:creationId xmlns="" xmlns:a16="http://schemas.microsoft.com/office/drawing/2014/main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19;p30">
              <a:extLst>
                <a:ext uri="{FF2B5EF4-FFF2-40B4-BE49-F238E27FC236}">
                  <a16:creationId xmlns="" xmlns:a16="http://schemas.microsoft.com/office/drawing/2014/main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20;p30">
              <a:extLst>
                <a:ext uri="{FF2B5EF4-FFF2-40B4-BE49-F238E27FC236}">
                  <a16:creationId xmlns="" xmlns:a16="http://schemas.microsoft.com/office/drawing/2014/main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21;p30">
              <a:extLst>
                <a:ext uri="{FF2B5EF4-FFF2-40B4-BE49-F238E27FC236}">
                  <a16:creationId xmlns="" xmlns:a16="http://schemas.microsoft.com/office/drawing/2014/main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22;p30">
              <a:extLst>
                <a:ext uri="{FF2B5EF4-FFF2-40B4-BE49-F238E27FC236}">
                  <a16:creationId xmlns="" xmlns:a16="http://schemas.microsoft.com/office/drawing/2014/main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23;p30">
              <a:extLst>
                <a:ext uri="{FF2B5EF4-FFF2-40B4-BE49-F238E27FC236}">
                  <a16:creationId xmlns="" xmlns:a16="http://schemas.microsoft.com/office/drawing/2014/main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24;p30">
              <a:extLst>
                <a:ext uri="{FF2B5EF4-FFF2-40B4-BE49-F238E27FC236}">
                  <a16:creationId xmlns="" xmlns:a16="http://schemas.microsoft.com/office/drawing/2014/main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25;p30">
              <a:extLst>
                <a:ext uri="{FF2B5EF4-FFF2-40B4-BE49-F238E27FC236}">
                  <a16:creationId xmlns="" xmlns:a16="http://schemas.microsoft.com/office/drawing/2014/main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26;p30">
              <a:extLst>
                <a:ext uri="{FF2B5EF4-FFF2-40B4-BE49-F238E27FC236}">
                  <a16:creationId xmlns="" xmlns:a16="http://schemas.microsoft.com/office/drawing/2014/main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27;p30">
              <a:extLst>
                <a:ext uri="{FF2B5EF4-FFF2-40B4-BE49-F238E27FC236}">
                  <a16:creationId xmlns="" xmlns:a16="http://schemas.microsoft.com/office/drawing/2014/main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28;p30">
              <a:extLst>
                <a:ext uri="{FF2B5EF4-FFF2-40B4-BE49-F238E27FC236}">
                  <a16:creationId xmlns="" xmlns:a16="http://schemas.microsoft.com/office/drawing/2014/main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29;p30">
              <a:extLst>
                <a:ext uri="{FF2B5EF4-FFF2-40B4-BE49-F238E27FC236}">
                  <a16:creationId xmlns="" xmlns:a16="http://schemas.microsoft.com/office/drawing/2014/main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30;p30">
              <a:extLst>
                <a:ext uri="{FF2B5EF4-FFF2-40B4-BE49-F238E27FC236}">
                  <a16:creationId xmlns="" xmlns:a16="http://schemas.microsoft.com/office/drawing/2014/main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31;p30">
              <a:extLst>
                <a:ext uri="{FF2B5EF4-FFF2-40B4-BE49-F238E27FC236}">
                  <a16:creationId xmlns="" xmlns:a16="http://schemas.microsoft.com/office/drawing/2014/main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32;p30">
              <a:extLst>
                <a:ext uri="{FF2B5EF4-FFF2-40B4-BE49-F238E27FC236}">
                  <a16:creationId xmlns="" xmlns:a16="http://schemas.microsoft.com/office/drawing/2014/main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33;p30">
              <a:extLst>
                <a:ext uri="{FF2B5EF4-FFF2-40B4-BE49-F238E27FC236}">
                  <a16:creationId xmlns="" xmlns:a16="http://schemas.microsoft.com/office/drawing/2014/main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34;p30">
              <a:extLst>
                <a:ext uri="{FF2B5EF4-FFF2-40B4-BE49-F238E27FC236}">
                  <a16:creationId xmlns="" xmlns:a16="http://schemas.microsoft.com/office/drawing/2014/main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35;p30">
              <a:extLst>
                <a:ext uri="{FF2B5EF4-FFF2-40B4-BE49-F238E27FC236}">
                  <a16:creationId xmlns="" xmlns:a16="http://schemas.microsoft.com/office/drawing/2014/main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36;p30">
              <a:extLst>
                <a:ext uri="{FF2B5EF4-FFF2-40B4-BE49-F238E27FC236}">
                  <a16:creationId xmlns="" xmlns:a16="http://schemas.microsoft.com/office/drawing/2014/main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37;p30">
              <a:extLst>
                <a:ext uri="{FF2B5EF4-FFF2-40B4-BE49-F238E27FC236}">
                  <a16:creationId xmlns="" xmlns:a16="http://schemas.microsoft.com/office/drawing/2014/main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38;p30">
              <a:extLst>
                <a:ext uri="{FF2B5EF4-FFF2-40B4-BE49-F238E27FC236}">
                  <a16:creationId xmlns="" xmlns:a16="http://schemas.microsoft.com/office/drawing/2014/main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39;p30">
              <a:extLst>
                <a:ext uri="{FF2B5EF4-FFF2-40B4-BE49-F238E27FC236}">
                  <a16:creationId xmlns="" xmlns:a16="http://schemas.microsoft.com/office/drawing/2014/main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40;p30">
              <a:extLst>
                <a:ext uri="{FF2B5EF4-FFF2-40B4-BE49-F238E27FC236}">
                  <a16:creationId xmlns="" xmlns:a16="http://schemas.microsoft.com/office/drawing/2014/main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41;p30">
              <a:extLst>
                <a:ext uri="{FF2B5EF4-FFF2-40B4-BE49-F238E27FC236}">
                  <a16:creationId xmlns="" xmlns:a16="http://schemas.microsoft.com/office/drawing/2014/main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42;p30">
              <a:extLst>
                <a:ext uri="{FF2B5EF4-FFF2-40B4-BE49-F238E27FC236}">
                  <a16:creationId xmlns="" xmlns:a16="http://schemas.microsoft.com/office/drawing/2014/main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43;p30">
              <a:extLst>
                <a:ext uri="{FF2B5EF4-FFF2-40B4-BE49-F238E27FC236}">
                  <a16:creationId xmlns="" xmlns:a16="http://schemas.microsoft.com/office/drawing/2014/main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44;p30">
              <a:extLst>
                <a:ext uri="{FF2B5EF4-FFF2-40B4-BE49-F238E27FC236}">
                  <a16:creationId xmlns="" xmlns:a16="http://schemas.microsoft.com/office/drawing/2014/main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45;p30">
              <a:extLst>
                <a:ext uri="{FF2B5EF4-FFF2-40B4-BE49-F238E27FC236}">
                  <a16:creationId xmlns="" xmlns:a16="http://schemas.microsoft.com/office/drawing/2014/main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46;p30">
              <a:extLst>
                <a:ext uri="{FF2B5EF4-FFF2-40B4-BE49-F238E27FC236}">
                  <a16:creationId xmlns="" xmlns:a16="http://schemas.microsoft.com/office/drawing/2014/main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47;p30">
              <a:extLst>
                <a:ext uri="{FF2B5EF4-FFF2-40B4-BE49-F238E27FC236}">
                  <a16:creationId xmlns="" xmlns:a16="http://schemas.microsoft.com/office/drawing/2014/main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48;p30">
              <a:extLst>
                <a:ext uri="{FF2B5EF4-FFF2-40B4-BE49-F238E27FC236}">
                  <a16:creationId xmlns="" xmlns:a16="http://schemas.microsoft.com/office/drawing/2014/main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49;p30">
              <a:extLst>
                <a:ext uri="{FF2B5EF4-FFF2-40B4-BE49-F238E27FC236}">
                  <a16:creationId xmlns="" xmlns:a16="http://schemas.microsoft.com/office/drawing/2014/main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50;p30">
              <a:extLst>
                <a:ext uri="{FF2B5EF4-FFF2-40B4-BE49-F238E27FC236}">
                  <a16:creationId xmlns="" xmlns:a16="http://schemas.microsoft.com/office/drawing/2014/main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51;p30">
              <a:extLst>
                <a:ext uri="{FF2B5EF4-FFF2-40B4-BE49-F238E27FC236}">
                  <a16:creationId xmlns="" xmlns:a16="http://schemas.microsoft.com/office/drawing/2014/main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52;p30">
              <a:extLst>
                <a:ext uri="{FF2B5EF4-FFF2-40B4-BE49-F238E27FC236}">
                  <a16:creationId xmlns="" xmlns:a16="http://schemas.microsoft.com/office/drawing/2014/main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53;p30">
              <a:extLst>
                <a:ext uri="{FF2B5EF4-FFF2-40B4-BE49-F238E27FC236}">
                  <a16:creationId xmlns="" xmlns:a16="http://schemas.microsoft.com/office/drawing/2014/main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54;p30">
              <a:extLst>
                <a:ext uri="{FF2B5EF4-FFF2-40B4-BE49-F238E27FC236}">
                  <a16:creationId xmlns="" xmlns:a16="http://schemas.microsoft.com/office/drawing/2014/main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55;p30">
              <a:extLst>
                <a:ext uri="{FF2B5EF4-FFF2-40B4-BE49-F238E27FC236}">
                  <a16:creationId xmlns="" xmlns:a16="http://schemas.microsoft.com/office/drawing/2014/main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56;p30">
              <a:extLst>
                <a:ext uri="{FF2B5EF4-FFF2-40B4-BE49-F238E27FC236}">
                  <a16:creationId xmlns="" xmlns:a16="http://schemas.microsoft.com/office/drawing/2014/main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57;p30">
              <a:extLst>
                <a:ext uri="{FF2B5EF4-FFF2-40B4-BE49-F238E27FC236}">
                  <a16:creationId xmlns="" xmlns:a16="http://schemas.microsoft.com/office/drawing/2014/main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58;p30">
              <a:extLst>
                <a:ext uri="{FF2B5EF4-FFF2-40B4-BE49-F238E27FC236}">
                  <a16:creationId xmlns="" xmlns:a16="http://schemas.microsoft.com/office/drawing/2014/main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559;p30">
              <a:extLst>
                <a:ext uri="{FF2B5EF4-FFF2-40B4-BE49-F238E27FC236}">
                  <a16:creationId xmlns="" xmlns:a16="http://schemas.microsoft.com/office/drawing/2014/main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560;p30">
              <a:extLst>
                <a:ext uri="{FF2B5EF4-FFF2-40B4-BE49-F238E27FC236}">
                  <a16:creationId xmlns="" xmlns:a16="http://schemas.microsoft.com/office/drawing/2014/main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561;p30">
              <a:extLst>
                <a:ext uri="{FF2B5EF4-FFF2-40B4-BE49-F238E27FC236}">
                  <a16:creationId xmlns="" xmlns:a16="http://schemas.microsoft.com/office/drawing/2014/main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562;p30">
              <a:extLst>
                <a:ext uri="{FF2B5EF4-FFF2-40B4-BE49-F238E27FC236}">
                  <a16:creationId xmlns="" xmlns:a16="http://schemas.microsoft.com/office/drawing/2014/main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563;p30">
              <a:extLst>
                <a:ext uri="{FF2B5EF4-FFF2-40B4-BE49-F238E27FC236}">
                  <a16:creationId xmlns="" xmlns:a16="http://schemas.microsoft.com/office/drawing/2014/main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564;p30">
              <a:extLst>
                <a:ext uri="{FF2B5EF4-FFF2-40B4-BE49-F238E27FC236}">
                  <a16:creationId xmlns="" xmlns:a16="http://schemas.microsoft.com/office/drawing/2014/main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565;p30">
              <a:extLst>
                <a:ext uri="{FF2B5EF4-FFF2-40B4-BE49-F238E27FC236}">
                  <a16:creationId xmlns="" xmlns:a16="http://schemas.microsoft.com/office/drawing/2014/main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566;p30">
              <a:extLst>
                <a:ext uri="{FF2B5EF4-FFF2-40B4-BE49-F238E27FC236}">
                  <a16:creationId xmlns="" xmlns:a16="http://schemas.microsoft.com/office/drawing/2014/main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567;p30">
              <a:extLst>
                <a:ext uri="{FF2B5EF4-FFF2-40B4-BE49-F238E27FC236}">
                  <a16:creationId xmlns="" xmlns:a16="http://schemas.microsoft.com/office/drawing/2014/main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568;p30">
              <a:extLst>
                <a:ext uri="{FF2B5EF4-FFF2-40B4-BE49-F238E27FC236}">
                  <a16:creationId xmlns="" xmlns:a16="http://schemas.microsoft.com/office/drawing/2014/main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569;p30">
              <a:extLst>
                <a:ext uri="{FF2B5EF4-FFF2-40B4-BE49-F238E27FC236}">
                  <a16:creationId xmlns="" xmlns:a16="http://schemas.microsoft.com/office/drawing/2014/main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570;p30">
              <a:extLst>
                <a:ext uri="{FF2B5EF4-FFF2-40B4-BE49-F238E27FC236}">
                  <a16:creationId xmlns="" xmlns:a16="http://schemas.microsoft.com/office/drawing/2014/main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571;p30">
              <a:extLst>
                <a:ext uri="{FF2B5EF4-FFF2-40B4-BE49-F238E27FC236}">
                  <a16:creationId xmlns="" xmlns:a16="http://schemas.microsoft.com/office/drawing/2014/main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572;p30">
              <a:extLst>
                <a:ext uri="{FF2B5EF4-FFF2-40B4-BE49-F238E27FC236}">
                  <a16:creationId xmlns="" xmlns:a16="http://schemas.microsoft.com/office/drawing/2014/main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573;p30">
              <a:extLst>
                <a:ext uri="{FF2B5EF4-FFF2-40B4-BE49-F238E27FC236}">
                  <a16:creationId xmlns="" xmlns:a16="http://schemas.microsoft.com/office/drawing/2014/main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574;p30">
              <a:extLst>
                <a:ext uri="{FF2B5EF4-FFF2-40B4-BE49-F238E27FC236}">
                  <a16:creationId xmlns="" xmlns:a16="http://schemas.microsoft.com/office/drawing/2014/main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575;p30">
              <a:extLst>
                <a:ext uri="{FF2B5EF4-FFF2-40B4-BE49-F238E27FC236}">
                  <a16:creationId xmlns="" xmlns:a16="http://schemas.microsoft.com/office/drawing/2014/main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576;p30">
              <a:extLst>
                <a:ext uri="{FF2B5EF4-FFF2-40B4-BE49-F238E27FC236}">
                  <a16:creationId xmlns="" xmlns:a16="http://schemas.microsoft.com/office/drawing/2014/main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577;p30">
              <a:extLst>
                <a:ext uri="{FF2B5EF4-FFF2-40B4-BE49-F238E27FC236}">
                  <a16:creationId xmlns="" xmlns:a16="http://schemas.microsoft.com/office/drawing/2014/main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578;p30">
              <a:extLst>
                <a:ext uri="{FF2B5EF4-FFF2-40B4-BE49-F238E27FC236}">
                  <a16:creationId xmlns="" xmlns:a16="http://schemas.microsoft.com/office/drawing/2014/main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579;p30">
              <a:extLst>
                <a:ext uri="{FF2B5EF4-FFF2-40B4-BE49-F238E27FC236}">
                  <a16:creationId xmlns="" xmlns:a16="http://schemas.microsoft.com/office/drawing/2014/main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580;p30">
              <a:extLst>
                <a:ext uri="{FF2B5EF4-FFF2-40B4-BE49-F238E27FC236}">
                  <a16:creationId xmlns="" xmlns:a16="http://schemas.microsoft.com/office/drawing/2014/main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581;p30">
              <a:extLst>
                <a:ext uri="{FF2B5EF4-FFF2-40B4-BE49-F238E27FC236}">
                  <a16:creationId xmlns="" xmlns:a16="http://schemas.microsoft.com/office/drawing/2014/main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582;p30">
              <a:extLst>
                <a:ext uri="{FF2B5EF4-FFF2-40B4-BE49-F238E27FC236}">
                  <a16:creationId xmlns="" xmlns:a16="http://schemas.microsoft.com/office/drawing/2014/main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583;p30">
              <a:extLst>
                <a:ext uri="{FF2B5EF4-FFF2-40B4-BE49-F238E27FC236}">
                  <a16:creationId xmlns="" xmlns:a16="http://schemas.microsoft.com/office/drawing/2014/main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584;p30">
              <a:extLst>
                <a:ext uri="{FF2B5EF4-FFF2-40B4-BE49-F238E27FC236}">
                  <a16:creationId xmlns="" xmlns:a16="http://schemas.microsoft.com/office/drawing/2014/main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585;p30">
              <a:extLst>
                <a:ext uri="{FF2B5EF4-FFF2-40B4-BE49-F238E27FC236}">
                  <a16:creationId xmlns="" xmlns:a16="http://schemas.microsoft.com/office/drawing/2014/main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86;p30">
              <a:extLst>
                <a:ext uri="{FF2B5EF4-FFF2-40B4-BE49-F238E27FC236}">
                  <a16:creationId xmlns="" xmlns:a16="http://schemas.microsoft.com/office/drawing/2014/main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87;p30">
              <a:extLst>
                <a:ext uri="{FF2B5EF4-FFF2-40B4-BE49-F238E27FC236}">
                  <a16:creationId xmlns="" xmlns:a16="http://schemas.microsoft.com/office/drawing/2014/main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88;p30">
              <a:extLst>
                <a:ext uri="{FF2B5EF4-FFF2-40B4-BE49-F238E27FC236}">
                  <a16:creationId xmlns="" xmlns:a16="http://schemas.microsoft.com/office/drawing/2014/main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89;p30">
              <a:extLst>
                <a:ext uri="{FF2B5EF4-FFF2-40B4-BE49-F238E27FC236}">
                  <a16:creationId xmlns="" xmlns:a16="http://schemas.microsoft.com/office/drawing/2014/main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90;p30">
              <a:extLst>
                <a:ext uri="{FF2B5EF4-FFF2-40B4-BE49-F238E27FC236}">
                  <a16:creationId xmlns="" xmlns:a16="http://schemas.microsoft.com/office/drawing/2014/main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91;p30">
              <a:extLst>
                <a:ext uri="{FF2B5EF4-FFF2-40B4-BE49-F238E27FC236}">
                  <a16:creationId xmlns="" xmlns:a16="http://schemas.microsoft.com/office/drawing/2014/main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92;p30">
              <a:extLst>
                <a:ext uri="{FF2B5EF4-FFF2-40B4-BE49-F238E27FC236}">
                  <a16:creationId xmlns="" xmlns:a16="http://schemas.microsoft.com/office/drawing/2014/main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93;p30">
              <a:extLst>
                <a:ext uri="{FF2B5EF4-FFF2-40B4-BE49-F238E27FC236}">
                  <a16:creationId xmlns="" xmlns:a16="http://schemas.microsoft.com/office/drawing/2014/main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94;p30">
              <a:extLst>
                <a:ext uri="{FF2B5EF4-FFF2-40B4-BE49-F238E27FC236}">
                  <a16:creationId xmlns="" xmlns:a16="http://schemas.microsoft.com/office/drawing/2014/main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5;p30">
              <a:extLst>
                <a:ext uri="{FF2B5EF4-FFF2-40B4-BE49-F238E27FC236}">
                  <a16:creationId xmlns="" xmlns:a16="http://schemas.microsoft.com/office/drawing/2014/main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596;p30">
              <a:extLst>
                <a:ext uri="{FF2B5EF4-FFF2-40B4-BE49-F238E27FC236}">
                  <a16:creationId xmlns="" xmlns:a16="http://schemas.microsoft.com/office/drawing/2014/main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597;p30">
              <a:extLst>
                <a:ext uri="{FF2B5EF4-FFF2-40B4-BE49-F238E27FC236}">
                  <a16:creationId xmlns="" xmlns:a16="http://schemas.microsoft.com/office/drawing/2014/main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598;p30">
              <a:extLst>
                <a:ext uri="{FF2B5EF4-FFF2-40B4-BE49-F238E27FC236}">
                  <a16:creationId xmlns="" xmlns:a16="http://schemas.microsoft.com/office/drawing/2014/main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599;p30">
              <a:extLst>
                <a:ext uri="{FF2B5EF4-FFF2-40B4-BE49-F238E27FC236}">
                  <a16:creationId xmlns="" xmlns:a16="http://schemas.microsoft.com/office/drawing/2014/main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00;p30">
              <a:extLst>
                <a:ext uri="{FF2B5EF4-FFF2-40B4-BE49-F238E27FC236}">
                  <a16:creationId xmlns="" xmlns:a16="http://schemas.microsoft.com/office/drawing/2014/main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01;p30">
              <a:extLst>
                <a:ext uri="{FF2B5EF4-FFF2-40B4-BE49-F238E27FC236}">
                  <a16:creationId xmlns="" xmlns:a16="http://schemas.microsoft.com/office/drawing/2014/main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02;p30">
              <a:extLst>
                <a:ext uri="{FF2B5EF4-FFF2-40B4-BE49-F238E27FC236}">
                  <a16:creationId xmlns="" xmlns:a16="http://schemas.microsoft.com/office/drawing/2014/main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03;p30">
              <a:extLst>
                <a:ext uri="{FF2B5EF4-FFF2-40B4-BE49-F238E27FC236}">
                  <a16:creationId xmlns="" xmlns:a16="http://schemas.microsoft.com/office/drawing/2014/main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04;p30">
              <a:extLst>
                <a:ext uri="{FF2B5EF4-FFF2-40B4-BE49-F238E27FC236}">
                  <a16:creationId xmlns="" xmlns:a16="http://schemas.microsoft.com/office/drawing/2014/main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05;p30">
              <a:extLst>
                <a:ext uri="{FF2B5EF4-FFF2-40B4-BE49-F238E27FC236}">
                  <a16:creationId xmlns="" xmlns:a16="http://schemas.microsoft.com/office/drawing/2014/main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606;p30">
              <a:extLst>
                <a:ext uri="{FF2B5EF4-FFF2-40B4-BE49-F238E27FC236}">
                  <a16:creationId xmlns="" xmlns:a16="http://schemas.microsoft.com/office/drawing/2014/main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607;p30">
              <a:extLst>
                <a:ext uri="{FF2B5EF4-FFF2-40B4-BE49-F238E27FC236}">
                  <a16:creationId xmlns="" xmlns:a16="http://schemas.microsoft.com/office/drawing/2014/main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608;p30">
              <a:extLst>
                <a:ext uri="{FF2B5EF4-FFF2-40B4-BE49-F238E27FC236}">
                  <a16:creationId xmlns="" xmlns:a16="http://schemas.microsoft.com/office/drawing/2014/main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609;p30">
              <a:extLst>
                <a:ext uri="{FF2B5EF4-FFF2-40B4-BE49-F238E27FC236}">
                  <a16:creationId xmlns="" xmlns:a16="http://schemas.microsoft.com/office/drawing/2014/main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610;p30">
              <a:extLst>
                <a:ext uri="{FF2B5EF4-FFF2-40B4-BE49-F238E27FC236}">
                  <a16:creationId xmlns="" xmlns:a16="http://schemas.microsoft.com/office/drawing/2014/main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611;p30">
              <a:extLst>
                <a:ext uri="{FF2B5EF4-FFF2-40B4-BE49-F238E27FC236}">
                  <a16:creationId xmlns="" xmlns:a16="http://schemas.microsoft.com/office/drawing/2014/main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612;p30">
              <a:extLst>
                <a:ext uri="{FF2B5EF4-FFF2-40B4-BE49-F238E27FC236}">
                  <a16:creationId xmlns="" xmlns:a16="http://schemas.microsoft.com/office/drawing/2014/main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613;p30">
              <a:extLst>
                <a:ext uri="{FF2B5EF4-FFF2-40B4-BE49-F238E27FC236}">
                  <a16:creationId xmlns="" xmlns:a16="http://schemas.microsoft.com/office/drawing/2014/main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614;p30">
              <a:extLst>
                <a:ext uri="{FF2B5EF4-FFF2-40B4-BE49-F238E27FC236}">
                  <a16:creationId xmlns="" xmlns:a16="http://schemas.microsoft.com/office/drawing/2014/main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615;p30">
              <a:extLst>
                <a:ext uri="{FF2B5EF4-FFF2-40B4-BE49-F238E27FC236}">
                  <a16:creationId xmlns="" xmlns:a16="http://schemas.microsoft.com/office/drawing/2014/main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2" name="Picture 2" descr="نتيجة بحث الصور عن numbers gif clipart">
            <a:extLst>
              <a:ext uri="{FF2B5EF4-FFF2-40B4-BE49-F238E27FC236}">
                <a16:creationId xmlns="" xmlns:a16="http://schemas.microsoft.com/office/drawing/2014/main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695" y="-162368"/>
            <a:ext cx="4712888" cy="353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96" y="3583304"/>
            <a:ext cx="1788659" cy="178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مربع نص 184"/>
          <p:cNvSpPr txBox="1"/>
          <p:nvPr/>
        </p:nvSpPr>
        <p:spPr>
          <a:xfrm>
            <a:off x="3332684" y="754574"/>
            <a:ext cx="8301770" cy="1523495"/>
          </a:xfrm>
          <a:prstGeom prst="rect">
            <a:avLst/>
          </a:prstGeom>
          <a:noFill/>
        </p:spPr>
        <p:txBody>
          <a:bodyPr wrap="square" lIns="137154" tIns="68577" rIns="137154" bIns="68577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الواجب</a:t>
            </a:r>
          </a:p>
        </p:txBody>
      </p:sp>
      <p:pic>
        <p:nvPicPr>
          <p:cNvPr id="186" name="Picture 6" descr="Patrenia Gooden: Writi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6407" y="6456812"/>
            <a:ext cx="4317923" cy="249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713" y="843830"/>
            <a:ext cx="2573936" cy="200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Miss Elaina GIFs - Get the best GIF on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98" y="7115095"/>
            <a:ext cx="5131205" cy="2886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45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15085679" y="3845817"/>
            <a:ext cx="3460800" cy="3778943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" action="ppaction://noaction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14737690" y="4678829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" action="ppaction://noaction"/>
          </p:cNvPr>
          <p:cNvSpPr/>
          <p:nvPr/>
        </p:nvSpPr>
        <p:spPr>
          <a:xfrm rot="-5400000">
            <a:off x="14737690" y="57845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14737690" y="68902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1571522" y="8555630"/>
            <a:ext cx="437094" cy="534474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54" name="Rectangle 3">
            <a:extLst>
              <a:ext uri="{FF2B5EF4-FFF2-40B4-BE49-F238E27FC236}">
                <a16:creationId xmlns="" xmlns:a16="http://schemas.microsoft.com/office/drawing/2014/main" id="{5EE9856E-C120-403F-9AD8-7F072859FA6D}"/>
              </a:ext>
            </a:extLst>
          </p:cNvPr>
          <p:cNvSpPr/>
          <p:nvPr/>
        </p:nvSpPr>
        <p:spPr>
          <a:xfrm>
            <a:off x="-1693298" y="1306244"/>
            <a:ext cx="10519200" cy="769435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137154" tIns="68577" rIns="137154" bIns="68577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371531" rtl="1">
              <a:defRPr/>
            </a:pP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41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41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41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41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41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="" xmlns:a16="http://schemas.microsoft.com/office/drawing/2014/main" id="{94E47E75-B5CF-487C-8B40-9F43D607B58F}"/>
              </a:ext>
            </a:extLst>
          </p:cNvPr>
          <p:cNvSpPr/>
          <p:nvPr/>
        </p:nvSpPr>
        <p:spPr>
          <a:xfrm>
            <a:off x="1719196" y="525250"/>
            <a:ext cx="6036740" cy="8079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41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41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41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4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41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41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="" xmlns:a16="http://schemas.microsoft.com/office/drawing/2014/main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 rot="10328227">
            <a:off x="1558859" y="1317003"/>
            <a:ext cx="1099145" cy="845492"/>
          </a:xfrm>
          <a:prstGeom prst="rect">
            <a:avLst/>
          </a:prstGeom>
        </p:spPr>
      </p:pic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3486856">
            <a:off x="375419" y="8172233"/>
            <a:ext cx="1865037" cy="1761191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="" xmlns:a16="http://schemas.microsoft.com/office/drawing/2014/main" id="{39345CDE-8D93-42F1-89C5-0A0E659C9C6D}"/>
              </a:ext>
            </a:extLst>
          </p:cNvPr>
          <p:cNvSpPr/>
          <p:nvPr/>
        </p:nvSpPr>
        <p:spPr>
          <a:xfrm>
            <a:off x="3583884" y="3203950"/>
            <a:ext cx="5727576" cy="1506260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r>
              <a:rPr lang="ar-SA" sz="42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     </a:t>
            </a:r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</a:t>
            </a:r>
          </a:p>
          <a:p>
            <a:pPr algn="ctr"/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الرحمن ورعايته</a:t>
            </a:r>
          </a:p>
          <a:p>
            <a:pPr algn="ctr" defTabSz="1371498"/>
            <a:endParaRPr lang="ar-SA" sz="42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="" xmlns:a16="http://schemas.microsoft.com/office/drawing/2014/main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750092" y="5583107"/>
            <a:ext cx="3858042" cy="1929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5">
            <a:extLst>
              <a:ext uri="{FF2B5EF4-FFF2-40B4-BE49-F238E27FC236}">
                <a16:creationId xmlns="" xmlns:a16="http://schemas.microsoft.com/office/drawing/2014/main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802" t="78057" r="35493" b="17140"/>
          <a:stretch/>
        </p:blipFill>
        <p:spPr>
          <a:xfrm>
            <a:off x="2897908" y="7257710"/>
            <a:ext cx="8667770" cy="94749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="" xmlns:a16="http://schemas.microsoft.com/office/drawing/2014/main" id="{8E4724F8-A11D-4680-92A8-7CB5FCC1C745}"/>
              </a:ext>
            </a:extLst>
          </p:cNvPr>
          <p:cNvSpPr/>
          <p:nvPr/>
        </p:nvSpPr>
        <p:spPr>
          <a:xfrm>
            <a:off x="1216683" y="8604320"/>
            <a:ext cx="12954000" cy="630846"/>
          </a:xfrm>
          <a:prstGeom prst="rect">
            <a:avLst/>
          </a:prstGeom>
        </p:spPr>
        <p:txBody>
          <a:bodyPr wrap="square" lIns="137154" tIns="68577" rIns="137154" bIns="68577">
            <a:spAutoFit/>
          </a:bodyPr>
          <a:lstStyle/>
          <a:p>
            <a:pPr algn="ctr"/>
            <a:r>
              <a:rPr lang="ar-AE" sz="3200" dirty="0">
                <a:solidFill>
                  <a:schemeClr val="bg1">
                    <a:lumMod val="60000"/>
                    <a:lumOff val="4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32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="" xmlns:a16="http://schemas.microsoft.com/office/drawing/2014/main" id="{29379E6A-4607-48A3-8AD2-909D460AC40D}"/>
              </a:ext>
            </a:extLst>
          </p:cNvPr>
          <p:cNvSpPr/>
          <p:nvPr/>
        </p:nvSpPr>
        <p:spPr>
          <a:xfrm>
            <a:off x="10391790" y="6900560"/>
            <a:ext cx="1665516" cy="15636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endParaRPr lang="en-GB"/>
          </a:p>
        </p:txBody>
      </p:sp>
      <p:sp>
        <p:nvSpPr>
          <p:cNvPr id="142" name="Google_teacher"/>
          <p:cNvSpPr/>
          <p:nvPr/>
        </p:nvSpPr>
        <p:spPr>
          <a:xfrm>
            <a:off x="13086260" y="9235166"/>
            <a:ext cx="4846140" cy="11805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52393" tIns="152393" rIns="152393" bIns="152393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4800" dirty="0" err="1">
                <a:solidFill>
                  <a:srgbClr val="CC3399"/>
                </a:solidFill>
              </a:rPr>
              <a:t>Jcliiio</a:t>
            </a:r>
            <a:endParaRPr sz="4800" dirty="0">
              <a:solidFill>
                <a:srgbClr val="CC3399"/>
              </a:solidFill>
            </a:endParaRPr>
          </a:p>
        </p:txBody>
      </p:sp>
      <p:pic>
        <p:nvPicPr>
          <p:cNvPr id="143" name="Picture 2" descr="شعار سناب مفرغ للتصميم انجروفيك – شعار تويوتا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217168" y="8822867"/>
            <a:ext cx="1647452" cy="1647455"/>
          </a:xfrm>
          <a:prstGeom prst="rect">
            <a:avLst/>
          </a:prstGeom>
          <a:noFill/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506026" y="8766272"/>
            <a:ext cx="1438379" cy="143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/>
          <a:p>
            <a:r>
              <a:rPr lang="ar-SA" sz="24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5775364" y="4609987"/>
            <a:ext cx="2740346" cy="7207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24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grpSp>
        <p:nvGrpSpPr>
          <p:cNvPr id="147" name="Google Shape;2750;p69"/>
          <p:cNvGrpSpPr/>
          <p:nvPr/>
        </p:nvGrpSpPr>
        <p:grpSpPr>
          <a:xfrm>
            <a:off x="7492797" y="476236"/>
            <a:ext cx="965442" cy="843941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Google Shape;2823;p70"/>
          <p:cNvGrpSpPr/>
          <p:nvPr/>
        </p:nvGrpSpPr>
        <p:grpSpPr>
          <a:xfrm>
            <a:off x="-418030" y="2335279"/>
            <a:ext cx="2526461" cy="1895582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8411135" y="-245145"/>
            <a:ext cx="1752090" cy="2038548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0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671" y="2155316"/>
            <a:ext cx="2193972" cy="2193972"/>
          </a:xfrm>
          <a:prstGeom prst="rect">
            <a:avLst/>
          </a:prstGeom>
        </p:spPr>
      </p:pic>
      <p:pic>
        <p:nvPicPr>
          <p:cNvPr id="71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608" y="3239289"/>
            <a:ext cx="3027258" cy="3027258"/>
          </a:xfrm>
          <a:prstGeom prst="rect">
            <a:avLst/>
          </a:prstGeom>
        </p:spPr>
      </p:pic>
      <p:sp>
        <p:nvSpPr>
          <p:cNvPr id="76" name="Google Shape;681;p51">
            <a:hlinkClick r:id="" action="ppaction://noaction"/>
          </p:cNvPr>
          <p:cNvSpPr txBox="1">
            <a:spLocks/>
          </p:cNvSpPr>
          <p:nvPr/>
        </p:nvSpPr>
        <p:spPr>
          <a:xfrm>
            <a:off x="15384944" y="5576962"/>
            <a:ext cx="2879411" cy="71675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oncert One"/>
              <a:buNone/>
              <a:defRPr sz="32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77" name="Google Shape;684;p51">
            <a:hlinkClick r:id="" action="ppaction://noaction"/>
          </p:cNvPr>
          <p:cNvSpPr txBox="1">
            <a:spLocks/>
          </p:cNvSpPr>
          <p:nvPr/>
        </p:nvSpPr>
        <p:spPr>
          <a:xfrm>
            <a:off x="15923420" y="6681790"/>
            <a:ext cx="2364581" cy="71675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pic>
        <p:nvPicPr>
          <p:cNvPr id="78" name="Picture 2" descr="من قدك يامدلل .. آمر تــدلل [الأرشيف] - الصفحة 6 - منتديات قصايد ليل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3074" y="7568716"/>
            <a:ext cx="2356317" cy="147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صور للمقدمات | Miraculous / Arabic Amino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450" y="4491741"/>
            <a:ext cx="4586045" cy="203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38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itle 1">
            <a:extLst>
              <a:ext uri="{FF2B5EF4-FFF2-40B4-BE49-F238E27FC236}">
                <a16:creationId xmlns:a16="http://schemas.microsoft.com/office/drawing/2014/main" xmlns="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-1219200" y="2085835"/>
            <a:ext cx="20802600" cy="831546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grpSp>
        <p:nvGrpSpPr>
          <p:cNvPr id="219" name="Group 16">
            <a:extLst>
              <a:ext uri="{FF2B5EF4-FFF2-40B4-BE49-F238E27FC236}">
                <a16:creationId xmlns:a16="http://schemas.microsoft.com/office/drawing/2014/main" xmlns="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9529879" y="6302533"/>
            <a:ext cx="8205674" cy="3374870"/>
            <a:chOff x="711958" y="2131325"/>
            <a:chExt cx="11348666" cy="4667535"/>
          </a:xfrm>
          <a:solidFill>
            <a:srgbClr val="FFC000"/>
          </a:solidFill>
        </p:grpSpPr>
        <p:sp>
          <p:nvSpPr>
            <p:cNvPr id="220" name="Oval 17">
              <a:extLst>
                <a:ext uri="{FF2B5EF4-FFF2-40B4-BE49-F238E27FC236}">
                  <a16:creationId xmlns:a16="http://schemas.microsoft.com/office/drawing/2014/main" xmlns="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21" name="Straight Connector 18">
              <a:extLst>
                <a:ext uri="{FF2B5EF4-FFF2-40B4-BE49-F238E27FC236}">
                  <a16:creationId xmlns:a16="http://schemas.microsoft.com/office/drawing/2014/main" xmlns="" id="{24373373-C3E5-41C1-879D-A19952DDE8EB}"/>
                </a:ext>
              </a:extLst>
            </p:cNvPr>
            <p:cNvCxnSpPr>
              <a:stCxn id="220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cxnSp>
        <p:cxnSp>
          <p:nvCxnSpPr>
            <p:cNvPr id="222" name="Straight Connector 19">
              <a:extLst>
                <a:ext uri="{FF2B5EF4-FFF2-40B4-BE49-F238E27FC236}">
                  <a16:creationId xmlns:a16="http://schemas.microsoft.com/office/drawing/2014/main" xmlns="" id="{20DE293A-1D11-4506-877D-260A33538391}"/>
                </a:ext>
              </a:extLst>
            </p:cNvPr>
            <p:cNvCxnSpPr>
              <a:stCxn id="220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cxnSp>
      </p:grpSp>
      <p:pic>
        <p:nvPicPr>
          <p:cNvPr id="208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751" y="2588428"/>
            <a:ext cx="3699335" cy="1834072"/>
          </a:xfrm>
          <a:prstGeom prst="rect">
            <a:avLst/>
          </a:prstGeom>
        </p:spPr>
      </p:pic>
      <p:pic>
        <p:nvPicPr>
          <p:cNvPr id="209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443020" y="576462"/>
            <a:ext cx="3521799" cy="1746051"/>
          </a:xfrm>
          <a:prstGeom prst="rect">
            <a:avLst/>
          </a:prstGeom>
        </p:spPr>
      </p:pic>
      <p:pic>
        <p:nvPicPr>
          <p:cNvPr id="212" name="图片 2">
            <a:extLst>
              <a:ext uri="{FF2B5EF4-FFF2-40B4-BE49-F238E27FC236}">
                <a16:creationId xmlns="" xmlns:a16="http://schemas.microsoft.com/office/drawing/2014/main" id="{10D75F74-A96D-4E33-A9C6-5D5C06D7C2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46581" y="1977499"/>
            <a:ext cx="1583625" cy="1367040"/>
          </a:xfrm>
          <a:prstGeom prst="rect">
            <a:avLst/>
          </a:prstGeom>
        </p:spPr>
      </p:pic>
      <p:pic>
        <p:nvPicPr>
          <p:cNvPr id="213" name="图片 2">
            <a:extLst>
              <a:ext uri="{FF2B5EF4-FFF2-40B4-BE49-F238E27FC236}">
                <a16:creationId xmlns="" xmlns:a16="http://schemas.microsoft.com/office/drawing/2014/main" id="{91749D46-02CB-40DF-8B3B-FC9AF43A9D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86662" y="8685617"/>
            <a:ext cx="1583625" cy="1367040"/>
          </a:xfrm>
          <a:prstGeom prst="rect">
            <a:avLst/>
          </a:prstGeom>
        </p:spPr>
      </p:pic>
      <p:pic>
        <p:nvPicPr>
          <p:cNvPr id="214" name="图片 2">
            <a:extLst>
              <a:ext uri="{FF2B5EF4-FFF2-40B4-BE49-F238E27FC236}">
                <a16:creationId xmlns="" xmlns:a16="http://schemas.microsoft.com/office/drawing/2014/main" id="{1DB7760C-A367-48D6-928D-DC260D59D6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755778">
            <a:off x="17075032" y="1904908"/>
            <a:ext cx="1583625" cy="1367040"/>
          </a:xfrm>
          <a:prstGeom prst="rect">
            <a:avLst/>
          </a:prstGeom>
        </p:spPr>
      </p:pic>
      <p:pic>
        <p:nvPicPr>
          <p:cNvPr id="215" name="图片 2">
            <a:extLst>
              <a:ext uri="{FF2B5EF4-FFF2-40B4-BE49-F238E27FC236}">
                <a16:creationId xmlns="" xmlns:a16="http://schemas.microsoft.com/office/drawing/2014/main" id="{10B8F173-8BE5-43F4-9C78-EFECE91655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716874">
            <a:off x="16929455" y="8468775"/>
            <a:ext cx="1583625" cy="1367040"/>
          </a:xfrm>
          <a:prstGeom prst="rect">
            <a:avLst/>
          </a:prstGeom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xmlns="" id="{1CD2D550-7B1D-4FC2-8452-EA307C19690C}"/>
              </a:ext>
            </a:extLst>
          </p:cNvPr>
          <p:cNvSpPr/>
          <p:nvPr/>
        </p:nvSpPr>
        <p:spPr>
          <a:xfrm>
            <a:off x="13993080" y="3314299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1" name="33">
            <a:extLst>
              <a:ext uri="{FF2B5EF4-FFF2-40B4-BE49-F238E27FC236}">
                <a16:creationId xmlns:a16="http://schemas.microsoft.com/office/drawing/2014/main" xmlns="" id="{51B079B1-83B0-4114-BEC0-9E5FAF4C754F}"/>
              </a:ext>
            </a:extLst>
          </p:cNvPr>
          <p:cNvSpPr/>
          <p:nvPr/>
        </p:nvSpPr>
        <p:spPr>
          <a:xfrm rot="20318684">
            <a:off x="14023523" y="3368086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4" name="22">
            <a:extLst>
              <a:ext uri="{FF2B5EF4-FFF2-40B4-BE49-F238E27FC236}">
                <a16:creationId xmlns:a16="http://schemas.microsoft.com/office/drawing/2014/main" xmlns="" id="{ACA4E5FC-74EE-438D-B56A-CF9E9725EDE1}"/>
              </a:ext>
            </a:extLst>
          </p:cNvPr>
          <p:cNvSpPr/>
          <p:nvPr/>
        </p:nvSpPr>
        <p:spPr>
          <a:xfrm rot="20318684">
            <a:off x="14521255" y="336808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5" name="11">
            <a:extLst>
              <a:ext uri="{FF2B5EF4-FFF2-40B4-BE49-F238E27FC236}">
                <a16:creationId xmlns:a16="http://schemas.microsoft.com/office/drawing/2014/main" xmlns="" id="{B3A46C51-C992-4DA6-A99B-50E661FC03A7}"/>
              </a:ext>
            </a:extLst>
          </p:cNvPr>
          <p:cNvSpPr/>
          <p:nvPr/>
        </p:nvSpPr>
        <p:spPr>
          <a:xfrm rot="20318684">
            <a:off x="15019003" y="336304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6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9E5B77E7-C268-4D9E-B66D-7F88EE295BCC}"/>
              </a:ext>
            </a:extLst>
          </p:cNvPr>
          <p:cNvSpPr/>
          <p:nvPr/>
        </p:nvSpPr>
        <p:spPr>
          <a:xfrm rot="20318684">
            <a:off x="14023525" y="336304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7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BE61C511-B019-4B79-98E9-4E2B614065BA}"/>
              </a:ext>
            </a:extLst>
          </p:cNvPr>
          <p:cNvSpPr/>
          <p:nvPr/>
        </p:nvSpPr>
        <p:spPr>
          <a:xfrm rot="20318684">
            <a:off x="14521256" y="336304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8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BD74C060-9FFA-4F69-86AC-D42824BA83DB}"/>
              </a:ext>
            </a:extLst>
          </p:cNvPr>
          <p:cNvSpPr/>
          <p:nvPr/>
        </p:nvSpPr>
        <p:spPr>
          <a:xfrm rot="20318684">
            <a:off x="15019004" y="335800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15" name="مستطيل: زوايا مستديرة 114">
            <a:extLst>
              <a:ext uri="{FF2B5EF4-FFF2-40B4-BE49-F238E27FC236}">
                <a16:creationId xmlns:a16="http://schemas.microsoft.com/office/drawing/2014/main" xmlns="" id="{8D8EDC8D-B5EB-488C-86E1-B62269928841}"/>
              </a:ext>
            </a:extLst>
          </p:cNvPr>
          <p:cNvSpPr/>
          <p:nvPr/>
        </p:nvSpPr>
        <p:spPr>
          <a:xfrm>
            <a:off x="13993079" y="4335467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5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16" name="33">
            <a:extLst>
              <a:ext uri="{FF2B5EF4-FFF2-40B4-BE49-F238E27FC236}">
                <a16:creationId xmlns:a16="http://schemas.microsoft.com/office/drawing/2014/main" xmlns="" id="{E067A32F-3B62-45E4-9FDC-258F4247CA86}"/>
              </a:ext>
            </a:extLst>
          </p:cNvPr>
          <p:cNvSpPr/>
          <p:nvPr/>
        </p:nvSpPr>
        <p:spPr>
          <a:xfrm rot="20318684">
            <a:off x="14023522" y="438925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17" name="22">
            <a:extLst>
              <a:ext uri="{FF2B5EF4-FFF2-40B4-BE49-F238E27FC236}">
                <a16:creationId xmlns:a16="http://schemas.microsoft.com/office/drawing/2014/main" xmlns="" id="{6916D483-7801-4A4B-A438-2C7F3CA324BE}"/>
              </a:ext>
            </a:extLst>
          </p:cNvPr>
          <p:cNvSpPr/>
          <p:nvPr/>
        </p:nvSpPr>
        <p:spPr>
          <a:xfrm rot="20318684">
            <a:off x="14521253" y="438925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18" name="11">
            <a:extLst>
              <a:ext uri="{FF2B5EF4-FFF2-40B4-BE49-F238E27FC236}">
                <a16:creationId xmlns:a16="http://schemas.microsoft.com/office/drawing/2014/main" xmlns="" id="{605B789F-E71D-4A4F-9700-1B7385198A15}"/>
              </a:ext>
            </a:extLst>
          </p:cNvPr>
          <p:cNvSpPr/>
          <p:nvPr/>
        </p:nvSpPr>
        <p:spPr>
          <a:xfrm rot="20318684">
            <a:off x="15019001" y="438421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19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26FCFA98-53A7-4628-8C57-B463E61D4F91}"/>
              </a:ext>
            </a:extLst>
          </p:cNvPr>
          <p:cNvSpPr/>
          <p:nvPr/>
        </p:nvSpPr>
        <p:spPr>
          <a:xfrm rot="20318684">
            <a:off x="14023523" y="438421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20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7FB700DB-0133-4AF6-93B5-AC2D3905DEC5}"/>
              </a:ext>
            </a:extLst>
          </p:cNvPr>
          <p:cNvSpPr/>
          <p:nvPr/>
        </p:nvSpPr>
        <p:spPr>
          <a:xfrm rot="20318684">
            <a:off x="14521255" y="438421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21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F6FC23B7-96DF-4CA2-9646-0ECCB65CD65B}"/>
              </a:ext>
            </a:extLst>
          </p:cNvPr>
          <p:cNvSpPr/>
          <p:nvPr/>
        </p:nvSpPr>
        <p:spPr>
          <a:xfrm rot="20318684">
            <a:off x="15019003" y="437917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22" name="مستطيل: زوايا مستديرة 121">
            <a:extLst>
              <a:ext uri="{FF2B5EF4-FFF2-40B4-BE49-F238E27FC236}">
                <a16:creationId xmlns:a16="http://schemas.microsoft.com/office/drawing/2014/main" xmlns="" id="{17C07078-9885-408F-8721-479DD3269773}"/>
              </a:ext>
            </a:extLst>
          </p:cNvPr>
          <p:cNvSpPr/>
          <p:nvPr/>
        </p:nvSpPr>
        <p:spPr>
          <a:xfrm>
            <a:off x="13993077" y="5356636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9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23" name="33">
            <a:extLst>
              <a:ext uri="{FF2B5EF4-FFF2-40B4-BE49-F238E27FC236}">
                <a16:creationId xmlns:a16="http://schemas.microsoft.com/office/drawing/2014/main" xmlns="" id="{B52E039B-9EE1-469C-811C-3F1F2C5652E5}"/>
              </a:ext>
            </a:extLst>
          </p:cNvPr>
          <p:cNvSpPr/>
          <p:nvPr/>
        </p:nvSpPr>
        <p:spPr>
          <a:xfrm rot="20318684">
            <a:off x="14023520" y="5410422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24" name="22">
            <a:extLst>
              <a:ext uri="{FF2B5EF4-FFF2-40B4-BE49-F238E27FC236}">
                <a16:creationId xmlns:a16="http://schemas.microsoft.com/office/drawing/2014/main" xmlns="" id="{B8BAAAA5-AFD2-47DB-985B-822EFC5F452F}"/>
              </a:ext>
            </a:extLst>
          </p:cNvPr>
          <p:cNvSpPr/>
          <p:nvPr/>
        </p:nvSpPr>
        <p:spPr>
          <a:xfrm rot="20318684">
            <a:off x="14521252" y="541042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25" name="11">
            <a:extLst>
              <a:ext uri="{FF2B5EF4-FFF2-40B4-BE49-F238E27FC236}">
                <a16:creationId xmlns:a16="http://schemas.microsoft.com/office/drawing/2014/main" xmlns="" id="{002625FE-6EB6-4233-AC16-896CD129A79D}"/>
              </a:ext>
            </a:extLst>
          </p:cNvPr>
          <p:cNvSpPr/>
          <p:nvPr/>
        </p:nvSpPr>
        <p:spPr>
          <a:xfrm rot="20318684">
            <a:off x="15018999" y="540538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26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35E0E426-BE71-4A4D-B60B-463421212347}"/>
              </a:ext>
            </a:extLst>
          </p:cNvPr>
          <p:cNvSpPr/>
          <p:nvPr/>
        </p:nvSpPr>
        <p:spPr>
          <a:xfrm rot="20318684">
            <a:off x="14023522" y="540538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27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E2A951F9-9B37-49B4-917E-D0051C717D19}"/>
              </a:ext>
            </a:extLst>
          </p:cNvPr>
          <p:cNvSpPr/>
          <p:nvPr/>
        </p:nvSpPr>
        <p:spPr>
          <a:xfrm rot="20318684">
            <a:off x="14521253" y="540538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28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4F75202A-2D68-484C-B893-4FA33F0FD331}"/>
              </a:ext>
            </a:extLst>
          </p:cNvPr>
          <p:cNvSpPr/>
          <p:nvPr/>
        </p:nvSpPr>
        <p:spPr>
          <a:xfrm rot="20318684">
            <a:off x="15019001" y="540034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29" name="مستطيل: زوايا مستديرة 128">
            <a:extLst>
              <a:ext uri="{FF2B5EF4-FFF2-40B4-BE49-F238E27FC236}">
                <a16:creationId xmlns:a16="http://schemas.microsoft.com/office/drawing/2014/main" xmlns="" id="{48F29FC7-F34D-43A2-9B9A-FD6C270EFB6E}"/>
              </a:ext>
            </a:extLst>
          </p:cNvPr>
          <p:cNvSpPr/>
          <p:nvPr/>
        </p:nvSpPr>
        <p:spPr>
          <a:xfrm>
            <a:off x="13993076" y="6377804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13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30" name="33">
            <a:extLst>
              <a:ext uri="{FF2B5EF4-FFF2-40B4-BE49-F238E27FC236}">
                <a16:creationId xmlns:a16="http://schemas.microsoft.com/office/drawing/2014/main" xmlns="" id="{F068BB1A-FAC5-46DB-BDE1-6F45AFF94295}"/>
              </a:ext>
            </a:extLst>
          </p:cNvPr>
          <p:cNvSpPr/>
          <p:nvPr/>
        </p:nvSpPr>
        <p:spPr>
          <a:xfrm rot="20318684">
            <a:off x="14023518" y="643159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31" name="22">
            <a:extLst>
              <a:ext uri="{FF2B5EF4-FFF2-40B4-BE49-F238E27FC236}">
                <a16:creationId xmlns:a16="http://schemas.microsoft.com/office/drawing/2014/main" xmlns="" id="{15A69716-BF92-420B-A1A3-A7174AD326FE}"/>
              </a:ext>
            </a:extLst>
          </p:cNvPr>
          <p:cNvSpPr/>
          <p:nvPr/>
        </p:nvSpPr>
        <p:spPr>
          <a:xfrm rot="20318684">
            <a:off x="14521250" y="643159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32" name="11">
            <a:extLst>
              <a:ext uri="{FF2B5EF4-FFF2-40B4-BE49-F238E27FC236}">
                <a16:creationId xmlns:a16="http://schemas.microsoft.com/office/drawing/2014/main" xmlns="" id="{00A5B02F-AA14-4FEC-82C1-8277EC48B71A}"/>
              </a:ext>
            </a:extLst>
          </p:cNvPr>
          <p:cNvSpPr/>
          <p:nvPr/>
        </p:nvSpPr>
        <p:spPr>
          <a:xfrm rot="20318684">
            <a:off x="15018998" y="642655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33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EBB590F4-8297-4641-A16E-0DF65D31D8CA}"/>
              </a:ext>
            </a:extLst>
          </p:cNvPr>
          <p:cNvSpPr/>
          <p:nvPr/>
        </p:nvSpPr>
        <p:spPr>
          <a:xfrm rot="20318684">
            <a:off x="14023520" y="642655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34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B15612C8-394F-407A-BF3D-959F07C01A59}"/>
              </a:ext>
            </a:extLst>
          </p:cNvPr>
          <p:cNvSpPr/>
          <p:nvPr/>
        </p:nvSpPr>
        <p:spPr>
          <a:xfrm rot="20318684">
            <a:off x="14521252" y="642654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35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063E2408-20D0-46CE-9615-4C41F5231137}"/>
              </a:ext>
            </a:extLst>
          </p:cNvPr>
          <p:cNvSpPr/>
          <p:nvPr/>
        </p:nvSpPr>
        <p:spPr>
          <a:xfrm rot="20318684">
            <a:off x="15018999" y="642150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36" name="مستطيل: زوايا مستديرة 135">
            <a:extLst>
              <a:ext uri="{FF2B5EF4-FFF2-40B4-BE49-F238E27FC236}">
                <a16:creationId xmlns:a16="http://schemas.microsoft.com/office/drawing/2014/main" xmlns="" id="{5725EB0B-A167-4CAA-892C-C63ADDD0A767}"/>
              </a:ext>
            </a:extLst>
          </p:cNvPr>
          <p:cNvSpPr/>
          <p:nvPr/>
        </p:nvSpPr>
        <p:spPr>
          <a:xfrm>
            <a:off x="13993074" y="7398973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17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37" name="33">
            <a:extLst>
              <a:ext uri="{FF2B5EF4-FFF2-40B4-BE49-F238E27FC236}">
                <a16:creationId xmlns:a16="http://schemas.microsoft.com/office/drawing/2014/main" xmlns="" id="{5F1C4CD9-8D8E-446C-B797-1D633657D86D}"/>
              </a:ext>
            </a:extLst>
          </p:cNvPr>
          <p:cNvSpPr/>
          <p:nvPr/>
        </p:nvSpPr>
        <p:spPr>
          <a:xfrm rot="20318684">
            <a:off x="14023517" y="745276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38" name="22">
            <a:extLst>
              <a:ext uri="{FF2B5EF4-FFF2-40B4-BE49-F238E27FC236}">
                <a16:creationId xmlns:a16="http://schemas.microsoft.com/office/drawing/2014/main" xmlns="" id="{4A02A69D-946B-46C0-ADCC-69818DE519BD}"/>
              </a:ext>
            </a:extLst>
          </p:cNvPr>
          <p:cNvSpPr/>
          <p:nvPr/>
        </p:nvSpPr>
        <p:spPr>
          <a:xfrm rot="20318684">
            <a:off x="14521249" y="745275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39" name="11">
            <a:extLst>
              <a:ext uri="{FF2B5EF4-FFF2-40B4-BE49-F238E27FC236}">
                <a16:creationId xmlns:a16="http://schemas.microsoft.com/office/drawing/2014/main" xmlns="" id="{3F523690-A281-4FCD-AE72-BC4EF2EBCB2E}"/>
              </a:ext>
            </a:extLst>
          </p:cNvPr>
          <p:cNvSpPr/>
          <p:nvPr/>
        </p:nvSpPr>
        <p:spPr>
          <a:xfrm rot="20318684">
            <a:off x="15018997" y="744771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40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F9FC8979-91B0-4A93-B9B0-0E604B0940F8}"/>
              </a:ext>
            </a:extLst>
          </p:cNvPr>
          <p:cNvSpPr/>
          <p:nvPr/>
        </p:nvSpPr>
        <p:spPr>
          <a:xfrm rot="20318684">
            <a:off x="14023518" y="744771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41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8E695E49-4A3D-4A9F-837C-63EF3CD82764}"/>
              </a:ext>
            </a:extLst>
          </p:cNvPr>
          <p:cNvSpPr/>
          <p:nvPr/>
        </p:nvSpPr>
        <p:spPr>
          <a:xfrm rot="20318684">
            <a:off x="14521250" y="744771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42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B25A3BF9-E232-4B87-AFC6-43226457F348}"/>
              </a:ext>
            </a:extLst>
          </p:cNvPr>
          <p:cNvSpPr/>
          <p:nvPr/>
        </p:nvSpPr>
        <p:spPr>
          <a:xfrm rot="20318684">
            <a:off x="15018998" y="744267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43" name="مستطيل: زوايا مستديرة 142">
            <a:extLst>
              <a:ext uri="{FF2B5EF4-FFF2-40B4-BE49-F238E27FC236}">
                <a16:creationId xmlns:a16="http://schemas.microsoft.com/office/drawing/2014/main" xmlns="" id="{2FA1A52A-EE3D-4E9E-9A72-35D141E3FDBA}"/>
              </a:ext>
            </a:extLst>
          </p:cNvPr>
          <p:cNvSpPr/>
          <p:nvPr/>
        </p:nvSpPr>
        <p:spPr>
          <a:xfrm>
            <a:off x="13993073" y="8420141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21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44" name="33">
            <a:extLst>
              <a:ext uri="{FF2B5EF4-FFF2-40B4-BE49-F238E27FC236}">
                <a16:creationId xmlns:a16="http://schemas.microsoft.com/office/drawing/2014/main" xmlns="" id="{8574C59A-2A37-4DA2-8EE4-393710CBCE5E}"/>
              </a:ext>
            </a:extLst>
          </p:cNvPr>
          <p:cNvSpPr/>
          <p:nvPr/>
        </p:nvSpPr>
        <p:spPr>
          <a:xfrm rot="20318684">
            <a:off x="14023516" y="847392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45" name="22">
            <a:extLst>
              <a:ext uri="{FF2B5EF4-FFF2-40B4-BE49-F238E27FC236}">
                <a16:creationId xmlns:a16="http://schemas.microsoft.com/office/drawing/2014/main" xmlns="" id="{27A2EC19-EF92-4411-8A2F-7BD7A54AEA02}"/>
              </a:ext>
            </a:extLst>
          </p:cNvPr>
          <p:cNvSpPr/>
          <p:nvPr/>
        </p:nvSpPr>
        <p:spPr>
          <a:xfrm rot="20318684">
            <a:off x="14521247" y="847392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46" name="11">
            <a:extLst>
              <a:ext uri="{FF2B5EF4-FFF2-40B4-BE49-F238E27FC236}">
                <a16:creationId xmlns:a16="http://schemas.microsoft.com/office/drawing/2014/main" xmlns="" id="{889402CD-8F4A-40E7-900B-9EB8650819B3}"/>
              </a:ext>
            </a:extLst>
          </p:cNvPr>
          <p:cNvSpPr/>
          <p:nvPr/>
        </p:nvSpPr>
        <p:spPr>
          <a:xfrm rot="20318684">
            <a:off x="15018995" y="846888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47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0B38E575-271C-49C6-830D-D0DFB5632960}"/>
              </a:ext>
            </a:extLst>
          </p:cNvPr>
          <p:cNvSpPr/>
          <p:nvPr/>
        </p:nvSpPr>
        <p:spPr>
          <a:xfrm rot="20318684">
            <a:off x="14023517" y="846888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48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20282CF9-647B-47B7-AEA7-41DC6D0E6432}"/>
              </a:ext>
            </a:extLst>
          </p:cNvPr>
          <p:cNvSpPr/>
          <p:nvPr/>
        </p:nvSpPr>
        <p:spPr>
          <a:xfrm rot="20318684">
            <a:off x="14521249" y="8468885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49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F21059C6-F0A2-4AA0-854B-0CAA79B5D715}"/>
              </a:ext>
            </a:extLst>
          </p:cNvPr>
          <p:cNvSpPr/>
          <p:nvPr/>
        </p:nvSpPr>
        <p:spPr>
          <a:xfrm rot="20318684">
            <a:off x="15018997" y="8463845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77" name="مستطيل: زوايا مستديرة 376">
            <a:extLst>
              <a:ext uri="{FF2B5EF4-FFF2-40B4-BE49-F238E27FC236}">
                <a16:creationId xmlns:a16="http://schemas.microsoft.com/office/drawing/2014/main" xmlns="" id="{427EE6C9-F6E2-4DE6-9AF7-C769B33EB4EF}"/>
              </a:ext>
            </a:extLst>
          </p:cNvPr>
          <p:cNvSpPr/>
          <p:nvPr/>
        </p:nvSpPr>
        <p:spPr>
          <a:xfrm>
            <a:off x="13993071" y="9454523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25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378" name="33">
            <a:extLst>
              <a:ext uri="{FF2B5EF4-FFF2-40B4-BE49-F238E27FC236}">
                <a16:creationId xmlns:a16="http://schemas.microsoft.com/office/drawing/2014/main" xmlns="" id="{E3723320-1F52-447C-BF23-9DD6C9B2F3EA}"/>
              </a:ext>
            </a:extLst>
          </p:cNvPr>
          <p:cNvSpPr/>
          <p:nvPr/>
        </p:nvSpPr>
        <p:spPr>
          <a:xfrm rot="20318684">
            <a:off x="14023514" y="950831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79" name="22">
            <a:extLst>
              <a:ext uri="{FF2B5EF4-FFF2-40B4-BE49-F238E27FC236}">
                <a16:creationId xmlns:a16="http://schemas.microsoft.com/office/drawing/2014/main" xmlns="" id="{830DF974-C752-4EC2-A82D-6C53CA399A9A}"/>
              </a:ext>
            </a:extLst>
          </p:cNvPr>
          <p:cNvSpPr/>
          <p:nvPr/>
        </p:nvSpPr>
        <p:spPr>
          <a:xfrm rot="20318684">
            <a:off x="14521246" y="950830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80" name="11">
            <a:extLst>
              <a:ext uri="{FF2B5EF4-FFF2-40B4-BE49-F238E27FC236}">
                <a16:creationId xmlns:a16="http://schemas.microsoft.com/office/drawing/2014/main" xmlns="" id="{99367C6A-DE2F-4326-90C1-778D5CD88147}"/>
              </a:ext>
            </a:extLst>
          </p:cNvPr>
          <p:cNvSpPr/>
          <p:nvPr/>
        </p:nvSpPr>
        <p:spPr>
          <a:xfrm rot="20318684">
            <a:off x="15018994" y="950326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81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7A6AF297-33A2-4C6A-BBA5-11932DD4A44E}"/>
              </a:ext>
            </a:extLst>
          </p:cNvPr>
          <p:cNvSpPr/>
          <p:nvPr/>
        </p:nvSpPr>
        <p:spPr>
          <a:xfrm rot="20318684">
            <a:off x="14023516" y="950326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82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350F5B35-44FB-47CD-B671-B2E1E289C974}"/>
              </a:ext>
            </a:extLst>
          </p:cNvPr>
          <p:cNvSpPr/>
          <p:nvPr/>
        </p:nvSpPr>
        <p:spPr>
          <a:xfrm rot="20318684">
            <a:off x="14521247" y="950326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83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F513CB61-E83D-4379-B5BD-161FB9F78C63}"/>
              </a:ext>
            </a:extLst>
          </p:cNvPr>
          <p:cNvSpPr/>
          <p:nvPr/>
        </p:nvSpPr>
        <p:spPr>
          <a:xfrm rot="20318684">
            <a:off x="15018995" y="949822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84" name="مستطيل: زوايا مستديرة 383">
            <a:extLst>
              <a:ext uri="{FF2B5EF4-FFF2-40B4-BE49-F238E27FC236}">
                <a16:creationId xmlns:a16="http://schemas.microsoft.com/office/drawing/2014/main" xmlns="" id="{C4AB21C6-88ED-4DA3-B052-69ECAE556986}"/>
              </a:ext>
            </a:extLst>
          </p:cNvPr>
          <p:cNvSpPr/>
          <p:nvPr/>
        </p:nvSpPr>
        <p:spPr>
          <a:xfrm>
            <a:off x="9621548" y="3324379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385" name="33">
            <a:extLst>
              <a:ext uri="{FF2B5EF4-FFF2-40B4-BE49-F238E27FC236}">
                <a16:creationId xmlns:a16="http://schemas.microsoft.com/office/drawing/2014/main" xmlns="" id="{7E4CD318-02F4-494F-A063-B9189CA68A54}"/>
              </a:ext>
            </a:extLst>
          </p:cNvPr>
          <p:cNvSpPr/>
          <p:nvPr/>
        </p:nvSpPr>
        <p:spPr>
          <a:xfrm rot="20318684">
            <a:off x="9651991" y="3378166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86" name="22">
            <a:extLst>
              <a:ext uri="{FF2B5EF4-FFF2-40B4-BE49-F238E27FC236}">
                <a16:creationId xmlns:a16="http://schemas.microsoft.com/office/drawing/2014/main" xmlns="" id="{2E0CC6A9-346F-40DE-B1F8-60BFFABC6F65}"/>
              </a:ext>
            </a:extLst>
          </p:cNvPr>
          <p:cNvSpPr/>
          <p:nvPr/>
        </p:nvSpPr>
        <p:spPr>
          <a:xfrm rot="20318684">
            <a:off x="10149722" y="337816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87" name="11">
            <a:extLst>
              <a:ext uri="{FF2B5EF4-FFF2-40B4-BE49-F238E27FC236}">
                <a16:creationId xmlns:a16="http://schemas.microsoft.com/office/drawing/2014/main" xmlns="" id="{0FAA1F92-B746-4FB2-AA18-C84C5440AA58}"/>
              </a:ext>
            </a:extLst>
          </p:cNvPr>
          <p:cNvSpPr/>
          <p:nvPr/>
        </p:nvSpPr>
        <p:spPr>
          <a:xfrm rot="20318684">
            <a:off x="10647470" y="337312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88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C8F2C761-7B45-4528-830A-FA00D889DCE6}"/>
              </a:ext>
            </a:extLst>
          </p:cNvPr>
          <p:cNvSpPr/>
          <p:nvPr/>
        </p:nvSpPr>
        <p:spPr>
          <a:xfrm rot="20318684">
            <a:off x="9651992" y="337312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89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9A687F97-4A4D-498B-9A71-3A83D81E8B86}"/>
              </a:ext>
            </a:extLst>
          </p:cNvPr>
          <p:cNvSpPr/>
          <p:nvPr/>
        </p:nvSpPr>
        <p:spPr>
          <a:xfrm rot="20318684">
            <a:off x="10149724" y="337312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90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9AC2715A-3DCF-4E20-8911-13A9BB119DDA}"/>
              </a:ext>
            </a:extLst>
          </p:cNvPr>
          <p:cNvSpPr/>
          <p:nvPr/>
        </p:nvSpPr>
        <p:spPr>
          <a:xfrm rot="20318684">
            <a:off x="10647472" y="336808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91" name="مستطيل: زوايا مستديرة 390">
            <a:extLst>
              <a:ext uri="{FF2B5EF4-FFF2-40B4-BE49-F238E27FC236}">
                <a16:creationId xmlns:a16="http://schemas.microsoft.com/office/drawing/2014/main" xmlns="" id="{0C68291A-3310-4D8C-9FF7-B658A25A0B1C}"/>
              </a:ext>
            </a:extLst>
          </p:cNvPr>
          <p:cNvSpPr/>
          <p:nvPr/>
        </p:nvSpPr>
        <p:spPr>
          <a:xfrm>
            <a:off x="9621546" y="4345547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6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392" name="33">
            <a:extLst>
              <a:ext uri="{FF2B5EF4-FFF2-40B4-BE49-F238E27FC236}">
                <a16:creationId xmlns:a16="http://schemas.microsoft.com/office/drawing/2014/main" xmlns="" id="{196ADA04-279C-44E3-B744-A8C3577C2C8A}"/>
              </a:ext>
            </a:extLst>
          </p:cNvPr>
          <p:cNvSpPr/>
          <p:nvPr/>
        </p:nvSpPr>
        <p:spPr>
          <a:xfrm rot="20318684">
            <a:off x="9651989" y="439933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93" name="22">
            <a:extLst>
              <a:ext uri="{FF2B5EF4-FFF2-40B4-BE49-F238E27FC236}">
                <a16:creationId xmlns:a16="http://schemas.microsoft.com/office/drawing/2014/main" xmlns="" id="{6E9933CB-92EB-4DF6-BF54-B3EBDF8767E1}"/>
              </a:ext>
            </a:extLst>
          </p:cNvPr>
          <p:cNvSpPr/>
          <p:nvPr/>
        </p:nvSpPr>
        <p:spPr>
          <a:xfrm rot="20318684">
            <a:off x="10149721" y="439933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94" name="11">
            <a:extLst>
              <a:ext uri="{FF2B5EF4-FFF2-40B4-BE49-F238E27FC236}">
                <a16:creationId xmlns:a16="http://schemas.microsoft.com/office/drawing/2014/main" xmlns="" id="{5C14D2F2-02DE-40CB-AE85-04EFE391BA8F}"/>
              </a:ext>
            </a:extLst>
          </p:cNvPr>
          <p:cNvSpPr/>
          <p:nvPr/>
        </p:nvSpPr>
        <p:spPr>
          <a:xfrm rot="20318684">
            <a:off x="10647469" y="439429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95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8DADCC93-80CF-437F-8CCF-17E7F278300D}"/>
              </a:ext>
            </a:extLst>
          </p:cNvPr>
          <p:cNvSpPr/>
          <p:nvPr/>
        </p:nvSpPr>
        <p:spPr>
          <a:xfrm rot="20318684">
            <a:off x="9651991" y="439429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96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A86863A3-6F81-47EF-9B2B-986E9B5477F6}"/>
              </a:ext>
            </a:extLst>
          </p:cNvPr>
          <p:cNvSpPr/>
          <p:nvPr/>
        </p:nvSpPr>
        <p:spPr>
          <a:xfrm rot="20318684">
            <a:off x="10149722" y="439429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97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C30FE6A2-E7F8-4627-9F28-AD2663166255}"/>
              </a:ext>
            </a:extLst>
          </p:cNvPr>
          <p:cNvSpPr/>
          <p:nvPr/>
        </p:nvSpPr>
        <p:spPr>
          <a:xfrm rot="20318684">
            <a:off x="10647470" y="438925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98" name="مستطيل: زوايا مستديرة 397">
            <a:extLst>
              <a:ext uri="{FF2B5EF4-FFF2-40B4-BE49-F238E27FC236}">
                <a16:creationId xmlns:a16="http://schemas.microsoft.com/office/drawing/2014/main" xmlns="" id="{5A05EB83-1D52-425B-B701-3F43637C51DF}"/>
              </a:ext>
            </a:extLst>
          </p:cNvPr>
          <p:cNvSpPr/>
          <p:nvPr/>
        </p:nvSpPr>
        <p:spPr>
          <a:xfrm>
            <a:off x="9621545" y="5366716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10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399" name="33">
            <a:extLst>
              <a:ext uri="{FF2B5EF4-FFF2-40B4-BE49-F238E27FC236}">
                <a16:creationId xmlns:a16="http://schemas.microsoft.com/office/drawing/2014/main" xmlns="" id="{E92C94A5-3447-404C-9981-282665123CC8}"/>
              </a:ext>
            </a:extLst>
          </p:cNvPr>
          <p:cNvSpPr/>
          <p:nvPr/>
        </p:nvSpPr>
        <p:spPr>
          <a:xfrm rot="20318684">
            <a:off x="9651988" y="5420502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00" name="22">
            <a:extLst>
              <a:ext uri="{FF2B5EF4-FFF2-40B4-BE49-F238E27FC236}">
                <a16:creationId xmlns:a16="http://schemas.microsoft.com/office/drawing/2014/main" xmlns="" id="{90AB97FF-E41D-49F5-89F4-677911F5910E}"/>
              </a:ext>
            </a:extLst>
          </p:cNvPr>
          <p:cNvSpPr/>
          <p:nvPr/>
        </p:nvSpPr>
        <p:spPr>
          <a:xfrm rot="20318684">
            <a:off x="10149719" y="542050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01" name="11">
            <a:extLst>
              <a:ext uri="{FF2B5EF4-FFF2-40B4-BE49-F238E27FC236}">
                <a16:creationId xmlns:a16="http://schemas.microsoft.com/office/drawing/2014/main" xmlns="" id="{9FF579F9-14DA-4863-A6DE-8A5ACA96308B}"/>
              </a:ext>
            </a:extLst>
          </p:cNvPr>
          <p:cNvSpPr/>
          <p:nvPr/>
        </p:nvSpPr>
        <p:spPr>
          <a:xfrm rot="20318684">
            <a:off x="10647467" y="541546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02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CF9CECB5-0DAB-4429-B9CA-2FD313C197EF}"/>
              </a:ext>
            </a:extLst>
          </p:cNvPr>
          <p:cNvSpPr/>
          <p:nvPr/>
        </p:nvSpPr>
        <p:spPr>
          <a:xfrm rot="20318684">
            <a:off x="9651989" y="541546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03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E7753AE0-3AA8-49BC-9ABA-37E0EFB44F1A}"/>
              </a:ext>
            </a:extLst>
          </p:cNvPr>
          <p:cNvSpPr/>
          <p:nvPr/>
        </p:nvSpPr>
        <p:spPr>
          <a:xfrm rot="20318684">
            <a:off x="10149721" y="541546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04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C4526789-F6C9-403E-9A60-AD358F6851FF}"/>
              </a:ext>
            </a:extLst>
          </p:cNvPr>
          <p:cNvSpPr/>
          <p:nvPr/>
        </p:nvSpPr>
        <p:spPr>
          <a:xfrm rot="20318684">
            <a:off x="10647469" y="541042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05" name="مستطيل: زوايا مستديرة 404">
            <a:extLst>
              <a:ext uri="{FF2B5EF4-FFF2-40B4-BE49-F238E27FC236}">
                <a16:creationId xmlns:a16="http://schemas.microsoft.com/office/drawing/2014/main" xmlns="" id="{E24A623B-C8BE-4B0F-BF07-87B0A446F6F2}"/>
              </a:ext>
            </a:extLst>
          </p:cNvPr>
          <p:cNvSpPr/>
          <p:nvPr/>
        </p:nvSpPr>
        <p:spPr>
          <a:xfrm>
            <a:off x="9621543" y="6387884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14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06" name="33">
            <a:extLst>
              <a:ext uri="{FF2B5EF4-FFF2-40B4-BE49-F238E27FC236}">
                <a16:creationId xmlns:a16="http://schemas.microsoft.com/office/drawing/2014/main" xmlns="" id="{25E51AF2-4F67-4659-962A-0D7FD3D0B51D}"/>
              </a:ext>
            </a:extLst>
          </p:cNvPr>
          <p:cNvSpPr/>
          <p:nvPr/>
        </p:nvSpPr>
        <p:spPr>
          <a:xfrm rot="20318684">
            <a:off x="9651986" y="644167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07" name="22">
            <a:extLst>
              <a:ext uri="{FF2B5EF4-FFF2-40B4-BE49-F238E27FC236}">
                <a16:creationId xmlns:a16="http://schemas.microsoft.com/office/drawing/2014/main" xmlns="" id="{48934BD1-8AA6-4A56-B9CC-C9506CC42514}"/>
              </a:ext>
            </a:extLst>
          </p:cNvPr>
          <p:cNvSpPr/>
          <p:nvPr/>
        </p:nvSpPr>
        <p:spPr>
          <a:xfrm rot="20318684">
            <a:off x="10149718" y="644167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08" name="11">
            <a:extLst>
              <a:ext uri="{FF2B5EF4-FFF2-40B4-BE49-F238E27FC236}">
                <a16:creationId xmlns:a16="http://schemas.microsoft.com/office/drawing/2014/main" xmlns="" id="{C5CD2959-83CA-4A8A-BB46-B159B6252ECC}"/>
              </a:ext>
            </a:extLst>
          </p:cNvPr>
          <p:cNvSpPr/>
          <p:nvPr/>
        </p:nvSpPr>
        <p:spPr>
          <a:xfrm rot="20318684">
            <a:off x="10647466" y="643663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09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01FB8358-7471-4C55-836D-F105B2B3A9FF}"/>
              </a:ext>
            </a:extLst>
          </p:cNvPr>
          <p:cNvSpPr/>
          <p:nvPr/>
        </p:nvSpPr>
        <p:spPr>
          <a:xfrm rot="20318684">
            <a:off x="9651988" y="643663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10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25CE94EB-5A44-4DA0-83CE-41DEC998CA90}"/>
              </a:ext>
            </a:extLst>
          </p:cNvPr>
          <p:cNvSpPr/>
          <p:nvPr/>
        </p:nvSpPr>
        <p:spPr>
          <a:xfrm rot="20318684">
            <a:off x="10149719" y="643662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11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9AA6028A-BEEB-4991-A5FB-044A1AEECB3D}"/>
              </a:ext>
            </a:extLst>
          </p:cNvPr>
          <p:cNvSpPr/>
          <p:nvPr/>
        </p:nvSpPr>
        <p:spPr>
          <a:xfrm rot="20318684">
            <a:off x="10647467" y="643158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12" name="مستطيل: زوايا مستديرة 411">
            <a:extLst>
              <a:ext uri="{FF2B5EF4-FFF2-40B4-BE49-F238E27FC236}">
                <a16:creationId xmlns:a16="http://schemas.microsoft.com/office/drawing/2014/main" xmlns="" id="{D95F76B9-CF55-408D-AB68-57B1CE66F412}"/>
              </a:ext>
            </a:extLst>
          </p:cNvPr>
          <p:cNvSpPr/>
          <p:nvPr/>
        </p:nvSpPr>
        <p:spPr>
          <a:xfrm>
            <a:off x="9621542" y="7409053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18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13" name="33">
            <a:extLst>
              <a:ext uri="{FF2B5EF4-FFF2-40B4-BE49-F238E27FC236}">
                <a16:creationId xmlns:a16="http://schemas.microsoft.com/office/drawing/2014/main" xmlns="" id="{DCF42BF4-AEA9-4BA9-951C-C19DC9B615B8}"/>
              </a:ext>
            </a:extLst>
          </p:cNvPr>
          <p:cNvSpPr/>
          <p:nvPr/>
        </p:nvSpPr>
        <p:spPr>
          <a:xfrm rot="20318684">
            <a:off x="9651985" y="746284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14" name="22">
            <a:extLst>
              <a:ext uri="{FF2B5EF4-FFF2-40B4-BE49-F238E27FC236}">
                <a16:creationId xmlns:a16="http://schemas.microsoft.com/office/drawing/2014/main" xmlns="" id="{5ABF2A66-0857-4784-8F0D-66741108CA03}"/>
              </a:ext>
            </a:extLst>
          </p:cNvPr>
          <p:cNvSpPr/>
          <p:nvPr/>
        </p:nvSpPr>
        <p:spPr>
          <a:xfrm rot="20318684">
            <a:off x="10149716" y="746283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15" name="11">
            <a:extLst>
              <a:ext uri="{FF2B5EF4-FFF2-40B4-BE49-F238E27FC236}">
                <a16:creationId xmlns:a16="http://schemas.microsoft.com/office/drawing/2014/main" xmlns="" id="{E6671763-5119-460C-A96D-16D2266A95D3}"/>
              </a:ext>
            </a:extLst>
          </p:cNvPr>
          <p:cNvSpPr/>
          <p:nvPr/>
        </p:nvSpPr>
        <p:spPr>
          <a:xfrm rot="20318684">
            <a:off x="10647464" y="745779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16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DF8CA04A-B8C1-45AA-B550-C70B1C281B02}"/>
              </a:ext>
            </a:extLst>
          </p:cNvPr>
          <p:cNvSpPr/>
          <p:nvPr/>
        </p:nvSpPr>
        <p:spPr>
          <a:xfrm rot="20318684">
            <a:off x="9651986" y="745779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17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CAEF37B0-375C-4A6F-87C7-611763B82893}"/>
              </a:ext>
            </a:extLst>
          </p:cNvPr>
          <p:cNvSpPr/>
          <p:nvPr/>
        </p:nvSpPr>
        <p:spPr>
          <a:xfrm rot="20318684">
            <a:off x="10149718" y="745779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18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4276CAA4-7E45-4DAF-AEC9-64204638018A}"/>
              </a:ext>
            </a:extLst>
          </p:cNvPr>
          <p:cNvSpPr/>
          <p:nvPr/>
        </p:nvSpPr>
        <p:spPr>
          <a:xfrm rot="20318684">
            <a:off x="10647466" y="745275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19" name="مستطيل: زوايا مستديرة 418">
            <a:extLst>
              <a:ext uri="{FF2B5EF4-FFF2-40B4-BE49-F238E27FC236}">
                <a16:creationId xmlns:a16="http://schemas.microsoft.com/office/drawing/2014/main" xmlns="" id="{B824EBB8-E1A4-42DC-959B-5BF6EDCEEFD9}"/>
              </a:ext>
            </a:extLst>
          </p:cNvPr>
          <p:cNvSpPr/>
          <p:nvPr/>
        </p:nvSpPr>
        <p:spPr>
          <a:xfrm>
            <a:off x="9621540" y="8430221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22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20" name="33">
            <a:extLst>
              <a:ext uri="{FF2B5EF4-FFF2-40B4-BE49-F238E27FC236}">
                <a16:creationId xmlns:a16="http://schemas.microsoft.com/office/drawing/2014/main" xmlns="" id="{95F3C573-8D7A-44ED-83CB-558650658D5C}"/>
              </a:ext>
            </a:extLst>
          </p:cNvPr>
          <p:cNvSpPr/>
          <p:nvPr/>
        </p:nvSpPr>
        <p:spPr>
          <a:xfrm rot="20318684">
            <a:off x="9651983" y="848400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21" name="22">
            <a:extLst>
              <a:ext uri="{FF2B5EF4-FFF2-40B4-BE49-F238E27FC236}">
                <a16:creationId xmlns:a16="http://schemas.microsoft.com/office/drawing/2014/main" xmlns="" id="{B964EB6C-9776-42A5-B003-410F6927CCC6}"/>
              </a:ext>
            </a:extLst>
          </p:cNvPr>
          <p:cNvSpPr/>
          <p:nvPr/>
        </p:nvSpPr>
        <p:spPr>
          <a:xfrm rot="20318684">
            <a:off x="10149715" y="848400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22" name="11">
            <a:extLst>
              <a:ext uri="{FF2B5EF4-FFF2-40B4-BE49-F238E27FC236}">
                <a16:creationId xmlns:a16="http://schemas.microsoft.com/office/drawing/2014/main" xmlns="" id="{7C427EF7-3AAE-4717-B8F0-58E2FDF441E1}"/>
              </a:ext>
            </a:extLst>
          </p:cNvPr>
          <p:cNvSpPr/>
          <p:nvPr/>
        </p:nvSpPr>
        <p:spPr>
          <a:xfrm rot="20318684">
            <a:off x="10647463" y="847896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23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CD99566E-3FAB-411D-9B05-CB78DDDFFDC8}"/>
              </a:ext>
            </a:extLst>
          </p:cNvPr>
          <p:cNvSpPr/>
          <p:nvPr/>
        </p:nvSpPr>
        <p:spPr>
          <a:xfrm rot="20318684">
            <a:off x="9651985" y="847896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24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FEB05537-8741-4BA6-A5ED-A693B87DDB1C}"/>
              </a:ext>
            </a:extLst>
          </p:cNvPr>
          <p:cNvSpPr/>
          <p:nvPr/>
        </p:nvSpPr>
        <p:spPr>
          <a:xfrm rot="20318684">
            <a:off x="10149716" y="8478965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25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789A22EC-E935-401F-9344-BBEBA23A2060}"/>
              </a:ext>
            </a:extLst>
          </p:cNvPr>
          <p:cNvSpPr/>
          <p:nvPr/>
        </p:nvSpPr>
        <p:spPr>
          <a:xfrm rot="20318684">
            <a:off x="10647464" y="8473925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26" name="مستطيل: زوايا مستديرة 425">
            <a:extLst>
              <a:ext uri="{FF2B5EF4-FFF2-40B4-BE49-F238E27FC236}">
                <a16:creationId xmlns:a16="http://schemas.microsoft.com/office/drawing/2014/main" xmlns="" id="{EA0C854B-C1F7-4B61-9431-98AD2841424E}"/>
              </a:ext>
            </a:extLst>
          </p:cNvPr>
          <p:cNvSpPr/>
          <p:nvPr/>
        </p:nvSpPr>
        <p:spPr>
          <a:xfrm>
            <a:off x="9621539" y="9464603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26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27" name="33">
            <a:extLst>
              <a:ext uri="{FF2B5EF4-FFF2-40B4-BE49-F238E27FC236}">
                <a16:creationId xmlns:a16="http://schemas.microsoft.com/office/drawing/2014/main" xmlns="" id="{1D51FED2-803E-4E41-8A0C-544CDACE4B14}"/>
              </a:ext>
            </a:extLst>
          </p:cNvPr>
          <p:cNvSpPr/>
          <p:nvPr/>
        </p:nvSpPr>
        <p:spPr>
          <a:xfrm rot="20318684">
            <a:off x="9651982" y="951839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28" name="22">
            <a:extLst>
              <a:ext uri="{FF2B5EF4-FFF2-40B4-BE49-F238E27FC236}">
                <a16:creationId xmlns:a16="http://schemas.microsoft.com/office/drawing/2014/main" xmlns="" id="{724656C5-85B0-4575-91AF-0703E4F35FD3}"/>
              </a:ext>
            </a:extLst>
          </p:cNvPr>
          <p:cNvSpPr/>
          <p:nvPr/>
        </p:nvSpPr>
        <p:spPr>
          <a:xfrm rot="20318684">
            <a:off x="10149713" y="951838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29" name="11">
            <a:extLst>
              <a:ext uri="{FF2B5EF4-FFF2-40B4-BE49-F238E27FC236}">
                <a16:creationId xmlns:a16="http://schemas.microsoft.com/office/drawing/2014/main" xmlns="" id="{64584836-0924-4248-8120-E97EB696E6DA}"/>
              </a:ext>
            </a:extLst>
          </p:cNvPr>
          <p:cNvSpPr/>
          <p:nvPr/>
        </p:nvSpPr>
        <p:spPr>
          <a:xfrm rot="20318684">
            <a:off x="10647461" y="951334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30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723418F8-DF5D-4FCF-AB83-40BC84BD86F7}"/>
              </a:ext>
            </a:extLst>
          </p:cNvPr>
          <p:cNvSpPr/>
          <p:nvPr/>
        </p:nvSpPr>
        <p:spPr>
          <a:xfrm rot="20318684">
            <a:off x="9651983" y="951334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31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C956D869-7E7E-43B2-A064-1B6F559FEB25}"/>
              </a:ext>
            </a:extLst>
          </p:cNvPr>
          <p:cNvSpPr/>
          <p:nvPr/>
        </p:nvSpPr>
        <p:spPr>
          <a:xfrm rot="20318684">
            <a:off x="10149715" y="951334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32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39C8036B-2001-4239-8200-79CBC8778612}"/>
              </a:ext>
            </a:extLst>
          </p:cNvPr>
          <p:cNvSpPr/>
          <p:nvPr/>
        </p:nvSpPr>
        <p:spPr>
          <a:xfrm rot="20318684">
            <a:off x="10647463" y="950830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33" name="مستطيل: زوايا مستديرة 432">
            <a:extLst>
              <a:ext uri="{FF2B5EF4-FFF2-40B4-BE49-F238E27FC236}">
                <a16:creationId xmlns:a16="http://schemas.microsoft.com/office/drawing/2014/main" xmlns="" id="{C51FFF76-A810-4DC8-9B55-F53C8F13339E}"/>
              </a:ext>
            </a:extLst>
          </p:cNvPr>
          <p:cNvSpPr/>
          <p:nvPr/>
        </p:nvSpPr>
        <p:spPr>
          <a:xfrm>
            <a:off x="5250015" y="3334459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3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34" name="33">
            <a:extLst>
              <a:ext uri="{FF2B5EF4-FFF2-40B4-BE49-F238E27FC236}">
                <a16:creationId xmlns:a16="http://schemas.microsoft.com/office/drawing/2014/main" xmlns="" id="{736A31CA-C044-46C3-8EB9-8E6C64A79DC6}"/>
              </a:ext>
            </a:extLst>
          </p:cNvPr>
          <p:cNvSpPr/>
          <p:nvPr/>
        </p:nvSpPr>
        <p:spPr>
          <a:xfrm rot="20318684">
            <a:off x="5280458" y="3388246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35" name="22">
            <a:extLst>
              <a:ext uri="{FF2B5EF4-FFF2-40B4-BE49-F238E27FC236}">
                <a16:creationId xmlns:a16="http://schemas.microsoft.com/office/drawing/2014/main" xmlns="" id="{CBDEF036-C56F-4395-B65A-40759BC0DB2F}"/>
              </a:ext>
            </a:extLst>
          </p:cNvPr>
          <p:cNvSpPr/>
          <p:nvPr/>
        </p:nvSpPr>
        <p:spPr>
          <a:xfrm rot="20318684">
            <a:off x="5778190" y="338824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36" name="11">
            <a:extLst>
              <a:ext uri="{FF2B5EF4-FFF2-40B4-BE49-F238E27FC236}">
                <a16:creationId xmlns:a16="http://schemas.microsoft.com/office/drawing/2014/main" xmlns="" id="{48A3B94B-D36A-4D3F-A248-4CB5DA26103A}"/>
              </a:ext>
            </a:extLst>
          </p:cNvPr>
          <p:cNvSpPr/>
          <p:nvPr/>
        </p:nvSpPr>
        <p:spPr>
          <a:xfrm rot="20318684">
            <a:off x="6275938" y="338320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37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F087D1D9-9DBD-418D-9E6D-C0D5B4543C09}"/>
              </a:ext>
            </a:extLst>
          </p:cNvPr>
          <p:cNvSpPr/>
          <p:nvPr/>
        </p:nvSpPr>
        <p:spPr>
          <a:xfrm rot="20318684">
            <a:off x="5280460" y="338320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38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41662451-5E37-4C25-B415-407507F95F38}"/>
              </a:ext>
            </a:extLst>
          </p:cNvPr>
          <p:cNvSpPr/>
          <p:nvPr/>
        </p:nvSpPr>
        <p:spPr>
          <a:xfrm rot="20318684">
            <a:off x="5778191" y="338320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39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1B155435-5EBA-41A9-8008-D84893A83E08}"/>
              </a:ext>
            </a:extLst>
          </p:cNvPr>
          <p:cNvSpPr/>
          <p:nvPr/>
        </p:nvSpPr>
        <p:spPr>
          <a:xfrm rot="20318684">
            <a:off x="6275939" y="337816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40" name="مستطيل: زوايا مستديرة 439">
            <a:extLst>
              <a:ext uri="{FF2B5EF4-FFF2-40B4-BE49-F238E27FC236}">
                <a16:creationId xmlns:a16="http://schemas.microsoft.com/office/drawing/2014/main" xmlns="" id="{B4DB7C15-70D0-4201-B5D7-7FADB6CA0CF1}"/>
              </a:ext>
            </a:extLst>
          </p:cNvPr>
          <p:cNvSpPr/>
          <p:nvPr/>
        </p:nvSpPr>
        <p:spPr>
          <a:xfrm>
            <a:off x="5250014" y="4355627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7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41" name="33">
            <a:extLst>
              <a:ext uri="{FF2B5EF4-FFF2-40B4-BE49-F238E27FC236}">
                <a16:creationId xmlns:a16="http://schemas.microsoft.com/office/drawing/2014/main" xmlns="" id="{B3EBE4CF-BD19-471A-A140-3CDC4DF0608F}"/>
              </a:ext>
            </a:extLst>
          </p:cNvPr>
          <p:cNvSpPr/>
          <p:nvPr/>
        </p:nvSpPr>
        <p:spPr>
          <a:xfrm rot="20318684">
            <a:off x="5280457" y="440941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42" name="22">
            <a:extLst>
              <a:ext uri="{FF2B5EF4-FFF2-40B4-BE49-F238E27FC236}">
                <a16:creationId xmlns:a16="http://schemas.microsoft.com/office/drawing/2014/main" xmlns="" id="{5B5D56B2-FA0E-4EEE-BCBC-CD97A6233928}"/>
              </a:ext>
            </a:extLst>
          </p:cNvPr>
          <p:cNvSpPr/>
          <p:nvPr/>
        </p:nvSpPr>
        <p:spPr>
          <a:xfrm rot="20318684">
            <a:off x="5778188" y="440941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43" name="11">
            <a:extLst>
              <a:ext uri="{FF2B5EF4-FFF2-40B4-BE49-F238E27FC236}">
                <a16:creationId xmlns:a16="http://schemas.microsoft.com/office/drawing/2014/main" xmlns="" id="{22204553-4666-45C0-B0AD-69D03828F8A8}"/>
              </a:ext>
            </a:extLst>
          </p:cNvPr>
          <p:cNvSpPr/>
          <p:nvPr/>
        </p:nvSpPr>
        <p:spPr>
          <a:xfrm rot="20318684">
            <a:off x="6275936" y="440437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44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8CBC9370-47A4-40CA-8647-CCA1255B3189}"/>
              </a:ext>
            </a:extLst>
          </p:cNvPr>
          <p:cNvSpPr/>
          <p:nvPr/>
        </p:nvSpPr>
        <p:spPr>
          <a:xfrm rot="20318684">
            <a:off x="5280458" y="440437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45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4D4AD295-D476-47BB-B3DE-8BB360D763A3}"/>
              </a:ext>
            </a:extLst>
          </p:cNvPr>
          <p:cNvSpPr/>
          <p:nvPr/>
        </p:nvSpPr>
        <p:spPr>
          <a:xfrm rot="20318684">
            <a:off x="5778190" y="440437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46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6C9BAD55-6BF1-41FB-AAA1-5FD9A94AED8D}"/>
              </a:ext>
            </a:extLst>
          </p:cNvPr>
          <p:cNvSpPr/>
          <p:nvPr/>
        </p:nvSpPr>
        <p:spPr>
          <a:xfrm rot="20318684">
            <a:off x="6275938" y="439933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47" name="مستطيل: زوايا مستديرة 446">
            <a:extLst>
              <a:ext uri="{FF2B5EF4-FFF2-40B4-BE49-F238E27FC236}">
                <a16:creationId xmlns:a16="http://schemas.microsoft.com/office/drawing/2014/main" xmlns="" id="{F130B98B-AD86-4159-AF0B-4310D5F33578}"/>
              </a:ext>
            </a:extLst>
          </p:cNvPr>
          <p:cNvSpPr/>
          <p:nvPr/>
        </p:nvSpPr>
        <p:spPr>
          <a:xfrm>
            <a:off x="5250012" y="5376796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11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48" name="33">
            <a:extLst>
              <a:ext uri="{FF2B5EF4-FFF2-40B4-BE49-F238E27FC236}">
                <a16:creationId xmlns:a16="http://schemas.microsoft.com/office/drawing/2014/main" xmlns="" id="{2B1F9A87-819C-47F5-A91D-3D32A26F4EE4}"/>
              </a:ext>
            </a:extLst>
          </p:cNvPr>
          <p:cNvSpPr/>
          <p:nvPr/>
        </p:nvSpPr>
        <p:spPr>
          <a:xfrm rot="20318684">
            <a:off x="5280455" y="5430582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49" name="22">
            <a:extLst>
              <a:ext uri="{FF2B5EF4-FFF2-40B4-BE49-F238E27FC236}">
                <a16:creationId xmlns:a16="http://schemas.microsoft.com/office/drawing/2014/main" xmlns="" id="{C2EDEBC9-F1C9-4EE8-9E4C-7793738DE532}"/>
              </a:ext>
            </a:extLst>
          </p:cNvPr>
          <p:cNvSpPr/>
          <p:nvPr/>
        </p:nvSpPr>
        <p:spPr>
          <a:xfrm rot="20318684">
            <a:off x="5778187" y="543058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50" name="11">
            <a:extLst>
              <a:ext uri="{FF2B5EF4-FFF2-40B4-BE49-F238E27FC236}">
                <a16:creationId xmlns:a16="http://schemas.microsoft.com/office/drawing/2014/main" xmlns="" id="{1086FE9F-48B4-4821-88E3-0A1A04433108}"/>
              </a:ext>
            </a:extLst>
          </p:cNvPr>
          <p:cNvSpPr/>
          <p:nvPr/>
        </p:nvSpPr>
        <p:spPr>
          <a:xfrm rot="20318684">
            <a:off x="6275935" y="542554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51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0985CBB1-7705-4B82-A2A2-FF3B1A35C6EB}"/>
              </a:ext>
            </a:extLst>
          </p:cNvPr>
          <p:cNvSpPr/>
          <p:nvPr/>
        </p:nvSpPr>
        <p:spPr>
          <a:xfrm rot="20318684">
            <a:off x="5280457" y="542554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52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A7B36B65-8ECE-4DBD-B771-5B8C4632D6B8}"/>
              </a:ext>
            </a:extLst>
          </p:cNvPr>
          <p:cNvSpPr/>
          <p:nvPr/>
        </p:nvSpPr>
        <p:spPr>
          <a:xfrm rot="20318684">
            <a:off x="5778188" y="542554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53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3AB81A0B-54ED-4CF5-9FB1-45D4AAE8546E}"/>
              </a:ext>
            </a:extLst>
          </p:cNvPr>
          <p:cNvSpPr/>
          <p:nvPr/>
        </p:nvSpPr>
        <p:spPr>
          <a:xfrm rot="20318684">
            <a:off x="6275936" y="542050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54" name="مستطيل: زوايا مستديرة 453">
            <a:extLst>
              <a:ext uri="{FF2B5EF4-FFF2-40B4-BE49-F238E27FC236}">
                <a16:creationId xmlns:a16="http://schemas.microsoft.com/office/drawing/2014/main" xmlns="" id="{F2B1090F-6C7A-4CA7-AF56-71D08F940A39}"/>
              </a:ext>
            </a:extLst>
          </p:cNvPr>
          <p:cNvSpPr/>
          <p:nvPr/>
        </p:nvSpPr>
        <p:spPr>
          <a:xfrm>
            <a:off x="5250011" y="6397964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15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55" name="33">
            <a:extLst>
              <a:ext uri="{FF2B5EF4-FFF2-40B4-BE49-F238E27FC236}">
                <a16:creationId xmlns:a16="http://schemas.microsoft.com/office/drawing/2014/main" xmlns="" id="{4DACB4A1-8E98-4435-B5CC-60EE2C76D391}"/>
              </a:ext>
            </a:extLst>
          </p:cNvPr>
          <p:cNvSpPr/>
          <p:nvPr/>
        </p:nvSpPr>
        <p:spPr>
          <a:xfrm rot="20318684">
            <a:off x="5280454" y="645175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56" name="22">
            <a:extLst>
              <a:ext uri="{FF2B5EF4-FFF2-40B4-BE49-F238E27FC236}">
                <a16:creationId xmlns:a16="http://schemas.microsoft.com/office/drawing/2014/main" xmlns="" id="{236E59B4-04EA-4347-8B1F-4FC45AF1987D}"/>
              </a:ext>
            </a:extLst>
          </p:cNvPr>
          <p:cNvSpPr/>
          <p:nvPr/>
        </p:nvSpPr>
        <p:spPr>
          <a:xfrm rot="20318684">
            <a:off x="5778185" y="645175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57" name="11">
            <a:extLst>
              <a:ext uri="{FF2B5EF4-FFF2-40B4-BE49-F238E27FC236}">
                <a16:creationId xmlns:a16="http://schemas.microsoft.com/office/drawing/2014/main" xmlns="" id="{4D201B2F-F797-4951-B227-3351D2E8DA15}"/>
              </a:ext>
            </a:extLst>
          </p:cNvPr>
          <p:cNvSpPr/>
          <p:nvPr/>
        </p:nvSpPr>
        <p:spPr>
          <a:xfrm rot="20318684">
            <a:off x="6275933" y="644671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58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E360A189-F9A3-405E-850E-1BDA1B5E3332}"/>
              </a:ext>
            </a:extLst>
          </p:cNvPr>
          <p:cNvSpPr/>
          <p:nvPr/>
        </p:nvSpPr>
        <p:spPr>
          <a:xfrm rot="20318684">
            <a:off x="5280455" y="644671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59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4FBA0FB1-D077-4CD8-B58D-1CD6A78CEDFF}"/>
              </a:ext>
            </a:extLst>
          </p:cNvPr>
          <p:cNvSpPr/>
          <p:nvPr/>
        </p:nvSpPr>
        <p:spPr>
          <a:xfrm rot="20318684">
            <a:off x="5778187" y="644670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60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C1181831-FE4A-4453-863A-C2CF8B6FDE2D}"/>
              </a:ext>
            </a:extLst>
          </p:cNvPr>
          <p:cNvSpPr/>
          <p:nvPr/>
        </p:nvSpPr>
        <p:spPr>
          <a:xfrm rot="20318684">
            <a:off x="6275935" y="644166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61" name="مستطيل: زوايا مستديرة 460">
            <a:extLst>
              <a:ext uri="{FF2B5EF4-FFF2-40B4-BE49-F238E27FC236}">
                <a16:creationId xmlns:a16="http://schemas.microsoft.com/office/drawing/2014/main" xmlns="" id="{EEF8E3AB-7511-4A4C-908F-603E779141C4}"/>
              </a:ext>
            </a:extLst>
          </p:cNvPr>
          <p:cNvSpPr/>
          <p:nvPr/>
        </p:nvSpPr>
        <p:spPr>
          <a:xfrm>
            <a:off x="5250009" y="7419133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19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62" name="33">
            <a:extLst>
              <a:ext uri="{FF2B5EF4-FFF2-40B4-BE49-F238E27FC236}">
                <a16:creationId xmlns:a16="http://schemas.microsoft.com/office/drawing/2014/main" xmlns="" id="{4ED778BC-3EA4-4F8F-92B5-DAC41B8C293F}"/>
              </a:ext>
            </a:extLst>
          </p:cNvPr>
          <p:cNvSpPr/>
          <p:nvPr/>
        </p:nvSpPr>
        <p:spPr>
          <a:xfrm rot="20318684">
            <a:off x="5280452" y="747292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63" name="22">
            <a:extLst>
              <a:ext uri="{FF2B5EF4-FFF2-40B4-BE49-F238E27FC236}">
                <a16:creationId xmlns:a16="http://schemas.microsoft.com/office/drawing/2014/main" xmlns="" id="{FE2F3A2E-A873-4F05-A1D1-47DF2E2CA0FD}"/>
              </a:ext>
            </a:extLst>
          </p:cNvPr>
          <p:cNvSpPr/>
          <p:nvPr/>
        </p:nvSpPr>
        <p:spPr>
          <a:xfrm rot="20318684">
            <a:off x="5778184" y="747291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64" name="11">
            <a:extLst>
              <a:ext uri="{FF2B5EF4-FFF2-40B4-BE49-F238E27FC236}">
                <a16:creationId xmlns:a16="http://schemas.microsoft.com/office/drawing/2014/main" xmlns="" id="{A5B2B250-FC36-48C8-AC12-10FF55600A4E}"/>
              </a:ext>
            </a:extLst>
          </p:cNvPr>
          <p:cNvSpPr/>
          <p:nvPr/>
        </p:nvSpPr>
        <p:spPr>
          <a:xfrm rot="20318684">
            <a:off x="6275932" y="746787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65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4CC1B2BB-7A42-4901-ABC2-2FED9F0C6CC2}"/>
              </a:ext>
            </a:extLst>
          </p:cNvPr>
          <p:cNvSpPr/>
          <p:nvPr/>
        </p:nvSpPr>
        <p:spPr>
          <a:xfrm rot="20318684">
            <a:off x="5280454" y="746787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66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37AB4B0C-9127-490D-A6EB-96A3C4118CCA}"/>
              </a:ext>
            </a:extLst>
          </p:cNvPr>
          <p:cNvSpPr/>
          <p:nvPr/>
        </p:nvSpPr>
        <p:spPr>
          <a:xfrm rot="20318684">
            <a:off x="5778185" y="746787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67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9C09AE1F-2F5E-4C75-A805-74470DF8681A}"/>
              </a:ext>
            </a:extLst>
          </p:cNvPr>
          <p:cNvSpPr/>
          <p:nvPr/>
        </p:nvSpPr>
        <p:spPr>
          <a:xfrm rot="20318684">
            <a:off x="6275933" y="746283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68" name="مستطيل: زوايا مستديرة 467">
            <a:extLst>
              <a:ext uri="{FF2B5EF4-FFF2-40B4-BE49-F238E27FC236}">
                <a16:creationId xmlns:a16="http://schemas.microsoft.com/office/drawing/2014/main" xmlns="" id="{05A92F3A-FA0F-4E49-9540-22A4F5909302}"/>
              </a:ext>
            </a:extLst>
          </p:cNvPr>
          <p:cNvSpPr/>
          <p:nvPr/>
        </p:nvSpPr>
        <p:spPr>
          <a:xfrm>
            <a:off x="5250008" y="8440301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23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69" name="33">
            <a:extLst>
              <a:ext uri="{FF2B5EF4-FFF2-40B4-BE49-F238E27FC236}">
                <a16:creationId xmlns:a16="http://schemas.microsoft.com/office/drawing/2014/main" xmlns="" id="{D7E952C5-2706-4095-B7DD-51400BAF872A}"/>
              </a:ext>
            </a:extLst>
          </p:cNvPr>
          <p:cNvSpPr/>
          <p:nvPr/>
        </p:nvSpPr>
        <p:spPr>
          <a:xfrm rot="20318684">
            <a:off x="5280451" y="849408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70" name="22">
            <a:extLst>
              <a:ext uri="{FF2B5EF4-FFF2-40B4-BE49-F238E27FC236}">
                <a16:creationId xmlns:a16="http://schemas.microsoft.com/office/drawing/2014/main" xmlns="" id="{3AE84720-9410-4F0D-A82F-285E5C9F410F}"/>
              </a:ext>
            </a:extLst>
          </p:cNvPr>
          <p:cNvSpPr/>
          <p:nvPr/>
        </p:nvSpPr>
        <p:spPr>
          <a:xfrm rot="20318684">
            <a:off x="5778182" y="849408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71" name="11">
            <a:extLst>
              <a:ext uri="{FF2B5EF4-FFF2-40B4-BE49-F238E27FC236}">
                <a16:creationId xmlns:a16="http://schemas.microsoft.com/office/drawing/2014/main" xmlns="" id="{C7469E77-8E4A-4EE1-8142-FD3D0D67C870}"/>
              </a:ext>
            </a:extLst>
          </p:cNvPr>
          <p:cNvSpPr/>
          <p:nvPr/>
        </p:nvSpPr>
        <p:spPr>
          <a:xfrm rot="20318684">
            <a:off x="6275930" y="848904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72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8EA8B304-3258-4383-9F8A-48592E43DFA4}"/>
              </a:ext>
            </a:extLst>
          </p:cNvPr>
          <p:cNvSpPr/>
          <p:nvPr/>
        </p:nvSpPr>
        <p:spPr>
          <a:xfrm rot="20318684">
            <a:off x="5280452" y="848904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73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FBD5B36C-9326-4182-9644-1A6BBCE0639E}"/>
              </a:ext>
            </a:extLst>
          </p:cNvPr>
          <p:cNvSpPr/>
          <p:nvPr/>
        </p:nvSpPr>
        <p:spPr>
          <a:xfrm rot="20318684">
            <a:off x="5778184" y="8489045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74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3C8DFD69-2F93-47EE-A57F-4B4966FEF8D4}"/>
              </a:ext>
            </a:extLst>
          </p:cNvPr>
          <p:cNvSpPr/>
          <p:nvPr/>
        </p:nvSpPr>
        <p:spPr>
          <a:xfrm rot="20318684">
            <a:off x="6275932" y="8484005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75" name="مستطيل: زوايا مستديرة 474">
            <a:extLst>
              <a:ext uri="{FF2B5EF4-FFF2-40B4-BE49-F238E27FC236}">
                <a16:creationId xmlns:a16="http://schemas.microsoft.com/office/drawing/2014/main" xmlns="" id="{3853BBF9-FC4E-48A3-A191-C53AEE77FB98}"/>
              </a:ext>
            </a:extLst>
          </p:cNvPr>
          <p:cNvSpPr/>
          <p:nvPr/>
        </p:nvSpPr>
        <p:spPr>
          <a:xfrm>
            <a:off x="5250006" y="9474683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27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76" name="33">
            <a:extLst>
              <a:ext uri="{FF2B5EF4-FFF2-40B4-BE49-F238E27FC236}">
                <a16:creationId xmlns:a16="http://schemas.microsoft.com/office/drawing/2014/main" xmlns="" id="{DC610989-01AD-48AF-8FFB-4E31617D73BD}"/>
              </a:ext>
            </a:extLst>
          </p:cNvPr>
          <p:cNvSpPr/>
          <p:nvPr/>
        </p:nvSpPr>
        <p:spPr>
          <a:xfrm rot="20318684">
            <a:off x="5280449" y="952847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77" name="22">
            <a:extLst>
              <a:ext uri="{FF2B5EF4-FFF2-40B4-BE49-F238E27FC236}">
                <a16:creationId xmlns:a16="http://schemas.microsoft.com/office/drawing/2014/main" xmlns="" id="{A4A8F6E4-6C7E-407E-B690-8A6AF8842A43}"/>
              </a:ext>
            </a:extLst>
          </p:cNvPr>
          <p:cNvSpPr/>
          <p:nvPr/>
        </p:nvSpPr>
        <p:spPr>
          <a:xfrm rot="20318684">
            <a:off x="5778181" y="952846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78" name="11">
            <a:extLst>
              <a:ext uri="{FF2B5EF4-FFF2-40B4-BE49-F238E27FC236}">
                <a16:creationId xmlns:a16="http://schemas.microsoft.com/office/drawing/2014/main" xmlns="" id="{A8DD8D48-592F-498C-8583-8C0FA3A666AD}"/>
              </a:ext>
            </a:extLst>
          </p:cNvPr>
          <p:cNvSpPr/>
          <p:nvPr/>
        </p:nvSpPr>
        <p:spPr>
          <a:xfrm rot="20318684">
            <a:off x="6275929" y="952342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79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F50A06E7-4464-4684-8C26-3A395AA999FB}"/>
              </a:ext>
            </a:extLst>
          </p:cNvPr>
          <p:cNvSpPr/>
          <p:nvPr/>
        </p:nvSpPr>
        <p:spPr>
          <a:xfrm rot="20318684">
            <a:off x="5280451" y="952342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80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AACA1F4A-A14D-4231-AA03-DDC3484E356C}"/>
              </a:ext>
            </a:extLst>
          </p:cNvPr>
          <p:cNvSpPr/>
          <p:nvPr/>
        </p:nvSpPr>
        <p:spPr>
          <a:xfrm rot="20318684">
            <a:off x="5778182" y="952342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81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3FBB4DC1-A44A-4A03-B4FE-C6CE19748A38}"/>
              </a:ext>
            </a:extLst>
          </p:cNvPr>
          <p:cNvSpPr/>
          <p:nvPr/>
        </p:nvSpPr>
        <p:spPr>
          <a:xfrm rot="20318684">
            <a:off x="6275930" y="951838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82" name="مستطيل: زوايا مستديرة 481">
            <a:extLst>
              <a:ext uri="{FF2B5EF4-FFF2-40B4-BE49-F238E27FC236}">
                <a16:creationId xmlns:a16="http://schemas.microsoft.com/office/drawing/2014/main" xmlns="" id="{984E3691-87CE-485D-BCF6-9855020AC7E4}"/>
              </a:ext>
            </a:extLst>
          </p:cNvPr>
          <p:cNvSpPr/>
          <p:nvPr/>
        </p:nvSpPr>
        <p:spPr>
          <a:xfrm>
            <a:off x="878483" y="3344539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4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83" name="33">
            <a:extLst>
              <a:ext uri="{FF2B5EF4-FFF2-40B4-BE49-F238E27FC236}">
                <a16:creationId xmlns:a16="http://schemas.microsoft.com/office/drawing/2014/main" xmlns="" id="{FA1A8D85-FC6E-40A4-8478-901B053E16C8}"/>
              </a:ext>
            </a:extLst>
          </p:cNvPr>
          <p:cNvSpPr/>
          <p:nvPr/>
        </p:nvSpPr>
        <p:spPr>
          <a:xfrm rot="20318684">
            <a:off x="908926" y="3398326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84" name="22">
            <a:extLst>
              <a:ext uri="{FF2B5EF4-FFF2-40B4-BE49-F238E27FC236}">
                <a16:creationId xmlns:a16="http://schemas.microsoft.com/office/drawing/2014/main" xmlns="" id="{9BC1973A-F48F-4D39-90B7-7490FA0384CA}"/>
              </a:ext>
            </a:extLst>
          </p:cNvPr>
          <p:cNvSpPr/>
          <p:nvPr/>
        </p:nvSpPr>
        <p:spPr>
          <a:xfrm rot="20318684">
            <a:off x="1406657" y="339832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85" name="11">
            <a:extLst>
              <a:ext uri="{FF2B5EF4-FFF2-40B4-BE49-F238E27FC236}">
                <a16:creationId xmlns:a16="http://schemas.microsoft.com/office/drawing/2014/main" xmlns="" id="{93DA1B01-88F5-475D-A50C-1170FF7A3997}"/>
              </a:ext>
            </a:extLst>
          </p:cNvPr>
          <p:cNvSpPr/>
          <p:nvPr/>
        </p:nvSpPr>
        <p:spPr>
          <a:xfrm rot="20318684">
            <a:off x="1904405" y="339328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86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5611CE5D-189E-47B6-B59F-99B4A6988370}"/>
              </a:ext>
            </a:extLst>
          </p:cNvPr>
          <p:cNvSpPr/>
          <p:nvPr/>
        </p:nvSpPr>
        <p:spPr>
          <a:xfrm rot="20318684">
            <a:off x="908927" y="339328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87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C528BC8C-840A-48EB-BD51-DBED90DAD273}"/>
              </a:ext>
            </a:extLst>
          </p:cNvPr>
          <p:cNvSpPr/>
          <p:nvPr/>
        </p:nvSpPr>
        <p:spPr>
          <a:xfrm rot="20318684">
            <a:off x="1406659" y="339328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88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938959D8-38C5-4E76-865A-757E4851B7A4}"/>
              </a:ext>
            </a:extLst>
          </p:cNvPr>
          <p:cNvSpPr/>
          <p:nvPr/>
        </p:nvSpPr>
        <p:spPr>
          <a:xfrm rot="20318684">
            <a:off x="1904407" y="338824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89" name="مستطيل: زوايا مستديرة 488">
            <a:extLst>
              <a:ext uri="{FF2B5EF4-FFF2-40B4-BE49-F238E27FC236}">
                <a16:creationId xmlns:a16="http://schemas.microsoft.com/office/drawing/2014/main" xmlns="" id="{63DF80D3-CFEA-4BD1-B517-6E3BE1F020FD}"/>
              </a:ext>
            </a:extLst>
          </p:cNvPr>
          <p:cNvSpPr/>
          <p:nvPr/>
        </p:nvSpPr>
        <p:spPr>
          <a:xfrm>
            <a:off x="878481" y="4365707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8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90" name="33">
            <a:extLst>
              <a:ext uri="{FF2B5EF4-FFF2-40B4-BE49-F238E27FC236}">
                <a16:creationId xmlns:a16="http://schemas.microsoft.com/office/drawing/2014/main" xmlns="" id="{75079238-D354-4EF3-83DA-BE62D2439A7E}"/>
              </a:ext>
            </a:extLst>
          </p:cNvPr>
          <p:cNvSpPr/>
          <p:nvPr/>
        </p:nvSpPr>
        <p:spPr>
          <a:xfrm rot="20318684">
            <a:off x="908924" y="441949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91" name="22">
            <a:extLst>
              <a:ext uri="{FF2B5EF4-FFF2-40B4-BE49-F238E27FC236}">
                <a16:creationId xmlns:a16="http://schemas.microsoft.com/office/drawing/2014/main" xmlns="" id="{878344DA-7764-4828-9D31-7136FE3D734B}"/>
              </a:ext>
            </a:extLst>
          </p:cNvPr>
          <p:cNvSpPr/>
          <p:nvPr/>
        </p:nvSpPr>
        <p:spPr>
          <a:xfrm rot="20318684">
            <a:off x="1406656" y="441949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92" name="11">
            <a:extLst>
              <a:ext uri="{FF2B5EF4-FFF2-40B4-BE49-F238E27FC236}">
                <a16:creationId xmlns:a16="http://schemas.microsoft.com/office/drawing/2014/main" xmlns="" id="{289E03BE-CF95-4769-8561-F78232FD5609}"/>
              </a:ext>
            </a:extLst>
          </p:cNvPr>
          <p:cNvSpPr/>
          <p:nvPr/>
        </p:nvSpPr>
        <p:spPr>
          <a:xfrm rot="20318684">
            <a:off x="1904404" y="441445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93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A4D9F05C-42DD-4C01-90E5-8481A7B1EEE8}"/>
              </a:ext>
            </a:extLst>
          </p:cNvPr>
          <p:cNvSpPr/>
          <p:nvPr/>
        </p:nvSpPr>
        <p:spPr>
          <a:xfrm rot="20318684">
            <a:off x="908926" y="441445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94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81DEEFC3-2D47-4A3E-AE63-BE89457C87BD}"/>
              </a:ext>
            </a:extLst>
          </p:cNvPr>
          <p:cNvSpPr/>
          <p:nvPr/>
        </p:nvSpPr>
        <p:spPr>
          <a:xfrm rot="20318684">
            <a:off x="1406657" y="441445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95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8EFDA959-5640-4F33-82F9-0A7CA97A250B}"/>
              </a:ext>
            </a:extLst>
          </p:cNvPr>
          <p:cNvSpPr/>
          <p:nvPr/>
        </p:nvSpPr>
        <p:spPr>
          <a:xfrm rot="20318684">
            <a:off x="1904405" y="440941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96" name="مستطيل: زوايا مستديرة 495">
            <a:extLst>
              <a:ext uri="{FF2B5EF4-FFF2-40B4-BE49-F238E27FC236}">
                <a16:creationId xmlns:a16="http://schemas.microsoft.com/office/drawing/2014/main" xmlns="" id="{B22F0E69-7C13-4530-BA40-3B5CBE1DD348}"/>
              </a:ext>
            </a:extLst>
          </p:cNvPr>
          <p:cNvSpPr/>
          <p:nvPr/>
        </p:nvSpPr>
        <p:spPr>
          <a:xfrm>
            <a:off x="878480" y="5386876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12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97" name="33">
            <a:extLst>
              <a:ext uri="{FF2B5EF4-FFF2-40B4-BE49-F238E27FC236}">
                <a16:creationId xmlns:a16="http://schemas.microsoft.com/office/drawing/2014/main" xmlns="" id="{3CD8C93E-8620-46B1-8383-A762E7794755}"/>
              </a:ext>
            </a:extLst>
          </p:cNvPr>
          <p:cNvSpPr/>
          <p:nvPr/>
        </p:nvSpPr>
        <p:spPr>
          <a:xfrm rot="20318684">
            <a:off x="908923" y="544066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98" name="22">
            <a:extLst>
              <a:ext uri="{FF2B5EF4-FFF2-40B4-BE49-F238E27FC236}">
                <a16:creationId xmlns:a16="http://schemas.microsoft.com/office/drawing/2014/main" xmlns="" id="{66362AAF-70B2-4575-9120-1E66941A4C53}"/>
              </a:ext>
            </a:extLst>
          </p:cNvPr>
          <p:cNvSpPr/>
          <p:nvPr/>
        </p:nvSpPr>
        <p:spPr>
          <a:xfrm rot="20318684">
            <a:off x="1406654" y="544066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99" name="11">
            <a:extLst>
              <a:ext uri="{FF2B5EF4-FFF2-40B4-BE49-F238E27FC236}">
                <a16:creationId xmlns:a16="http://schemas.microsoft.com/office/drawing/2014/main" xmlns="" id="{9FEE9BB0-FDC3-468F-ABD5-B6BDD8F01161}"/>
              </a:ext>
            </a:extLst>
          </p:cNvPr>
          <p:cNvSpPr/>
          <p:nvPr/>
        </p:nvSpPr>
        <p:spPr>
          <a:xfrm rot="20318684">
            <a:off x="1904402" y="543562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00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BEA0C929-2751-4C67-B9F5-01E702EAC37C}"/>
              </a:ext>
            </a:extLst>
          </p:cNvPr>
          <p:cNvSpPr/>
          <p:nvPr/>
        </p:nvSpPr>
        <p:spPr>
          <a:xfrm rot="20318684">
            <a:off x="908924" y="543562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01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2416285C-1F26-4EC1-8388-F8522A1274C5}"/>
              </a:ext>
            </a:extLst>
          </p:cNvPr>
          <p:cNvSpPr/>
          <p:nvPr/>
        </p:nvSpPr>
        <p:spPr>
          <a:xfrm rot="20318684">
            <a:off x="1406656" y="543562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02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AF2A35E0-D4BA-42E1-BE8A-0F250EEA1118}"/>
              </a:ext>
            </a:extLst>
          </p:cNvPr>
          <p:cNvSpPr/>
          <p:nvPr/>
        </p:nvSpPr>
        <p:spPr>
          <a:xfrm rot="20318684">
            <a:off x="1904404" y="543058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03" name="مستطيل: زوايا مستديرة 502">
            <a:extLst>
              <a:ext uri="{FF2B5EF4-FFF2-40B4-BE49-F238E27FC236}">
                <a16:creationId xmlns:a16="http://schemas.microsoft.com/office/drawing/2014/main" xmlns="" id="{4A916C94-DD1E-4C75-9C0D-A5B0DF0AD803}"/>
              </a:ext>
            </a:extLst>
          </p:cNvPr>
          <p:cNvSpPr/>
          <p:nvPr/>
        </p:nvSpPr>
        <p:spPr>
          <a:xfrm>
            <a:off x="878478" y="6408044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16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504" name="33">
            <a:extLst>
              <a:ext uri="{FF2B5EF4-FFF2-40B4-BE49-F238E27FC236}">
                <a16:creationId xmlns:a16="http://schemas.microsoft.com/office/drawing/2014/main" xmlns="" id="{16035D31-1514-4244-938B-B58056DFB36B}"/>
              </a:ext>
            </a:extLst>
          </p:cNvPr>
          <p:cNvSpPr/>
          <p:nvPr/>
        </p:nvSpPr>
        <p:spPr>
          <a:xfrm rot="20318684">
            <a:off x="908921" y="646183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05" name="22">
            <a:extLst>
              <a:ext uri="{FF2B5EF4-FFF2-40B4-BE49-F238E27FC236}">
                <a16:creationId xmlns:a16="http://schemas.microsoft.com/office/drawing/2014/main" xmlns="" id="{FCFEE4D0-057B-4992-BFD0-834A4D81F781}"/>
              </a:ext>
            </a:extLst>
          </p:cNvPr>
          <p:cNvSpPr/>
          <p:nvPr/>
        </p:nvSpPr>
        <p:spPr>
          <a:xfrm rot="20318684">
            <a:off x="1406653" y="646183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06" name="11">
            <a:extLst>
              <a:ext uri="{FF2B5EF4-FFF2-40B4-BE49-F238E27FC236}">
                <a16:creationId xmlns:a16="http://schemas.microsoft.com/office/drawing/2014/main" xmlns="" id="{BBA7789B-49AD-4F2A-A492-7A12AC9FD5AA}"/>
              </a:ext>
            </a:extLst>
          </p:cNvPr>
          <p:cNvSpPr/>
          <p:nvPr/>
        </p:nvSpPr>
        <p:spPr>
          <a:xfrm rot="20318684">
            <a:off x="1904401" y="645679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07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65DF9752-92B4-4FD8-A86B-FAE3887F9D83}"/>
              </a:ext>
            </a:extLst>
          </p:cNvPr>
          <p:cNvSpPr/>
          <p:nvPr/>
        </p:nvSpPr>
        <p:spPr>
          <a:xfrm rot="20318684">
            <a:off x="908923" y="645679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08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E614BFCC-3162-4758-8598-15A48A9C00F6}"/>
              </a:ext>
            </a:extLst>
          </p:cNvPr>
          <p:cNvSpPr/>
          <p:nvPr/>
        </p:nvSpPr>
        <p:spPr>
          <a:xfrm rot="20318684">
            <a:off x="1406654" y="645678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09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FBC174F0-8198-4845-8426-2388747B1315}"/>
              </a:ext>
            </a:extLst>
          </p:cNvPr>
          <p:cNvSpPr/>
          <p:nvPr/>
        </p:nvSpPr>
        <p:spPr>
          <a:xfrm rot="20318684">
            <a:off x="1904402" y="645174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10" name="مستطيل: زوايا مستديرة 509">
            <a:extLst>
              <a:ext uri="{FF2B5EF4-FFF2-40B4-BE49-F238E27FC236}">
                <a16:creationId xmlns:a16="http://schemas.microsoft.com/office/drawing/2014/main" xmlns="" id="{7EB16308-C22B-45FF-B5E6-11C53BFDA470}"/>
              </a:ext>
            </a:extLst>
          </p:cNvPr>
          <p:cNvSpPr/>
          <p:nvPr/>
        </p:nvSpPr>
        <p:spPr>
          <a:xfrm>
            <a:off x="878477" y="7429213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20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511" name="33">
            <a:extLst>
              <a:ext uri="{FF2B5EF4-FFF2-40B4-BE49-F238E27FC236}">
                <a16:creationId xmlns:a16="http://schemas.microsoft.com/office/drawing/2014/main" xmlns="" id="{408672B6-CD39-4250-8764-2F94C070F246}"/>
              </a:ext>
            </a:extLst>
          </p:cNvPr>
          <p:cNvSpPr/>
          <p:nvPr/>
        </p:nvSpPr>
        <p:spPr>
          <a:xfrm rot="20318684">
            <a:off x="908919" y="748300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12" name="22">
            <a:extLst>
              <a:ext uri="{FF2B5EF4-FFF2-40B4-BE49-F238E27FC236}">
                <a16:creationId xmlns:a16="http://schemas.microsoft.com/office/drawing/2014/main" xmlns="" id="{AAD71ADB-D8E1-4C2E-9D2E-B639593B2792}"/>
              </a:ext>
            </a:extLst>
          </p:cNvPr>
          <p:cNvSpPr/>
          <p:nvPr/>
        </p:nvSpPr>
        <p:spPr>
          <a:xfrm rot="20318684">
            <a:off x="1406651" y="748299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13" name="11">
            <a:extLst>
              <a:ext uri="{FF2B5EF4-FFF2-40B4-BE49-F238E27FC236}">
                <a16:creationId xmlns:a16="http://schemas.microsoft.com/office/drawing/2014/main" xmlns="" id="{51C35655-85F8-4351-ADD7-AF9914984246}"/>
              </a:ext>
            </a:extLst>
          </p:cNvPr>
          <p:cNvSpPr/>
          <p:nvPr/>
        </p:nvSpPr>
        <p:spPr>
          <a:xfrm rot="20318684">
            <a:off x="1904399" y="747795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14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B631B1CE-C987-457B-B96E-048037D98263}"/>
              </a:ext>
            </a:extLst>
          </p:cNvPr>
          <p:cNvSpPr/>
          <p:nvPr/>
        </p:nvSpPr>
        <p:spPr>
          <a:xfrm rot="20318684">
            <a:off x="908921" y="747795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15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75544058-C88E-4D93-B1C1-B8D83970BA8D}"/>
              </a:ext>
            </a:extLst>
          </p:cNvPr>
          <p:cNvSpPr/>
          <p:nvPr/>
        </p:nvSpPr>
        <p:spPr>
          <a:xfrm rot="20318684">
            <a:off x="1406653" y="747795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16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22B6E5CE-F37C-45DA-A592-879280F446C0}"/>
              </a:ext>
            </a:extLst>
          </p:cNvPr>
          <p:cNvSpPr/>
          <p:nvPr/>
        </p:nvSpPr>
        <p:spPr>
          <a:xfrm rot="20318684">
            <a:off x="1904401" y="747291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17" name="مستطيل: زوايا مستديرة 516">
            <a:extLst>
              <a:ext uri="{FF2B5EF4-FFF2-40B4-BE49-F238E27FC236}">
                <a16:creationId xmlns:a16="http://schemas.microsoft.com/office/drawing/2014/main" xmlns="" id="{F78D7CAC-AB1E-4EB5-932B-6F8E9D5FB99F}"/>
              </a:ext>
            </a:extLst>
          </p:cNvPr>
          <p:cNvSpPr/>
          <p:nvPr/>
        </p:nvSpPr>
        <p:spPr>
          <a:xfrm>
            <a:off x="878475" y="8450381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24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518" name="33">
            <a:extLst>
              <a:ext uri="{FF2B5EF4-FFF2-40B4-BE49-F238E27FC236}">
                <a16:creationId xmlns:a16="http://schemas.microsoft.com/office/drawing/2014/main" xmlns="" id="{4062668C-5CDE-4759-8CFD-8939601A645B}"/>
              </a:ext>
            </a:extLst>
          </p:cNvPr>
          <p:cNvSpPr/>
          <p:nvPr/>
        </p:nvSpPr>
        <p:spPr>
          <a:xfrm rot="20318684">
            <a:off x="908918" y="850416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19" name="22">
            <a:extLst>
              <a:ext uri="{FF2B5EF4-FFF2-40B4-BE49-F238E27FC236}">
                <a16:creationId xmlns:a16="http://schemas.microsoft.com/office/drawing/2014/main" xmlns="" id="{77967CAD-9D91-46B5-99E1-F927B0D4C54B}"/>
              </a:ext>
            </a:extLst>
          </p:cNvPr>
          <p:cNvSpPr/>
          <p:nvPr/>
        </p:nvSpPr>
        <p:spPr>
          <a:xfrm rot="20318684">
            <a:off x="1406650" y="850416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20" name="11">
            <a:extLst>
              <a:ext uri="{FF2B5EF4-FFF2-40B4-BE49-F238E27FC236}">
                <a16:creationId xmlns:a16="http://schemas.microsoft.com/office/drawing/2014/main" xmlns="" id="{754E19F1-F441-4D0F-96DB-3C8D559D6FF2}"/>
              </a:ext>
            </a:extLst>
          </p:cNvPr>
          <p:cNvSpPr/>
          <p:nvPr/>
        </p:nvSpPr>
        <p:spPr>
          <a:xfrm rot="20318684">
            <a:off x="1904398" y="849912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21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0E9110BA-FADD-43E8-9F5D-09C1D2CF4CF4}"/>
              </a:ext>
            </a:extLst>
          </p:cNvPr>
          <p:cNvSpPr/>
          <p:nvPr/>
        </p:nvSpPr>
        <p:spPr>
          <a:xfrm rot="20318684">
            <a:off x="908919" y="849912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22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571653ED-DC16-444E-BB76-B889E291ABF3}"/>
              </a:ext>
            </a:extLst>
          </p:cNvPr>
          <p:cNvSpPr/>
          <p:nvPr/>
        </p:nvSpPr>
        <p:spPr>
          <a:xfrm rot="20318684">
            <a:off x="1406651" y="8499125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23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8AE793F7-F615-424D-95B2-28D9FC3A65F0}"/>
              </a:ext>
            </a:extLst>
          </p:cNvPr>
          <p:cNvSpPr/>
          <p:nvPr/>
        </p:nvSpPr>
        <p:spPr>
          <a:xfrm rot="20318684">
            <a:off x="1904399" y="8494085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24" name="مستطيل: زوايا مستديرة 523">
            <a:extLst>
              <a:ext uri="{FF2B5EF4-FFF2-40B4-BE49-F238E27FC236}">
                <a16:creationId xmlns:a16="http://schemas.microsoft.com/office/drawing/2014/main" xmlns="" id="{F4D78724-EA93-41D1-BDA9-367D229F2C47}"/>
              </a:ext>
            </a:extLst>
          </p:cNvPr>
          <p:cNvSpPr/>
          <p:nvPr/>
        </p:nvSpPr>
        <p:spPr>
          <a:xfrm>
            <a:off x="878474" y="9484763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28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525" name="33">
            <a:extLst>
              <a:ext uri="{FF2B5EF4-FFF2-40B4-BE49-F238E27FC236}">
                <a16:creationId xmlns:a16="http://schemas.microsoft.com/office/drawing/2014/main" xmlns="" id="{BF66D425-815D-4937-8A52-9FA59BA5CB73}"/>
              </a:ext>
            </a:extLst>
          </p:cNvPr>
          <p:cNvSpPr/>
          <p:nvPr/>
        </p:nvSpPr>
        <p:spPr>
          <a:xfrm rot="20318684">
            <a:off x="908917" y="953855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26" name="22">
            <a:extLst>
              <a:ext uri="{FF2B5EF4-FFF2-40B4-BE49-F238E27FC236}">
                <a16:creationId xmlns:a16="http://schemas.microsoft.com/office/drawing/2014/main" xmlns="" id="{1379C6B6-9FCF-4181-B0C0-B9F286A2221C}"/>
              </a:ext>
            </a:extLst>
          </p:cNvPr>
          <p:cNvSpPr/>
          <p:nvPr/>
        </p:nvSpPr>
        <p:spPr>
          <a:xfrm rot="20318684">
            <a:off x="1406648" y="953854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27" name="11">
            <a:extLst>
              <a:ext uri="{FF2B5EF4-FFF2-40B4-BE49-F238E27FC236}">
                <a16:creationId xmlns:a16="http://schemas.microsoft.com/office/drawing/2014/main" xmlns="" id="{8B0123F1-1554-4E1B-AD43-92D78EE1FE72}"/>
              </a:ext>
            </a:extLst>
          </p:cNvPr>
          <p:cNvSpPr/>
          <p:nvPr/>
        </p:nvSpPr>
        <p:spPr>
          <a:xfrm rot="20318684">
            <a:off x="1904396" y="953350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28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9082B32C-A136-4665-9C21-284A79971A3C}"/>
              </a:ext>
            </a:extLst>
          </p:cNvPr>
          <p:cNvSpPr/>
          <p:nvPr/>
        </p:nvSpPr>
        <p:spPr>
          <a:xfrm rot="20318684">
            <a:off x="908918" y="953350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29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65F53EB7-3CE7-4BFE-9C61-89BFEA656D2C}"/>
              </a:ext>
            </a:extLst>
          </p:cNvPr>
          <p:cNvSpPr/>
          <p:nvPr/>
        </p:nvSpPr>
        <p:spPr>
          <a:xfrm rot="20318684">
            <a:off x="1406650" y="953350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30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61B129EC-625B-4007-9D90-4B9FEFE3752B}"/>
              </a:ext>
            </a:extLst>
          </p:cNvPr>
          <p:cNvSpPr/>
          <p:nvPr/>
        </p:nvSpPr>
        <p:spPr>
          <a:xfrm rot="20318684">
            <a:off x="1904398" y="952846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206" name="Arrow: Pentagon 20">
            <a:extLst>
              <a:ext uri="{FF2B5EF4-FFF2-40B4-BE49-F238E27FC236}">
                <a16:creationId xmlns:a16="http://schemas.microsoft.com/office/drawing/2014/main" xmlns="" id="{A44DEF42-8204-45CB-BB45-905B584AF7D7}"/>
              </a:ext>
            </a:extLst>
          </p:cNvPr>
          <p:cNvSpPr/>
          <p:nvPr/>
        </p:nvSpPr>
        <p:spPr>
          <a:xfrm>
            <a:off x="48125" y="162428"/>
            <a:ext cx="8562475" cy="1348201"/>
          </a:xfrm>
          <a:custGeom>
            <a:avLst/>
            <a:gdLst>
              <a:gd name="connsiteX0" fmla="*/ 0 w 2347866"/>
              <a:gd name="connsiteY0" fmla="*/ 0 h 830178"/>
              <a:gd name="connsiteX1" fmla="*/ 1968873 w 2347866"/>
              <a:gd name="connsiteY1" fmla="*/ 0 h 830178"/>
              <a:gd name="connsiteX2" fmla="*/ 2347866 w 2347866"/>
              <a:gd name="connsiteY2" fmla="*/ 415089 h 830178"/>
              <a:gd name="connsiteX3" fmla="*/ 1968873 w 2347866"/>
              <a:gd name="connsiteY3" fmla="*/ 830178 h 830178"/>
              <a:gd name="connsiteX4" fmla="*/ 0 w 2347866"/>
              <a:gd name="connsiteY4" fmla="*/ 830178 h 830178"/>
              <a:gd name="connsiteX5" fmla="*/ 0 w 2347866"/>
              <a:gd name="connsiteY5" fmla="*/ 0 h 83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47866" h="830178" fill="none" extrusionOk="0">
                <a:moveTo>
                  <a:pt x="0" y="0"/>
                </a:moveTo>
                <a:cubicBezTo>
                  <a:pt x="782762" y="33217"/>
                  <a:pt x="1256283" y="-6715"/>
                  <a:pt x="1968873" y="0"/>
                </a:cubicBezTo>
                <a:cubicBezTo>
                  <a:pt x="2071231" y="66857"/>
                  <a:pt x="2290093" y="333210"/>
                  <a:pt x="2347866" y="415089"/>
                </a:cubicBezTo>
                <a:cubicBezTo>
                  <a:pt x="2199782" y="560704"/>
                  <a:pt x="2134998" y="687423"/>
                  <a:pt x="1968873" y="830178"/>
                </a:cubicBezTo>
                <a:cubicBezTo>
                  <a:pt x="1659581" y="938575"/>
                  <a:pt x="411815" y="699249"/>
                  <a:pt x="0" y="830178"/>
                </a:cubicBezTo>
                <a:cubicBezTo>
                  <a:pt x="24192" y="579464"/>
                  <a:pt x="59370" y="235209"/>
                  <a:pt x="0" y="0"/>
                </a:cubicBezTo>
                <a:close/>
              </a:path>
              <a:path w="2347866" h="830178" stroke="0" extrusionOk="0">
                <a:moveTo>
                  <a:pt x="0" y="0"/>
                </a:moveTo>
                <a:cubicBezTo>
                  <a:pt x="444690" y="-164534"/>
                  <a:pt x="992662" y="96969"/>
                  <a:pt x="1968873" y="0"/>
                </a:cubicBezTo>
                <a:cubicBezTo>
                  <a:pt x="2051574" y="34433"/>
                  <a:pt x="2255296" y="327553"/>
                  <a:pt x="2347866" y="415089"/>
                </a:cubicBezTo>
                <a:cubicBezTo>
                  <a:pt x="2235262" y="470320"/>
                  <a:pt x="2011631" y="787524"/>
                  <a:pt x="1968873" y="830178"/>
                </a:cubicBezTo>
                <a:cubicBezTo>
                  <a:pt x="1188837" y="672217"/>
                  <a:pt x="736881" y="759590"/>
                  <a:pt x="0" y="830178"/>
                </a:cubicBezTo>
                <a:cubicBezTo>
                  <a:pt x="8556" y="467248"/>
                  <a:pt x="72069" y="14475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306957447">
                  <a:prstGeom prst="homePlate">
                    <a:avLst>
                      <a:gd name="adj" fmla="val 4565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>
              <a:lnSpc>
                <a:spcPts val="5880"/>
              </a:lnSpc>
            </a:pPr>
            <a:r>
              <a:rPr lang="ar-SA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ongol"/>
                <a:cs typeface="PT Bold Heading" pitchFamily="2" charset="-78"/>
              </a:rPr>
              <a:t>صفي العجيب</a:t>
            </a:r>
            <a:endParaRPr lang="ar-SA" sz="8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Dongol"/>
              <a:cs typeface="PT Bold Heading" pitchFamily="2" charset="-78"/>
            </a:endParaRPr>
          </a:p>
        </p:txBody>
      </p:sp>
      <p:pic>
        <p:nvPicPr>
          <p:cNvPr id="207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27027" b="27027"/>
          <a:stretch>
            <a:fillRect/>
          </a:stretch>
        </p:blipFill>
        <p:spPr>
          <a:xfrm rot="-10800000" flipH="1">
            <a:off x="-76200" y="-38098"/>
            <a:ext cx="2016618" cy="1264970"/>
          </a:xfrm>
          <a:prstGeom prst="rect">
            <a:avLst/>
          </a:prstGeom>
        </p:spPr>
      </p:pic>
      <p:pic>
        <p:nvPicPr>
          <p:cNvPr id="210" name="图片 25">
            <a:extLst>
              <a:ext uri="{FF2B5EF4-FFF2-40B4-BE49-F238E27FC236}">
                <a16:creationId xmlns="" xmlns:a16="http://schemas.microsoft.com/office/drawing/2014/main" id="{A46F58B9-13CD-4CFC-A89D-0D431544196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9721049">
            <a:off x="1922863" y="2114460"/>
            <a:ext cx="490725" cy="499496"/>
          </a:xfrm>
          <a:prstGeom prst="rect">
            <a:avLst/>
          </a:prstGeom>
        </p:spPr>
      </p:pic>
      <p:pic>
        <p:nvPicPr>
          <p:cNvPr id="211" name="图片 24">
            <a:extLst>
              <a:ext uri="{FF2B5EF4-FFF2-40B4-BE49-F238E27FC236}">
                <a16:creationId xmlns="" xmlns:a16="http://schemas.microsoft.com/office/drawing/2014/main" id="{5B6E2113-2B4E-418C-BD8D-6C2B21F0AC0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274766">
            <a:off x="2617664" y="1879931"/>
            <a:ext cx="635267" cy="696349"/>
          </a:xfrm>
          <a:prstGeom prst="rect">
            <a:avLst/>
          </a:prstGeom>
        </p:spPr>
      </p:pic>
      <p:pic>
        <p:nvPicPr>
          <p:cNvPr id="225" name="Picture 19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1014997">
            <a:off x="6884240" y="247700"/>
            <a:ext cx="1514997" cy="775535"/>
          </a:xfrm>
          <a:prstGeom prst="rect">
            <a:avLst/>
          </a:prstGeom>
        </p:spPr>
      </p:pic>
      <p:sp>
        <p:nvSpPr>
          <p:cNvPr id="224" name="مربع نص 223">
            <a:extLst>
              <a:ext uri="{FF2B5EF4-FFF2-40B4-BE49-F238E27FC236}">
                <a16:creationId xmlns="" xmlns:a16="http://schemas.microsoft.com/office/drawing/2014/main" id="{2BD57960-306B-4F6F-80EB-669EB987D736}"/>
              </a:ext>
            </a:extLst>
          </p:cNvPr>
          <p:cNvSpPr txBox="1"/>
          <p:nvPr/>
        </p:nvSpPr>
        <p:spPr>
          <a:xfrm>
            <a:off x="14054899" y="225054"/>
            <a:ext cx="401600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dirty="0">
                <a:solidFill>
                  <a:schemeClr val="tx1">
                    <a:lumMod val="10000"/>
                    <a:alpha val="40000"/>
                  </a:schemeClr>
                </a:solidFill>
                <a:latin typeface="abo2sadam" panose="02000500040000020004" pitchFamily="2" charset="-78"/>
                <a:cs typeface="abo2sadam" panose="02000500040000020004" pitchFamily="2" charset="-78"/>
              </a:rPr>
              <a:t>BY REHAM </a:t>
            </a:r>
            <a:r>
              <a:rPr lang="en-US" dirty="0" smtClean="0">
                <a:solidFill>
                  <a:schemeClr val="tx1">
                    <a:lumMod val="10000"/>
                    <a:alpha val="40000"/>
                  </a:schemeClr>
                </a:solidFill>
                <a:latin typeface="abo2sadam" panose="02000500040000020004" pitchFamily="2" charset="-78"/>
                <a:cs typeface="abo2sadam" panose="02000500040000020004" pitchFamily="2" charset="-78"/>
              </a:rPr>
              <a:t>HASSANIN</a:t>
            </a:r>
            <a:r>
              <a:rPr lang="ar-SA" dirty="0" smtClean="0">
                <a:solidFill>
                  <a:schemeClr val="tx1">
                    <a:lumMod val="10000"/>
                    <a:alpha val="40000"/>
                  </a:schemeClr>
                </a:solidFill>
                <a:latin typeface="abo2sadam" panose="02000500040000020004" pitchFamily="2" charset="-78"/>
                <a:cs typeface="abo2sadam" panose="02000500040000020004" pitchFamily="2" charset="-78"/>
              </a:rPr>
              <a:t>لوحة النجوم اهداء من الأستاذة الفاضلة </a:t>
            </a:r>
            <a:endParaRPr lang="ar-EG" dirty="0">
              <a:solidFill>
                <a:schemeClr val="tx1">
                  <a:lumMod val="10000"/>
                  <a:alpha val="40000"/>
                </a:schemeClr>
              </a:solidFill>
              <a:latin typeface="abo2sadam" panose="02000500040000020004" pitchFamily="2" charset="-78"/>
              <a:cs typeface="abo2sadam" panose="02000500040000020004" pitchFamily="2" charset="-78"/>
            </a:endParaRPr>
          </a:p>
        </p:txBody>
      </p:sp>
      <p:pic>
        <p:nvPicPr>
          <p:cNvPr id="223" name="صورة 222">
            <a:hlinkClick r:id="rId24" action="ppaction://hlinksldjump"/>
            <a:extLst>
              <a:ext uri="{FF2B5EF4-FFF2-40B4-BE49-F238E27FC236}">
                <a16:creationId xmlns:a16="http://schemas.microsoft.com/office/drawing/2014/main" xmlns="" id="{844BC319-8BB2-44A8-BAD7-22E85312A32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8251" y="1163402"/>
            <a:ext cx="800349" cy="95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25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25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5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25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5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25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25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25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25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4" dur="2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2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2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25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25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25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8" dur="2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2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2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1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5" dur="2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2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2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8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8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2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5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2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2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2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25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25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25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2" dur="25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2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2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2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9" dur="25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  <p:seq concurrent="1" nextAc="seek">
              <p:cTn id="331" restart="whenNotActive" fill="hold" evtFilter="cancelBubble" nodeType="interactiveSeq">
                <p:stCondLst>
                  <p:cond evt="onClick" delay="0">
                    <p:tgtEl>
                      <p:spTgt spid="3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2" fill="hold">
                      <p:stCondLst>
                        <p:cond delay="0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25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25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25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25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3" dur="25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25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25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6" dur="25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2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3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25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25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25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6" dur="25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0" dur="25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25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25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3" dur="25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1"/>
                  </p:tgtEl>
                </p:cond>
              </p:nextCondLst>
            </p:seq>
            <p:seq concurrent="1" nextAc="seek">
              <p:cTn id="365" restart="whenNotActive" fill="hold" evtFilter="cancelBubble" nodeType="interactiveSeq">
                <p:stCondLst>
                  <p:cond evt="onClick" delay="0">
                    <p:tgtEl>
                      <p:spTgt spid="3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6" fill="hold">
                      <p:stCondLst>
                        <p:cond delay="0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25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25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25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3" dur="25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7" dur="25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25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25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0" dur="25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0"/>
                  </p:tgtEl>
                </p:cond>
              </p:nextCondLst>
            </p:seq>
            <p:seq concurrent="1" nextAc="seek">
              <p:cTn id="382" restart="whenNotActive" fill="hold" evtFilter="cancelBubble" nodeType="interactiveSeq">
                <p:stCondLst>
                  <p:cond evt="onClick" delay="0">
                    <p:tgtEl>
                      <p:spTgt spid="3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3" fill="hold">
                      <p:stCondLst>
                        <p:cond delay="0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25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25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25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0" dur="25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4" dur="2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2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2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7" dur="25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"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3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>
                      <p:stCondLst>
                        <p:cond delay="0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4" dur="25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25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25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7" dur="25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8" fill="hold">
                      <p:stCondLst>
                        <p:cond delay="indefinite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1" dur="25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25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25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4" dur="25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8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3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1" dur="2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2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2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4" dur="2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5" fill="hold">
                      <p:stCondLst>
                        <p:cond delay="indefinite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8" dur="25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25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25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1" dur="2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7"/>
                  </p:tgtEl>
                </p:cond>
              </p:nextCondLst>
            </p:seq>
            <p:seq concurrent="1" nextAc="seek">
              <p:cTn id="433" restart="whenNotActive" fill="hold" evtFilter="cancelBubble" nodeType="interactiveSeq">
                <p:stCondLst>
                  <p:cond evt="onClick" delay="0">
                    <p:tgtEl>
                      <p:spTgt spid="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4" fill="hold">
                      <p:stCondLst>
                        <p:cond delay="0"/>
                      </p:stCondLst>
                      <p:childTnLst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8" dur="25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25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25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25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2" fill="hold">
                      <p:stCondLst>
                        <p:cond delay="indefinite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5" dur="25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25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25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8" dur="25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6"/>
                  </p:tgtEl>
                </p:cond>
              </p:nextCondLst>
            </p:seq>
            <p:seq concurrent="1" nextAc="seek">
              <p:cTn id="450" restart="whenNotActive" fill="hold" evtFilter="cancelBubble" nodeType="interactiveSeq">
                <p:stCondLst>
                  <p:cond evt="onClick" delay="0">
                    <p:tgtEl>
                      <p:spTgt spid="3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1" fill="hold">
                      <p:stCondLst>
                        <p:cond delay="0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5" dur="25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25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25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8" dur="25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2" dur="2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2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2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5" dur="25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5"/>
                  </p:tgtEl>
                </p:cond>
              </p:nextCondLst>
            </p:seq>
            <p:seq concurrent="1" nextAc="seek">
              <p:cTn id="467" restart="whenNotActive" fill="hold" evtFilter="cancelBubble" nodeType="interactiveSeq">
                <p:stCondLst>
                  <p:cond evt="onClick" delay="0">
                    <p:tgtEl>
                      <p:spTgt spid="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8" fill="hold">
                      <p:stCondLst>
                        <p:cond delay="0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2" dur="2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2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2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5" dur="25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6" fill="hold">
                      <p:stCondLst>
                        <p:cond delay="indefinite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9" dur="2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2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2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2" dur="25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4"/>
                  </p:tgtEl>
                </p:cond>
              </p:nextCondLst>
            </p:seq>
            <p:seq concurrent="1" nextAc="seek">
              <p:cTn id="484" restart="whenNotActive" fill="hold" evtFilter="cancelBubble" nodeType="interactiveSeq">
                <p:stCondLst>
                  <p:cond evt="onClick" delay="0">
                    <p:tgtEl>
                      <p:spTgt spid="4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5" fill="hold">
                      <p:stCondLst>
                        <p:cond delay="0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9" dur="25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25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25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2" dur="25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6" dur="25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25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25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9" dur="25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3"/>
                  </p:tgtEl>
                </p:cond>
              </p:nextCondLst>
            </p:seq>
            <p:seq concurrent="1" nextAc="seek">
              <p:cTn id="501" restart="whenNotActive" fill="hold" evtFilter="cancelBubble" nodeType="interactiveSeq">
                <p:stCondLst>
                  <p:cond evt="onClick" delay="0">
                    <p:tgtEl>
                      <p:spTgt spid="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2" fill="hold">
                      <p:stCondLst>
                        <p:cond delay="0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6" dur="25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25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25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9" dur="25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0" fill="hold">
                      <p:stCondLst>
                        <p:cond delay="indefinite"/>
                      </p:stCondLst>
                      <p:childTnLst>
                        <p:par>
                          <p:cTn id="511" fill="hold">
                            <p:stCondLst>
                              <p:cond delay="0"/>
                            </p:stCondLst>
                            <p:childTnLst>
                              <p:par>
                                <p:cTn id="5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3" dur="25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4" dur="25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5" dur="25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6" dur="25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2"/>
                  </p:tgtEl>
                </p:cond>
              </p:nextCondLst>
            </p:seq>
            <p:seq concurrent="1" nextAc="seek">
              <p:cTn id="518" restart="whenNotActive" fill="hold" evtFilter="cancelBubble" nodeType="interactiveSeq">
                <p:stCondLst>
                  <p:cond evt="onClick" delay="0">
                    <p:tgtEl>
                      <p:spTgt spid="4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9" fill="hold">
                      <p:stCondLst>
                        <p:cond delay="0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3" dur="2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4" dur="2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2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6" dur="25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0" dur="25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1" dur="25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25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3" dur="25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"/>
                  </p:tgtEl>
                </p:cond>
              </p:nextCondLst>
            </p:seq>
            <p:seq concurrent="1" nextAc="seek">
              <p:cTn id="535" restart="whenNotActive" fill="hold" evtFilter="cancelBubble" nodeType="interactiveSeq">
                <p:stCondLst>
                  <p:cond evt="onClick" delay="0">
                    <p:tgtEl>
                      <p:spTgt spid="4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6" fill="hold">
                      <p:stCondLst>
                        <p:cond delay="0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0" dur="25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1" dur="25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25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3" dur="25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4" fill="hold">
                      <p:stCondLst>
                        <p:cond delay="indefinite"/>
                      </p:stCondLst>
                      <p:childTnLst>
                        <p:par>
                          <p:cTn id="545" fill="hold">
                            <p:stCondLst>
                              <p:cond delay="0"/>
                            </p:stCondLst>
                            <p:childTnLst>
                              <p:par>
                                <p:cTn id="54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7" dur="25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8" dur="25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25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0" dur="25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"/>
                  </p:tgtEl>
                </p:cond>
              </p:nextCondLst>
            </p:seq>
            <p:seq concurrent="1" nextAc="seek">
              <p:cTn id="552" restart="whenNotActive" fill="hold" evtFilter="cancelBubble" nodeType="interactiveSeq">
                <p:stCondLst>
                  <p:cond evt="onClick" delay="0">
                    <p:tgtEl>
                      <p:spTgt spid="4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3" fill="hold">
                      <p:stCondLst>
                        <p:cond delay="0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7" dur="25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8" dur="25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25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0" dur="25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4" dur="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5" dur="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7" dur="25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"/>
                  </p:tgtEl>
                </p:cond>
              </p:nextCondLst>
            </p:seq>
            <p:seq concurrent="1" nextAc="seek">
              <p:cTn id="569" restart="whenNotActive" fill="hold" evtFilter="cancelBubble" nodeType="interactiveSeq">
                <p:stCondLst>
                  <p:cond evt="onClick" delay="0">
                    <p:tgtEl>
                      <p:spTgt spid="4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0" fill="hold">
                      <p:stCondLst>
                        <p:cond delay="0"/>
                      </p:stCondLst>
                      <p:childTnLst>
                        <p:par>
                          <p:cTn id="571" fill="hold">
                            <p:stCondLst>
                              <p:cond delay="0"/>
                            </p:stCondLst>
                            <p:childTnLst>
                              <p:par>
                                <p:cTn id="5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4" dur="2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5" dur="2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2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7" dur="2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8" fill="hold">
                      <p:stCondLst>
                        <p:cond delay="indefinite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1" dur="25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2" dur="25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3" dur="25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4" dur="2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"/>
                  </p:tgtEl>
                </p:cond>
              </p:nextCondLst>
            </p:seq>
            <p:seq concurrent="1" nextAc="seek">
              <p:cTn id="586" restart="whenNotActive" fill="hold" evtFilter="cancelBubble" nodeType="interactiveSeq">
                <p:stCondLst>
                  <p:cond evt="onClick" delay="0">
                    <p:tgtEl>
                      <p:spTgt spid="4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7" fill="hold">
                      <p:stCondLst>
                        <p:cond delay="0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1" dur="2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2" dur="2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3" dur="2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4" dur="25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8" dur="25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25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25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1" dur="25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"/>
                  </p:tgtEl>
                </p:cond>
              </p:nextCondLst>
            </p:seq>
            <p:seq concurrent="1" nextAc="seek">
              <p:cTn id="603" restart="whenNotActive" fill="hold" evtFilter="cancelBubble" nodeType="interactiveSeq">
                <p:stCondLst>
                  <p:cond evt="onClick" delay="0">
                    <p:tgtEl>
                      <p:spTgt spid="4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4" fill="hold">
                      <p:stCondLst>
                        <p:cond delay="0"/>
                      </p:stCondLst>
                      <p:childTnLst>
                        <p:par>
                          <p:cTn id="605" fill="hold">
                            <p:stCondLst>
                              <p:cond delay="0"/>
                            </p:stCondLst>
                            <p:childTnLst>
                              <p:par>
                                <p:cTn id="60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8" dur="25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9" dur="25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25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1" dur="25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2" fill="hold">
                      <p:stCondLst>
                        <p:cond delay="indefinite"/>
                      </p:stCondLst>
                      <p:childTnLst>
                        <p:par>
                          <p:cTn id="613" fill="hold">
                            <p:stCondLst>
                              <p:cond delay="0"/>
                            </p:stCondLst>
                            <p:childTnLst>
                              <p:par>
                                <p:cTn id="61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5" dur="25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6" dur="25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25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8" dur="25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"/>
                  </p:tgtEl>
                </p:cond>
              </p:nextCondLst>
            </p:seq>
            <p:seq concurrent="1" nextAc="seek">
              <p:cTn id="620" restart="whenNotActive" fill="hold" evtFilter="cancelBubble" nodeType="interactiveSeq">
                <p:stCondLst>
                  <p:cond evt="onClick" delay="0">
                    <p:tgtEl>
                      <p:spTgt spid="4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1" fill="hold">
                      <p:stCondLst>
                        <p:cond delay="0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5" dur="25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6" dur="25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25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8" dur="25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9" fill="hold">
                      <p:stCondLst>
                        <p:cond delay="indefinite"/>
                      </p:stCondLst>
                      <p:childTnLst>
                        <p:par>
                          <p:cTn id="630" fill="hold">
                            <p:stCondLst>
                              <p:cond delay="0"/>
                            </p:stCondLst>
                            <p:childTnLst>
                              <p:par>
                                <p:cTn id="63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2" dur="25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25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4" dur="25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5" dur="25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5"/>
                  </p:tgtEl>
                </p:cond>
              </p:nextCondLst>
            </p:seq>
            <p:seq concurrent="1" nextAc="seek">
              <p:cTn id="637" restart="whenNotActive" fill="hold" evtFilter="cancelBubble" nodeType="interactiveSeq">
                <p:stCondLst>
                  <p:cond evt="onClick" delay="0">
                    <p:tgtEl>
                      <p:spTgt spid="4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8" fill="hold">
                      <p:stCondLst>
                        <p:cond delay="0"/>
                      </p:stCondLst>
                      <p:childTnLst>
                        <p:par>
                          <p:cTn id="639" fill="hold">
                            <p:stCondLst>
                              <p:cond delay="0"/>
                            </p:stCondLst>
                            <p:childTnLst>
                              <p:par>
                                <p:cTn id="6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2" dur="25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3" dur="25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4" dur="25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5" dur="25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6" fill="hold">
                      <p:stCondLst>
                        <p:cond delay="indefinite"/>
                      </p:stCondLst>
                      <p:childTnLst>
                        <p:par>
                          <p:cTn id="647" fill="hold">
                            <p:stCondLst>
                              <p:cond delay="0"/>
                            </p:stCondLst>
                            <p:childTnLst>
                              <p:par>
                                <p:cTn id="64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9" dur="25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0" dur="25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1" dur="25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2" dur="25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4"/>
                  </p:tgtEl>
                </p:cond>
              </p:nextCondLst>
            </p:seq>
            <p:seq concurrent="1" nextAc="seek">
              <p:cTn id="654" restart="whenNotActive" fill="hold" evtFilter="cancelBubble" nodeType="interactiveSeq">
                <p:stCondLst>
                  <p:cond evt="onClick" delay="0">
                    <p:tgtEl>
                      <p:spTgt spid="4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5" fill="hold">
                      <p:stCondLst>
                        <p:cond delay="0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9" dur="2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0" dur="2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2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2" dur="25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3" fill="hold">
                      <p:stCondLst>
                        <p:cond delay="indefinite"/>
                      </p:stCondLst>
                      <p:childTnLst>
                        <p:par>
                          <p:cTn id="664" fill="hold">
                            <p:stCondLst>
                              <p:cond delay="0"/>
                            </p:stCondLst>
                            <p:childTnLst>
                              <p:par>
                                <p:cTn id="66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6" dur="25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7" dur="25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8" dur="25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9" dur="25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3"/>
                  </p:tgtEl>
                </p:cond>
              </p:nextCondLst>
            </p:seq>
            <p:seq concurrent="1" nextAc="seek">
              <p:cTn id="671" restart="whenNotActive" fill="hold" evtFilter="cancelBubble" nodeType="interactiveSeq">
                <p:stCondLst>
                  <p:cond evt="onClick" delay="0">
                    <p:tgtEl>
                      <p:spTgt spid="4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2" fill="hold">
                      <p:stCondLst>
                        <p:cond delay="0"/>
                      </p:stCondLst>
                      <p:childTnLst>
                        <p:par>
                          <p:cTn id="673" fill="hold">
                            <p:stCondLst>
                              <p:cond delay="0"/>
                            </p:stCondLst>
                            <p:childTnLst>
                              <p:par>
                                <p:cTn id="67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6" dur="25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7" dur="25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8" dur="25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9" dur="25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0" fill="hold">
                      <p:stCondLst>
                        <p:cond delay="indefinite"/>
                      </p:stCondLst>
                      <p:childTnLst>
                        <p:par>
                          <p:cTn id="681" fill="hold">
                            <p:stCondLst>
                              <p:cond delay="0"/>
                            </p:stCondLst>
                            <p:childTnLst>
                              <p:par>
                                <p:cTn id="68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3" dur="25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4" dur="25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5" dur="25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6" dur="25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2"/>
                  </p:tgtEl>
                </p:cond>
              </p:nextCondLst>
            </p:seq>
            <p:seq concurrent="1" nextAc="seek">
              <p:cTn id="688" restart="whenNotActive" fill="hold" evtFilter="cancelBubble" nodeType="interactiveSeq">
                <p:stCondLst>
                  <p:cond evt="onClick" delay="0">
                    <p:tgtEl>
                      <p:spTgt spid="4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9" fill="hold">
                      <p:stCondLst>
                        <p:cond delay="0"/>
                      </p:stCondLst>
                      <p:childTnLst>
                        <p:par>
                          <p:cTn id="690" fill="hold">
                            <p:stCondLst>
                              <p:cond delay="0"/>
                            </p:stCondLst>
                            <p:childTnLst>
                              <p:par>
                                <p:cTn id="6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3" dur="25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4" dur="25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5" dur="25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6" dur="25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7" fill="hold">
                      <p:stCondLst>
                        <p:cond delay="indefinite"/>
                      </p:stCondLst>
                      <p:childTnLst>
                        <p:par>
                          <p:cTn id="698" fill="hold">
                            <p:stCondLst>
                              <p:cond delay="0"/>
                            </p:stCondLst>
                            <p:childTnLst>
                              <p:par>
                                <p:cTn id="69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0" dur="25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1" dur="25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2" dur="25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3" dur="25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1"/>
                  </p:tgtEl>
                </p:cond>
              </p:nextCondLst>
            </p:seq>
            <p:seq concurrent="1" nextAc="seek">
              <p:cTn id="705" restart="whenNotActive" fill="hold" evtFilter="cancelBubble" nodeType="interactiveSeq">
                <p:stCondLst>
                  <p:cond evt="onClick" delay="0">
                    <p:tgtEl>
                      <p:spTgt spid="4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6" fill="hold">
                      <p:stCondLst>
                        <p:cond delay="0"/>
                      </p:stCondLst>
                      <p:childTnLst>
                        <p:par>
                          <p:cTn id="707" fill="hold">
                            <p:stCondLst>
                              <p:cond delay="0"/>
                            </p:stCondLst>
                            <p:childTnLst>
                              <p:par>
                                <p:cTn id="70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0" dur="25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1" dur="25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2" dur="25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3" dur="25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4" fill="hold">
                      <p:stCondLst>
                        <p:cond delay="indefinite"/>
                      </p:stCondLst>
                      <p:childTnLst>
                        <p:par>
                          <p:cTn id="715" fill="hold">
                            <p:stCondLst>
                              <p:cond delay="0"/>
                            </p:stCondLst>
                            <p:childTnLst>
                              <p:par>
                                <p:cTn id="71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7" dur="2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8" dur="2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9" dur="2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0" dur="25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"/>
                  </p:tgtEl>
                </p:cond>
              </p:nextCondLst>
            </p:seq>
            <p:seq concurrent="1" nextAc="seek">
              <p:cTn id="722" restart="whenNotActive" fill="hold" evtFilter="cancelBubble" nodeType="interactiveSeq">
                <p:stCondLst>
                  <p:cond evt="onClick" delay="0">
                    <p:tgtEl>
                      <p:spTgt spid="4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3" fill="hold">
                      <p:stCondLst>
                        <p:cond delay="0"/>
                      </p:stCondLst>
                      <p:childTnLst>
                        <p:par>
                          <p:cTn id="724" fill="hold">
                            <p:stCondLst>
                              <p:cond delay="0"/>
                            </p:stCondLst>
                            <p:childTnLst>
                              <p:par>
                                <p:cTn id="7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7" dur="25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8" dur="25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25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0" dur="25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1" fill="hold">
                      <p:stCondLst>
                        <p:cond delay="indefinite"/>
                      </p:stCondLst>
                      <p:childTnLst>
                        <p:par>
                          <p:cTn id="732" fill="hold">
                            <p:stCondLst>
                              <p:cond delay="0"/>
                            </p:stCondLst>
                            <p:childTnLst>
                              <p:par>
                                <p:cTn id="73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4" dur="2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5" dur="2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6" dur="2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7" dur="25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9"/>
                  </p:tgtEl>
                </p:cond>
              </p:nextCondLst>
            </p:seq>
            <p:seq concurrent="1" nextAc="seek">
              <p:cTn id="739" restart="whenNotActive" fill="hold" evtFilter="cancelBubble" nodeType="interactiveSeq">
                <p:stCondLst>
                  <p:cond evt="onClick" delay="0">
                    <p:tgtEl>
                      <p:spTgt spid="4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0" fill="hold">
                      <p:stCondLst>
                        <p:cond delay="0"/>
                      </p:stCondLst>
                      <p:childTnLst>
                        <p:par>
                          <p:cTn id="741" fill="hold">
                            <p:stCondLst>
                              <p:cond delay="0"/>
                            </p:stCondLst>
                            <p:childTnLst>
                              <p:par>
                                <p:cTn id="7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4" dur="25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5" dur="25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6" dur="25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7" dur="25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8" fill="hold">
                      <p:stCondLst>
                        <p:cond delay="indefinite"/>
                      </p:stCondLst>
                      <p:childTnLst>
                        <p:par>
                          <p:cTn id="749" fill="hold">
                            <p:stCondLst>
                              <p:cond delay="0"/>
                            </p:stCondLst>
                            <p:childTnLst>
                              <p:par>
                                <p:cTn id="75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1" dur="25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2" dur="25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3" dur="25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4" dur="25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"/>
                  </p:tgtEl>
                </p:cond>
              </p:nextCondLst>
            </p:seq>
            <p:seq concurrent="1" nextAc="seek">
              <p:cTn id="756" restart="whenNotActive" fill="hold" evtFilter="cancelBubble" nodeType="interactiveSeq">
                <p:stCondLst>
                  <p:cond evt="onClick" delay="0">
                    <p:tgtEl>
                      <p:spTgt spid="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7" fill="hold">
                      <p:stCondLst>
                        <p:cond delay="0"/>
                      </p:stCondLst>
                      <p:childTnLst>
                        <p:par>
                          <p:cTn id="758" fill="hold">
                            <p:stCondLst>
                              <p:cond delay="0"/>
                            </p:stCondLst>
                            <p:childTnLst>
                              <p:par>
                                <p:cTn id="7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1" dur="25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2" dur="25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3" dur="25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4" dur="25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5" fill="hold">
                      <p:stCondLst>
                        <p:cond delay="indefinite"/>
                      </p:stCondLst>
                      <p:childTnLst>
                        <p:par>
                          <p:cTn id="766" fill="hold">
                            <p:stCondLst>
                              <p:cond delay="0"/>
                            </p:stCondLst>
                            <p:childTnLst>
                              <p:par>
                                <p:cTn id="76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8" dur="25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9" dur="25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0" dur="25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1" dur="25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7"/>
                  </p:tgtEl>
                </p:cond>
              </p:nextCondLst>
            </p:seq>
            <p:seq concurrent="1" nextAc="seek">
              <p:cTn id="773" restart="whenNotActive" fill="hold" evtFilter="cancelBubble" nodeType="interactiveSeq">
                <p:stCondLst>
                  <p:cond evt="onClick" delay="0">
                    <p:tgtEl>
                      <p:spTgt spid="4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4" fill="hold">
                      <p:stCondLst>
                        <p:cond delay="0"/>
                      </p:stCondLst>
                      <p:childTnLst>
                        <p:par>
                          <p:cTn id="775" fill="hold">
                            <p:stCondLst>
                              <p:cond delay="0"/>
                            </p:stCondLst>
                            <p:childTnLst>
                              <p:par>
                                <p:cTn id="7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8" dur="2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9" dur="2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0" dur="2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1" dur="25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2" fill="hold">
                      <p:stCondLst>
                        <p:cond delay="indefinite"/>
                      </p:stCondLst>
                      <p:childTnLst>
                        <p:par>
                          <p:cTn id="783" fill="hold">
                            <p:stCondLst>
                              <p:cond delay="0"/>
                            </p:stCondLst>
                            <p:childTnLst>
                              <p:par>
                                <p:cTn id="78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5" dur="25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6" dur="25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7" dur="25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8" dur="25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6"/>
                  </p:tgtEl>
                </p:cond>
              </p:nextCondLst>
            </p:seq>
            <p:seq concurrent="1" nextAc="seek">
              <p:cTn id="790" restart="whenNotActive" fill="hold" evtFilter="cancelBubble" nodeType="interactiveSeq">
                <p:stCondLst>
                  <p:cond evt="onClick" delay="0">
                    <p:tgtEl>
                      <p:spTgt spid="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1" fill="hold">
                      <p:stCondLst>
                        <p:cond delay="0"/>
                      </p:stCondLst>
                      <p:childTnLst>
                        <p:par>
                          <p:cTn id="792" fill="hold">
                            <p:stCondLst>
                              <p:cond delay="0"/>
                            </p:stCondLst>
                            <p:childTnLst>
                              <p:par>
                                <p:cTn id="7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5" dur="25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6" dur="25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7" dur="25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8" dur="25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9" fill="hold">
                      <p:stCondLst>
                        <p:cond delay="indefinite"/>
                      </p:stCondLst>
                      <p:childTnLst>
                        <p:par>
                          <p:cTn id="800" fill="hold">
                            <p:stCondLst>
                              <p:cond delay="0"/>
                            </p:stCondLst>
                            <p:childTnLst>
                              <p:par>
                                <p:cTn id="80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2" dur="2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3" dur="2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4" dur="2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5" dur="25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"/>
                  </p:tgtEl>
                </p:cond>
              </p:nextCondLst>
            </p:seq>
            <p:seq concurrent="1" nextAc="seek">
              <p:cTn id="807" restart="whenNotActive" fill="hold" evtFilter="cancelBubble" nodeType="interactiveSeq">
                <p:stCondLst>
                  <p:cond evt="onClick" delay="0">
                    <p:tgtEl>
                      <p:spTgt spid="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8" fill="hold">
                      <p:stCondLst>
                        <p:cond delay="0"/>
                      </p:stCondLst>
                      <p:childTnLst>
                        <p:par>
                          <p:cTn id="809" fill="hold">
                            <p:stCondLst>
                              <p:cond delay="0"/>
                            </p:stCondLst>
                            <p:childTnLst>
                              <p:par>
                                <p:cTn id="8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2" dur="25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3" dur="25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4" dur="25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5" dur="25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6" fill="hold">
                      <p:stCondLst>
                        <p:cond delay="indefinite"/>
                      </p:stCondLst>
                      <p:childTnLst>
                        <p:par>
                          <p:cTn id="817" fill="hold">
                            <p:stCondLst>
                              <p:cond delay="0"/>
                            </p:stCondLst>
                            <p:childTnLst>
                              <p:par>
                                <p:cTn id="81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9" dur="25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0" dur="25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1" dur="25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2" dur="25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4"/>
                  </p:tgtEl>
                </p:cond>
              </p:nextCondLst>
            </p:seq>
            <p:seq concurrent="1" nextAc="seek">
              <p:cTn id="824" restart="whenNotActive" fill="hold" evtFilter="cancelBubble" nodeType="interactiveSeq">
                <p:stCondLst>
                  <p:cond evt="onClick" delay="0">
                    <p:tgtEl>
                      <p:spTgt spid="4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5" fill="hold">
                      <p:stCondLst>
                        <p:cond delay="0"/>
                      </p:stCondLst>
                      <p:childTnLst>
                        <p:par>
                          <p:cTn id="826" fill="hold">
                            <p:stCondLst>
                              <p:cond delay="0"/>
                            </p:stCondLst>
                            <p:childTnLst>
                              <p:par>
                                <p:cTn id="8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9" dur="25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0" dur="25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1" dur="25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2" dur="25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3" fill="hold">
                      <p:stCondLst>
                        <p:cond delay="indefinite"/>
                      </p:stCondLst>
                      <p:childTnLst>
                        <p:par>
                          <p:cTn id="834" fill="hold">
                            <p:stCondLst>
                              <p:cond delay="0"/>
                            </p:stCondLst>
                            <p:childTnLst>
                              <p:par>
                                <p:cTn id="83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6" dur="25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7" dur="25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8" dur="25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9" dur="25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3"/>
                  </p:tgtEl>
                </p:cond>
              </p:nextCondLst>
            </p:seq>
            <p:seq concurrent="1" nextAc="seek">
              <p:cTn id="841" restart="whenNotActive" fill="hold" evtFilter="cancelBubble" nodeType="interactiveSeq">
                <p:stCondLst>
                  <p:cond evt="onClick" delay="0">
                    <p:tgtEl>
                      <p:spTgt spid="4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2" fill="hold">
                      <p:stCondLst>
                        <p:cond delay="0"/>
                      </p:stCondLst>
                      <p:childTnLst>
                        <p:par>
                          <p:cTn id="843" fill="hold">
                            <p:stCondLst>
                              <p:cond delay="0"/>
                            </p:stCondLst>
                            <p:childTnLst>
                              <p:par>
                                <p:cTn id="8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6" dur="2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7" dur="2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8" dur="2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9" dur="25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0" fill="hold">
                      <p:stCondLst>
                        <p:cond delay="indefinite"/>
                      </p:stCondLst>
                      <p:childTnLst>
                        <p:par>
                          <p:cTn id="851" fill="hold">
                            <p:stCondLst>
                              <p:cond delay="0"/>
                            </p:stCondLst>
                            <p:childTnLst>
                              <p:par>
                                <p:cTn id="85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3" dur="25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4" dur="25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5" dur="25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6" dur="25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2"/>
                  </p:tgtEl>
                </p:cond>
              </p:nextCondLst>
            </p:seq>
            <p:seq concurrent="1" nextAc="seek">
              <p:cTn id="858" restart="whenNotActive" fill="hold" evtFilter="cancelBubble" nodeType="interactiveSeq">
                <p:stCondLst>
                  <p:cond evt="onClick" delay="0">
                    <p:tgtEl>
                      <p:spTgt spid="4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9" fill="hold">
                      <p:stCondLst>
                        <p:cond delay="0"/>
                      </p:stCondLst>
                      <p:childTnLst>
                        <p:par>
                          <p:cTn id="860" fill="hold">
                            <p:stCondLst>
                              <p:cond delay="0"/>
                            </p:stCondLst>
                            <p:childTnLst>
                              <p:par>
                                <p:cTn id="8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3" dur="25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4" dur="25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5" dur="25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6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7" fill="hold">
                      <p:stCondLst>
                        <p:cond delay="indefinite"/>
                      </p:stCondLst>
                      <p:childTnLst>
                        <p:par>
                          <p:cTn id="868" fill="hold">
                            <p:stCondLst>
                              <p:cond delay="0"/>
                            </p:stCondLst>
                            <p:childTnLst>
                              <p:par>
                                <p:cTn id="86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0" dur="2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1" dur="2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2" dur="2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3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1"/>
                  </p:tgtEl>
                </p:cond>
              </p:nextCondLst>
            </p:seq>
            <p:seq concurrent="1" nextAc="seek">
              <p:cTn id="875" restart="whenNotActive" fill="hold" evtFilter="cancelBubble" nodeType="interactiveSeq">
                <p:stCondLst>
                  <p:cond evt="onClick" delay="0">
                    <p:tgtEl>
                      <p:spTgt spid="4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6" fill="hold">
                      <p:stCondLst>
                        <p:cond delay="0"/>
                      </p:stCondLst>
                      <p:childTnLst>
                        <p:par>
                          <p:cTn id="877" fill="hold">
                            <p:stCondLst>
                              <p:cond delay="0"/>
                            </p:stCondLst>
                            <p:childTnLst>
                              <p:par>
                                <p:cTn id="87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0" dur="25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1" dur="25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2" dur="25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3" dur="25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4" fill="hold">
                      <p:stCondLst>
                        <p:cond delay="indefinite"/>
                      </p:stCondLst>
                      <p:childTnLst>
                        <p:par>
                          <p:cTn id="885" fill="hold">
                            <p:stCondLst>
                              <p:cond delay="0"/>
                            </p:stCondLst>
                            <p:childTnLst>
                              <p:par>
                                <p:cTn id="88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7" dur="25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8" dur="25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9" dur="25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0" dur="25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"/>
                  </p:tgtEl>
                </p:cond>
              </p:nextCondLst>
            </p:seq>
            <p:seq concurrent="1" nextAc="seek">
              <p:cTn id="892" restart="whenNotActive" fill="hold" evtFilter="cancelBubble" nodeType="interactiveSeq">
                <p:stCondLst>
                  <p:cond evt="onClick" delay="0">
                    <p:tgtEl>
                      <p:spTgt spid="4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3" fill="hold">
                      <p:stCondLst>
                        <p:cond delay="0"/>
                      </p:stCondLst>
                      <p:childTnLst>
                        <p:par>
                          <p:cTn id="894" fill="hold">
                            <p:stCondLst>
                              <p:cond delay="0"/>
                            </p:stCondLst>
                            <p:childTnLst>
                              <p:par>
                                <p:cTn id="89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7" dur="25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8" dur="25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9" dur="25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0" dur="25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1" fill="hold">
                      <p:stCondLst>
                        <p:cond delay="indefinite"/>
                      </p:stCondLst>
                      <p:childTnLst>
                        <p:par>
                          <p:cTn id="902" fill="hold">
                            <p:stCondLst>
                              <p:cond delay="0"/>
                            </p:stCondLst>
                            <p:childTnLst>
                              <p:par>
                                <p:cTn id="90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4" dur="25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5" dur="25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6" dur="25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7" dur="25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9"/>
                  </p:tgtEl>
                </p:cond>
              </p:nextCondLst>
            </p:seq>
            <p:seq concurrent="1" nextAc="seek">
              <p:cTn id="909" restart="whenNotActive" fill="hold" evtFilter="cancelBubble" nodeType="interactiveSeq">
                <p:stCondLst>
                  <p:cond evt="onClick" delay="0">
                    <p:tgtEl>
                      <p:spTgt spid="4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0" fill="hold">
                      <p:stCondLst>
                        <p:cond delay="0"/>
                      </p:stCondLst>
                      <p:childTnLst>
                        <p:par>
                          <p:cTn id="911" fill="hold">
                            <p:stCondLst>
                              <p:cond delay="0"/>
                            </p:stCondLst>
                            <p:childTnLst>
                              <p:par>
                                <p:cTn id="9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4" dur="25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5" dur="25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6" dur="25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7" dur="25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8" fill="hold">
                      <p:stCondLst>
                        <p:cond delay="indefinite"/>
                      </p:stCondLst>
                      <p:childTnLst>
                        <p:par>
                          <p:cTn id="919" fill="hold">
                            <p:stCondLst>
                              <p:cond delay="0"/>
                            </p:stCondLst>
                            <p:childTnLst>
                              <p:par>
                                <p:cTn id="92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1" dur="25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2" dur="25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3" dur="25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4" dur="25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8"/>
                  </p:tgtEl>
                </p:cond>
              </p:nextCondLst>
            </p:seq>
            <p:seq concurrent="1" nextAc="seek">
              <p:cTn id="926" restart="whenNotActive" fill="hold" evtFilter="cancelBubble" nodeType="interactiveSeq">
                <p:stCondLst>
                  <p:cond evt="onClick" delay="0">
                    <p:tgtEl>
                      <p:spTgt spid="4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7" fill="hold">
                      <p:stCondLst>
                        <p:cond delay="0"/>
                      </p:stCondLst>
                      <p:childTnLst>
                        <p:par>
                          <p:cTn id="928" fill="hold">
                            <p:stCondLst>
                              <p:cond delay="0"/>
                            </p:stCondLst>
                            <p:childTnLst>
                              <p:par>
                                <p:cTn id="9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1" dur="25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2" dur="25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3" dur="25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4" dur="25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5" fill="hold">
                      <p:stCondLst>
                        <p:cond delay="indefinite"/>
                      </p:stCondLst>
                      <p:childTnLst>
                        <p:par>
                          <p:cTn id="936" fill="hold">
                            <p:stCondLst>
                              <p:cond delay="0"/>
                            </p:stCondLst>
                            <p:childTnLst>
                              <p:par>
                                <p:cTn id="93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8" dur="25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9" dur="25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0" dur="25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1" dur="25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7"/>
                  </p:tgtEl>
                </p:cond>
              </p:nextCondLst>
            </p:seq>
            <p:seq concurrent="1" nextAc="seek">
              <p:cTn id="943" restart="whenNotActive" fill="hold" evtFilter="cancelBubble" nodeType="interactiveSeq">
                <p:stCondLst>
                  <p:cond evt="onClick" delay="0">
                    <p:tgtEl>
                      <p:spTgt spid="4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4" fill="hold">
                      <p:stCondLst>
                        <p:cond delay="0"/>
                      </p:stCondLst>
                      <p:childTnLst>
                        <p:par>
                          <p:cTn id="945" fill="hold">
                            <p:stCondLst>
                              <p:cond delay="0"/>
                            </p:stCondLst>
                            <p:childTnLst>
                              <p:par>
                                <p:cTn id="9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8" dur="2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9" dur="2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0" dur="2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1" dur="25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2" fill="hold">
                      <p:stCondLst>
                        <p:cond delay="indefinite"/>
                      </p:stCondLst>
                      <p:childTnLst>
                        <p:par>
                          <p:cTn id="953" fill="hold">
                            <p:stCondLst>
                              <p:cond delay="0"/>
                            </p:stCondLst>
                            <p:childTnLst>
                              <p:par>
                                <p:cTn id="95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5" dur="25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6" dur="25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7" dur="25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8" dur="25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6"/>
                  </p:tgtEl>
                </p:cond>
              </p:nextCondLst>
            </p:seq>
            <p:seq concurrent="1" nextAc="seek">
              <p:cTn id="960" restart="whenNotActive" fill="hold" evtFilter="cancelBubble" nodeType="interactiveSeq">
                <p:stCondLst>
                  <p:cond evt="onClick" delay="0">
                    <p:tgtEl>
                      <p:spTgt spid="4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1" fill="hold">
                      <p:stCondLst>
                        <p:cond delay="0"/>
                      </p:stCondLst>
                      <p:childTnLst>
                        <p:par>
                          <p:cTn id="962" fill="hold">
                            <p:stCondLst>
                              <p:cond delay="0"/>
                            </p:stCondLst>
                            <p:childTnLst>
                              <p:par>
                                <p:cTn id="9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5" dur="2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6" dur="2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7" dur="2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8" dur="25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9" fill="hold">
                      <p:stCondLst>
                        <p:cond delay="indefinite"/>
                      </p:stCondLst>
                      <p:childTnLst>
                        <p:par>
                          <p:cTn id="970" fill="hold">
                            <p:stCondLst>
                              <p:cond delay="0"/>
                            </p:stCondLst>
                            <p:childTnLst>
                              <p:par>
                                <p:cTn id="97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2" dur="25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3" dur="25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4" dur="25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5" dur="25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5"/>
                  </p:tgtEl>
                </p:cond>
              </p:nextCondLst>
            </p:seq>
            <p:seq concurrent="1" nextAc="seek">
              <p:cTn id="977" restart="whenNotActive" fill="hold" evtFilter="cancelBubble" nodeType="interactiveSeq">
                <p:stCondLst>
                  <p:cond evt="onClick" delay="0">
                    <p:tgtEl>
                      <p:spTgt spid="4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8" fill="hold">
                      <p:stCondLst>
                        <p:cond delay="0"/>
                      </p:stCondLst>
                      <p:childTnLst>
                        <p:par>
                          <p:cTn id="979" fill="hold">
                            <p:stCondLst>
                              <p:cond delay="0"/>
                            </p:stCondLst>
                            <p:childTnLst>
                              <p:par>
                                <p:cTn id="98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2" dur="2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3" dur="2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4" dur="2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5" dur="25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6" fill="hold">
                      <p:stCondLst>
                        <p:cond delay="indefinite"/>
                      </p:stCondLst>
                      <p:childTnLst>
                        <p:par>
                          <p:cTn id="987" fill="hold">
                            <p:stCondLst>
                              <p:cond delay="0"/>
                            </p:stCondLst>
                            <p:childTnLst>
                              <p:par>
                                <p:cTn id="98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9" dur="25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0" dur="25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1" dur="25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2" dur="25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4"/>
                  </p:tgtEl>
                </p:cond>
              </p:nextCondLst>
            </p:seq>
            <p:seq concurrent="1" nextAc="seek">
              <p:cTn id="994" restart="whenNotActive" fill="hold" evtFilter="cancelBubble" nodeType="interactiveSeq">
                <p:stCondLst>
                  <p:cond evt="onClick" delay="0">
                    <p:tgtEl>
                      <p:spTgt spid="4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5" fill="hold">
                      <p:stCondLst>
                        <p:cond delay="0"/>
                      </p:stCondLst>
                      <p:childTnLst>
                        <p:par>
                          <p:cTn id="996" fill="hold">
                            <p:stCondLst>
                              <p:cond delay="0"/>
                            </p:stCondLst>
                            <p:childTnLst>
                              <p:par>
                                <p:cTn id="99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9" dur="25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0" dur="25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1" dur="25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2" dur="25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3" fill="hold">
                      <p:stCondLst>
                        <p:cond delay="indefinite"/>
                      </p:stCondLst>
                      <p:childTnLst>
                        <p:par>
                          <p:cTn id="1004" fill="hold">
                            <p:stCondLst>
                              <p:cond delay="0"/>
                            </p:stCondLst>
                            <p:childTnLst>
                              <p:par>
                                <p:cTn id="100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6" dur="25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7" dur="25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8" dur="25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9" dur="25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3"/>
                  </p:tgtEl>
                </p:cond>
              </p:nextCondLst>
            </p:seq>
            <p:seq concurrent="1" nextAc="seek">
              <p:cTn id="1011" restart="whenNotActive" fill="hold" evtFilter="cancelBubble" nodeType="interactiveSeq">
                <p:stCondLst>
                  <p:cond evt="onClick" delay="0">
                    <p:tgtEl>
                      <p:spTgt spid="4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2" fill="hold">
                      <p:stCondLst>
                        <p:cond delay="0"/>
                      </p:stCondLst>
                      <p:childTnLst>
                        <p:par>
                          <p:cTn id="1013" fill="hold">
                            <p:stCondLst>
                              <p:cond delay="0"/>
                            </p:stCondLst>
                            <p:childTnLst>
                              <p:par>
                                <p:cTn id="10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6" dur="25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7" dur="25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8" dur="25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9" dur="25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0" fill="hold">
                      <p:stCondLst>
                        <p:cond delay="indefinite"/>
                      </p:stCondLst>
                      <p:childTnLst>
                        <p:par>
                          <p:cTn id="1021" fill="hold">
                            <p:stCondLst>
                              <p:cond delay="0"/>
                            </p:stCondLst>
                            <p:childTnLst>
                              <p:par>
                                <p:cTn id="102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3" dur="25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4" dur="25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5" dur="25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6" dur="25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2"/>
                  </p:tgtEl>
                </p:cond>
              </p:nextCondLst>
            </p:seq>
            <p:seq concurrent="1" nextAc="seek">
              <p:cTn id="1028" restart="whenNotActive" fill="hold" evtFilter="cancelBubble" nodeType="interactiveSeq">
                <p:stCondLst>
                  <p:cond evt="onClick" delay="0">
                    <p:tgtEl>
                      <p:spTgt spid="4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9" fill="hold">
                      <p:stCondLst>
                        <p:cond delay="0"/>
                      </p:stCondLst>
                      <p:childTnLst>
                        <p:par>
                          <p:cTn id="1030" fill="hold">
                            <p:stCondLst>
                              <p:cond delay="0"/>
                            </p:stCondLst>
                            <p:childTnLst>
                              <p:par>
                                <p:cTn id="10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3" dur="25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4" dur="25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5" dur="25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6" dur="25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7" fill="hold">
                      <p:stCondLst>
                        <p:cond delay="indefinite"/>
                      </p:stCondLst>
                      <p:childTnLst>
                        <p:par>
                          <p:cTn id="1038" fill="hold">
                            <p:stCondLst>
                              <p:cond delay="0"/>
                            </p:stCondLst>
                            <p:childTnLst>
                              <p:par>
                                <p:cTn id="103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0" dur="25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1" dur="25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2" dur="25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3" dur="25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1"/>
                  </p:tgtEl>
                </p:cond>
              </p:nextCondLst>
            </p:seq>
            <p:seq concurrent="1" nextAc="seek">
              <p:cTn id="1045" restart="whenNotActive" fill="hold" evtFilter="cancelBubble" nodeType="interactiveSeq">
                <p:stCondLst>
                  <p:cond evt="onClick" delay="0">
                    <p:tgtEl>
                      <p:spTgt spid="4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6" fill="hold">
                      <p:stCondLst>
                        <p:cond delay="0"/>
                      </p:stCondLst>
                      <p:childTnLst>
                        <p:par>
                          <p:cTn id="1047" fill="hold">
                            <p:stCondLst>
                              <p:cond delay="0"/>
                            </p:stCondLst>
                            <p:childTnLst>
                              <p:par>
                                <p:cTn id="10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0" dur="25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1" dur="25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2" dur="25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3" dur="25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4" fill="hold">
                      <p:stCondLst>
                        <p:cond delay="indefinite"/>
                      </p:stCondLst>
                      <p:childTnLst>
                        <p:par>
                          <p:cTn id="1055" fill="hold">
                            <p:stCondLst>
                              <p:cond delay="0"/>
                            </p:stCondLst>
                            <p:childTnLst>
                              <p:par>
                                <p:cTn id="10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7" dur="25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8" dur="25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9" dur="25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0" dur="25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0"/>
                  </p:tgtEl>
                </p:cond>
              </p:nextCondLst>
            </p:seq>
            <p:seq concurrent="1" nextAc="seek">
              <p:cTn id="1062" restart="whenNotActive" fill="hold" evtFilter="cancelBubble" nodeType="interactiveSeq">
                <p:stCondLst>
                  <p:cond evt="onClick" delay="0">
                    <p:tgtEl>
                      <p:spTgt spid="4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3" fill="hold">
                      <p:stCondLst>
                        <p:cond delay="0"/>
                      </p:stCondLst>
                      <p:childTnLst>
                        <p:par>
                          <p:cTn id="1064" fill="hold">
                            <p:stCondLst>
                              <p:cond delay="0"/>
                            </p:stCondLst>
                            <p:childTnLst>
                              <p:par>
                                <p:cTn id="10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7" dur="25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8" dur="25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9" dur="25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0" dur="25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1" fill="hold">
                      <p:stCondLst>
                        <p:cond delay="indefinite"/>
                      </p:stCondLst>
                      <p:childTnLst>
                        <p:par>
                          <p:cTn id="1072" fill="hold">
                            <p:stCondLst>
                              <p:cond delay="0"/>
                            </p:stCondLst>
                            <p:childTnLst>
                              <p:par>
                                <p:cTn id="107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4" dur="2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5" dur="2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6" dur="2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7" dur="25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9"/>
                  </p:tgtEl>
                </p:cond>
              </p:nextCondLst>
            </p:seq>
            <p:seq concurrent="1" nextAc="seek">
              <p:cTn id="1079" restart="whenNotActive" fill="hold" evtFilter="cancelBubble" nodeType="interactiveSeq">
                <p:stCondLst>
                  <p:cond evt="onClick" delay="0">
                    <p:tgtEl>
                      <p:spTgt spid="4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0" fill="hold">
                      <p:stCondLst>
                        <p:cond delay="0"/>
                      </p:stCondLst>
                      <p:childTnLst>
                        <p:par>
                          <p:cTn id="1081" fill="hold">
                            <p:stCondLst>
                              <p:cond delay="0"/>
                            </p:stCondLst>
                            <p:childTnLst>
                              <p:par>
                                <p:cTn id="108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4" dur="2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5" dur="2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6" dur="2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7" dur="25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8" fill="hold">
                      <p:stCondLst>
                        <p:cond delay="indefinite"/>
                      </p:stCondLst>
                      <p:childTnLst>
                        <p:par>
                          <p:cTn id="1089" fill="hold">
                            <p:stCondLst>
                              <p:cond delay="0"/>
                            </p:stCondLst>
                            <p:childTnLst>
                              <p:par>
                                <p:cTn id="109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1" dur="2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2" dur="2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3" dur="2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4" dur="25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8"/>
                  </p:tgtEl>
                </p:cond>
              </p:nextCondLst>
            </p:seq>
            <p:seq concurrent="1" nextAc="seek">
              <p:cTn id="1096" restart="whenNotActive" fill="hold" evtFilter="cancelBubble" nodeType="interactiveSeq">
                <p:stCondLst>
                  <p:cond evt="onClick" delay="0">
                    <p:tgtEl>
                      <p:spTgt spid="4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7" fill="hold">
                      <p:stCondLst>
                        <p:cond delay="0"/>
                      </p:stCondLst>
                      <p:childTnLst>
                        <p:par>
                          <p:cTn id="1098" fill="hold">
                            <p:stCondLst>
                              <p:cond delay="0"/>
                            </p:stCondLst>
                            <p:childTnLst>
                              <p:par>
                                <p:cTn id="109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1" dur="25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2" dur="25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3" dur="25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4" dur="25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5" fill="hold">
                      <p:stCondLst>
                        <p:cond delay="indefinite"/>
                      </p:stCondLst>
                      <p:childTnLst>
                        <p:par>
                          <p:cTn id="1106" fill="hold">
                            <p:stCondLst>
                              <p:cond delay="0"/>
                            </p:stCondLst>
                            <p:childTnLst>
                              <p:par>
                                <p:cTn id="110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8" dur="25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9" dur="25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0" dur="25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1" dur="25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7"/>
                  </p:tgtEl>
                </p:cond>
              </p:nextCondLst>
            </p:seq>
            <p:seq concurrent="1" nextAc="seek">
              <p:cTn id="1113" restart="whenNotActive" fill="hold" evtFilter="cancelBubble" nodeType="interactiveSeq">
                <p:stCondLst>
                  <p:cond evt="onClick" delay="0">
                    <p:tgtEl>
                      <p:spTgt spid="4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4" fill="hold">
                      <p:stCondLst>
                        <p:cond delay="0"/>
                      </p:stCondLst>
                      <p:childTnLst>
                        <p:par>
                          <p:cTn id="1115" fill="hold">
                            <p:stCondLst>
                              <p:cond delay="0"/>
                            </p:stCondLst>
                            <p:childTnLst>
                              <p:par>
                                <p:cTn id="11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8" dur="2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9" dur="2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0" dur="2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1" dur="25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2" fill="hold">
                      <p:stCondLst>
                        <p:cond delay="indefinite"/>
                      </p:stCondLst>
                      <p:childTnLst>
                        <p:par>
                          <p:cTn id="1123" fill="hold">
                            <p:stCondLst>
                              <p:cond delay="0"/>
                            </p:stCondLst>
                            <p:childTnLst>
                              <p:par>
                                <p:cTn id="112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5" dur="25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6" dur="25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7" dur="25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8" dur="25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6"/>
                  </p:tgtEl>
                </p:cond>
              </p:nextCondLst>
            </p:seq>
            <p:seq concurrent="1" nextAc="seek">
              <p:cTn id="1130" restart="whenNotActive" fill="hold" evtFilter="cancelBubble" nodeType="interactiveSeq">
                <p:stCondLst>
                  <p:cond evt="onClick" delay="0">
                    <p:tgtEl>
                      <p:spTgt spid="4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1" fill="hold">
                      <p:stCondLst>
                        <p:cond delay="0"/>
                      </p:stCondLst>
                      <p:childTnLst>
                        <p:par>
                          <p:cTn id="1132" fill="hold">
                            <p:stCondLst>
                              <p:cond delay="0"/>
                            </p:stCondLst>
                            <p:childTnLst>
                              <p:par>
                                <p:cTn id="11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5" dur="25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6" dur="25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7" dur="25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8" dur="25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9" fill="hold">
                      <p:stCondLst>
                        <p:cond delay="indefinite"/>
                      </p:stCondLst>
                      <p:childTnLst>
                        <p:par>
                          <p:cTn id="1140" fill="hold">
                            <p:stCondLst>
                              <p:cond delay="0"/>
                            </p:stCondLst>
                            <p:childTnLst>
                              <p:par>
                                <p:cTn id="114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2" dur="25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3" dur="25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4" dur="25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5" dur="25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5"/>
                  </p:tgtEl>
                </p:cond>
              </p:nextCondLst>
            </p:seq>
            <p:seq concurrent="1" nextAc="seek">
              <p:cTn id="1147" restart="whenNotActive" fill="hold" evtFilter="cancelBubble" nodeType="interactiveSeq">
                <p:stCondLst>
                  <p:cond evt="onClick" delay="0">
                    <p:tgtEl>
                      <p:spTgt spid="4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8" fill="hold">
                      <p:stCondLst>
                        <p:cond delay="0"/>
                      </p:stCondLst>
                      <p:childTnLst>
                        <p:par>
                          <p:cTn id="1149" fill="hold">
                            <p:stCondLst>
                              <p:cond delay="0"/>
                            </p:stCondLst>
                            <p:childTnLst>
                              <p:par>
                                <p:cTn id="11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2" dur="25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3" dur="25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4" dur="25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5" dur="25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6" fill="hold">
                      <p:stCondLst>
                        <p:cond delay="indefinite"/>
                      </p:stCondLst>
                      <p:childTnLst>
                        <p:par>
                          <p:cTn id="1157" fill="hold">
                            <p:stCondLst>
                              <p:cond delay="0"/>
                            </p:stCondLst>
                            <p:childTnLst>
                              <p:par>
                                <p:cTn id="115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9" dur="2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0" dur="2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1" dur="2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2" dur="25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4"/>
                  </p:tgtEl>
                </p:cond>
              </p:nextCondLst>
            </p:seq>
            <p:seq concurrent="1" nextAc="seek">
              <p:cTn id="1164" restart="whenNotActive" fill="hold" evtFilter="cancelBubble" nodeType="interactiveSeq">
                <p:stCondLst>
                  <p:cond evt="onClick" delay="0">
                    <p:tgtEl>
                      <p:spTgt spid="4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5" fill="hold">
                      <p:stCondLst>
                        <p:cond delay="0"/>
                      </p:stCondLst>
                      <p:childTnLst>
                        <p:par>
                          <p:cTn id="1166" fill="hold">
                            <p:stCondLst>
                              <p:cond delay="0"/>
                            </p:stCondLst>
                            <p:childTnLst>
                              <p:par>
                                <p:cTn id="11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9" dur="25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0" dur="25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1" dur="25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2" dur="25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3" fill="hold">
                      <p:stCondLst>
                        <p:cond delay="indefinite"/>
                      </p:stCondLst>
                      <p:childTnLst>
                        <p:par>
                          <p:cTn id="1174" fill="hold">
                            <p:stCondLst>
                              <p:cond delay="0"/>
                            </p:stCondLst>
                            <p:childTnLst>
                              <p:par>
                                <p:cTn id="117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6" dur="25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7" dur="25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8" dur="25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9" dur="25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3"/>
                  </p:tgtEl>
                </p:cond>
              </p:nextCondLst>
            </p:seq>
            <p:seq concurrent="1" nextAc="seek">
              <p:cTn id="1181" restart="whenNotActive" fill="hold" evtFilter="cancelBubble" nodeType="interactiveSeq">
                <p:stCondLst>
                  <p:cond evt="onClick" delay="0">
                    <p:tgtEl>
                      <p:spTgt spid="5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2" fill="hold">
                      <p:stCondLst>
                        <p:cond delay="0"/>
                      </p:stCondLst>
                      <p:childTnLst>
                        <p:par>
                          <p:cTn id="1183" fill="hold">
                            <p:stCondLst>
                              <p:cond delay="0"/>
                            </p:stCondLst>
                            <p:childTnLst>
                              <p:par>
                                <p:cTn id="118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6" dur="25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7" dur="25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8" dur="25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9" dur="25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0" fill="hold">
                      <p:stCondLst>
                        <p:cond delay="indefinite"/>
                      </p:stCondLst>
                      <p:childTnLst>
                        <p:par>
                          <p:cTn id="1191" fill="hold">
                            <p:stCondLst>
                              <p:cond delay="0"/>
                            </p:stCondLst>
                            <p:childTnLst>
                              <p:par>
                                <p:cTn id="119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3" dur="25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4" dur="25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5" dur="25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6" dur="25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2"/>
                  </p:tgtEl>
                </p:cond>
              </p:nextCondLst>
            </p:seq>
            <p:seq concurrent="1" nextAc="seek">
              <p:cTn id="1198" restart="whenNotActive" fill="hold" evtFilter="cancelBubble" nodeType="interactiveSeq">
                <p:stCondLst>
                  <p:cond evt="onClick" delay="0">
                    <p:tgtEl>
                      <p:spTgt spid="5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9" fill="hold">
                      <p:stCondLst>
                        <p:cond delay="0"/>
                      </p:stCondLst>
                      <p:childTnLst>
                        <p:par>
                          <p:cTn id="1200" fill="hold">
                            <p:stCondLst>
                              <p:cond delay="0"/>
                            </p:stCondLst>
                            <p:childTnLst>
                              <p:par>
                                <p:cTn id="120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3" dur="25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4" dur="25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5" dur="25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6" dur="25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7" fill="hold">
                      <p:stCondLst>
                        <p:cond delay="indefinite"/>
                      </p:stCondLst>
                      <p:childTnLst>
                        <p:par>
                          <p:cTn id="1208" fill="hold">
                            <p:stCondLst>
                              <p:cond delay="0"/>
                            </p:stCondLst>
                            <p:childTnLst>
                              <p:par>
                                <p:cTn id="120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0" dur="25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1" dur="25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2" dur="25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3" dur="25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"/>
                  </p:tgtEl>
                </p:cond>
              </p:nextCondLst>
            </p:seq>
            <p:seq concurrent="1" nextAc="seek">
              <p:cTn id="1215" restart="whenNotActive" fill="hold" evtFilter="cancelBubble" nodeType="interactiveSeq">
                <p:stCondLst>
                  <p:cond evt="onClick" delay="0">
                    <p:tgtEl>
                      <p:spTgt spid="5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6" fill="hold">
                      <p:stCondLst>
                        <p:cond delay="0"/>
                      </p:stCondLst>
                      <p:childTnLst>
                        <p:par>
                          <p:cTn id="1217" fill="hold">
                            <p:stCondLst>
                              <p:cond delay="0"/>
                            </p:stCondLst>
                            <p:childTnLst>
                              <p:par>
                                <p:cTn id="12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0" dur="25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1" dur="25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2" dur="25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3" dur="25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4" fill="hold">
                      <p:stCondLst>
                        <p:cond delay="indefinite"/>
                      </p:stCondLst>
                      <p:childTnLst>
                        <p:par>
                          <p:cTn id="1225" fill="hold">
                            <p:stCondLst>
                              <p:cond delay="0"/>
                            </p:stCondLst>
                            <p:childTnLst>
                              <p:par>
                                <p:cTn id="122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7" dur="2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8" dur="2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9" dur="2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0" dur="25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0"/>
                  </p:tgtEl>
                </p:cond>
              </p:nextCondLst>
            </p:seq>
            <p:seq concurrent="1" nextAc="seek">
              <p:cTn id="1232" restart="whenNotActive" fill="hold" evtFilter="cancelBubble" nodeType="interactiveSeq">
                <p:stCondLst>
                  <p:cond evt="onClick" delay="0">
                    <p:tgtEl>
                      <p:spTgt spid="5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3" fill="hold">
                      <p:stCondLst>
                        <p:cond delay="0"/>
                      </p:stCondLst>
                      <p:childTnLst>
                        <p:par>
                          <p:cTn id="1234" fill="hold">
                            <p:stCondLst>
                              <p:cond delay="0"/>
                            </p:stCondLst>
                            <p:childTnLst>
                              <p:par>
                                <p:cTn id="12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7" dur="25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8" dur="25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9" dur="25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0" dur="25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1" fill="hold">
                      <p:stCondLst>
                        <p:cond delay="indefinite"/>
                      </p:stCondLst>
                      <p:childTnLst>
                        <p:par>
                          <p:cTn id="1242" fill="hold">
                            <p:stCondLst>
                              <p:cond delay="0"/>
                            </p:stCondLst>
                            <p:childTnLst>
                              <p:par>
                                <p:cTn id="124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4" dur="25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5" dur="25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6" dur="25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7" dur="25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9"/>
                  </p:tgtEl>
                </p:cond>
              </p:nextCondLst>
            </p:seq>
            <p:seq concurrent="1" nextAc="seek">
              <p:cTn id="1249" restart="whenNotActive" fill="hold" evtFilter="cancelBubble" nodeType="interactiveSeq">
                <p:stCondLst>
                  <p:cond evt="onClick" delay="0">
                    <p:tgtEl>
                      <p:spTgt spid="5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0" fill="hold">
                      <p:stCondLst>
                        <p:cond delay="0"/>
                      </p:stCondLst>
                      <p:childTnLst>
                        <p:par>
                          <p:cTn id="1251" fill="hold">
                            <p:stCondLst>
                              <p:cond delay="0"/>
                            </p:stCondLst>
                            <p:childTnLst>
                              <p:par>
                                <p:cTn id="12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4" dur="25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5" dur="25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6" dur="25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7" dur="25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8" fill="hold">
                      <p:stCondLst>
                        <p:cond delay="indefinite"/>
                      </p:stCondLst>
                      <p:childTnLst>
                        <p:par>
                          <p:cTn id="1259" fill="hold">
                            <p:stCondLst>
                              <p:cond delay="0"/>
                            </p:stCondLst>
                            <p:childTnLst>
                              <p:par>
                                <p:cTn id="126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1" dur="25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2" dur="25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3" dur="25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4" dur="25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8"/>
                  </p:tgtEl>
                </p:cond>
              </p:nextCondLst>
            </p:seq>
            <p:seq concurrent="1" nextAc="seek">
              <p:cTn id="1266" restart="whenNotActive" fill="hold" evtFilter="cancelBubble" nodeType="interactiveSeq">
                <p:stCondLst>
                  <p:cond evt="onClick" delay="0">
                    <p:tgtEl>
                      <p:spTgt spid="5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7" fill="hold">
                      <p:stCondLst>
                        <p:cond delay="0"/>
                      </p:stCondLst>
                      <p:childTnLst>
                        <p:par>
                          <p:cTn id="1268" fill="hold">
                            <p:stCondLst>
                              <p:cond delay="0"/>
                            </p:stCondLst>
                            <p:childTnLst>
                              <p:par>
                                <p:cTn id="12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1" dur="2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2" dur="2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3" dur="2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4" dur="25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5" fill="hold">
                      <p:stCondLst>
                        <p:cond delay="indefinite"/>
                      </p:stCondLst>
                      <p:childTnLst>
                        <p:par>
                          <p:cTn id="1276" fill="hold">
                            <p:stCondLst>
                              <p:cond delay="0"/>
                            </p:stCondLst>
                            <p:childTnLst>
                              <p:par>
                                <p:cTn id="127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8" dur="25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9" dur="25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0" dur="25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1" dur="25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7"/>
                  </p:tgtEl>
                </p:cond>
              </p:nextCondLst>
            </p:seq>
            <p:seq concurrent="1" nextAc="seek">
              <p:cTn id="1283" restart="whenNotActive" fill="hold" evtFilter="cancelBubble" nodeType="interactiveSeq">
                <p:stCondLst>
                  <p:cond evt="onClick" delay="0">
                    <p:tgtEl>
                      <p:spTgt spid="5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4" fill="hold">
                      <p:stCondLst>
                        <p:cond delay="0"/>
                      </p:stCondLst>
                      <p:childTnLst>
                        <p:par>
                          <p:cTn id="1285" fill="hold">
                            <p:stCondLst>
                              <p:cond delay="0"/>
                            </p:stCondLst>
                            <p:childTnLst>
                              <p:par>
                                <p:cTn id="128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8" dur="25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9" dur="25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0" dur="25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1" dur="25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2" fill="hold">
                      <p:stCondLst>
                        <p:cond delay="indefinite"/>
                      </p:stCondLst>
                      <p:childTnLst>
                        <p:par>
                          <p:cTn id="1293" fill="hold">
                            <p:stCondLst>
                              <p:cond delay="0"/>
                            </p:stCondLst>
                            <p:childTnLst>
                              <p:par>
                                <p:cTn id="129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5" dur="25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6" dur="25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7" dur="25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8" dur="25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6"/>
                  </p:tgtEl>
                </p:cond>
              </p:nextCondLst>
            </p:seq>
            <p:seq concurrent="1" nextAc="seek">
              <p:cTn id="1300" restart="whenNotActive" fill="hold" evtFilter="cancelBubble" nodeType="interactiveSeq">
                <p:stCondLst>
                  <p:cond evt="onClick" delay="0">
                    <p:tgtEl>
                      <p:spTgt spid="5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1" fill="hold">
                      <p:stCondLst>
                        <p:cond delay="0"/>
                      </p:stCondLst>
                      <p:childTnLst>
                        <p:par>
                          <p:cTn id="1302" fill="hold">
                            <p:stCondLst>
                              <p:cond delay="0"/>
                            </p:stCondLst>
                            <p:childTnLst>
                              <p:par>
                                <p:cTn id="130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5" dur="25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6" dur="25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7" dur="25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8" dur="25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9" fill="hold">
                      <p:stCondLst>
                        <p:cond delay="indefinite"/>
                      </p:stCondLst>
                      <p:childTnLst>
                        <p:par>
                          <p:cTn id="1310" fill="hold">
                            <p:stCondLst>
                              <p:cond delay="0"/>
                            </p:stCondLst>
                            <p:childTnLst>
                              <p:par>
                                <p:cTn id="131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2" dur="25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3" dur="25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4" dur="25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5" dur="25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5"/>
                  </p:tgtEl>
                </p:cond>
              </p:nextCondLst>
            </p:seq>
            <p:seq concurrent="1" nextAc="seek">
              <p:cTn id="1317" restart="whenNotActive" fill="hold" evtFilter="cancelBubble" nodeType="interactiveSeq">
                <p:stCondLst>
                  <p:cond evt="onClick" delay="0">
                    <p:tgtEl>
                      <p:spTgt spid="5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8" fill="hold">
                      <p:stCondLst>
                        <p:cond delay="0"/>
                      </p:stCondLst>
                      <p:childTnLst>
                        <p:par>
                          <p:cTn id="1319" fill="hold">
                            <p:stCondLst>
                              <p:cond delay="0"/>
                            </p:stCondLst>
                            <p:childTnLst>
                              <p:par>
                                <p:cTn id="13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2" dur="25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3" dur="25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4" dur="25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5" dur="25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6" fill="hold">
                      <p:stCondLst>
                        <p:cond delay="indefinite"/>
                      </p:stCondLst>
                      <p:childTnLst>
                        <p:par>
                          <p:cTn id="1327" fill="hold">
                            <p:stCondLst>
                              <p:cond delay="0"/>
                            </p:stCondLst>
                            <p:childTnLst>
                              <p:par>
                                <p:cTn id="132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9" dur="25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0" dur="25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1" dur="25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2" dur="25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"/>
                  </p:tgtEl>
                </p:cond>
              </p:nextCondLst>
            </p:seq>
            <p:seq concurrent="1" nextAc="seek">
              <p:cTn id="1334" restart="whenNotActive" fill="hold" evtFilter="cancelBubble" nodeType="interactiveSeq">
                <p:stCondLst>
                  <p:cond evt="onClick" delay="0">
                    <p:tgtEl>
                      <p:spTgt spid="5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5" fill="hold">
                      <p:stCondLst>
                        <p:cond delay="0"/>
                      </p:stCondLst>
                      <p:childTnLst>
                        <p:par>
                          <p:cTn id="1336" fill="hold">
                            <p:stCondLst>
                              <p:cond delay="0"/>
                            </p:stCondLst>
                            <p:childTnLst>
                              <p:par>
                                <p:cTn id="13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9" dur="25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0" dur="25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1" dur="25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2" dur="25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3" fill="hold">
                      <p:stCondLst>
                        <p:cond delay="indefinite"/>
                      </p:stCondLst>
                      <p:childTnLst>
                        <p:par>
                          <p:cTn id="1344" fill="hold">
                            <p:stCondLst>
                              <p:cond delay="0"/>
                            </p:stCondLst>
                            <p:childTnLst>
                              <p:par>
                                <p:cTn id="134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6" dur="25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7" dur="25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8" dur="25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9" dur="25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3"/>
                  </p:tgtEl>
                </p:cond>
              </p:nextCondLst>
            </p:seq>
            <p:seq concurrent="1" nextAc="seek">
              <p:cTn id="1351" restart="whenNotActive" fill="hold" evtFilter="cancelBubble" nodeType="interactiveSeq">
                <p:stCondLst>
                  <p:cond evt="onClick" delay="0">
                    <p:tgtEl>
                      <p:spTgt spid="5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2" fill="hold">
                      <p:stCondLst>
                        <p:cond delay="0"/>
                      </p:stCondLst>
                      <p:childTnLst>
                        <p:par>
                          <p:cTn id="1353" fill="hold">
                            <p:stCondLst>
                              <p:cond delay="0"/>
                            </p:stCondLst>
                            <p:childTnLst>
                              <p:par>
                                <p:cTn id="13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6" dur="25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7" dur="25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8" dur="25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9" dur="25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0" fill="hold">
                      <p:stCondLst>
                        <p:cond delay="indefinite"/>
                      </p:stCondLst>
                      <p:childTnLst>
                        <p:par>
                          <p:cTn id="1361" fill="hold">
                            <p:stCondLst>
                              <p:cond delay="0"/>
                            </p:stCondLst>
                            <p:childTnLst>
                              <p:par>
                                <p:cTn id="136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3" dur="25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4" dur="25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5" dur="25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6" dur="25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"/>
                  </p:tgtEl>
                </p:cond>
              </p:nextCondLst>
            </p:seq>
            <p:seq concurrent="1" nextAc="seek">
              <p:cTn id="1368" restart="whenNotActive" fill="hold" evtFilter="cancelBubble" nodeType="interactiveSeq">
                <p:stCondLst>
                  <p:cond evt="onClick" delay="0">
                    <p:tgtEl>
                      <p:spTgt spid="5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9" fill="hold">
                      <p:stCondLst>
                        <p:cond delay="0"/>
                      </p:stCondLst>
                      <p:childTnLst>
                        <p:par>
                          <p:cTn id="1370" fill="hold">
                            <p:stCondLst>
                              <p:cond delay="0"/>
                            </p:stCondLst>
                            <p:childTnLst>
                              <p:par>
                                <p:cTn id="13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3" dur="2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4" dur="2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5" dur="2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6" dur="25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7" fill="hold">
                      <p:stCondLst>
                        <p:cond delay="indefinite"/>
                      </p:stCondLst>
                      <p:childTnLst>
                        <p:par>
                          <p:cTn id="1378" fill="hold">
                            <p:stCondLst>
                              <p:cond delay="0"/>
                            </p:stCondLst>
                            <p:childTnLst>
                              <p:par>
                                <p:cTn id="137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0" dur="25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1" dur="25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2" dur="25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3" dur="25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1"/>
                  </p:tgtEl>
                </p:cond>
              </p:nextCondLst>
            </p:seq>
            <p:seq concurrent="1" nextAc="seek">
              <p:cTn id="1385" restart="whenNotActive" fill="hold" evtFilter="cancelBubble" nodeType="interactiveSeq">
                <p:stCondLst>
                  <p:cond evt="onClick" delay="0">
                    <p:tgtEl>
                      <p:spTgt spid="5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6" fill="hold">
                      <p:stCondLst>
                        <p:cond delay="0"/>
                      </p:stCondLst>
                      <p:childTnLst>
                        <p:par>
                          <p:cTn id="1387" fill="hold">
                            <p:stCondLst>
                              <p:cond delay="0"/>
                            </p:stCondLst>
                            <p:childTnLst>
                              <p:par>
                                <p:cTn id="138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0" dur="25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1" dur="25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2" dur="25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3" dur="25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4" fill="hold">
                      <p:stCondLst>
                        <p:cond delay="indefinite"/>
                      </p:stCondLst>
                      <p:childTnLst>
                        <p:par>
                          <p:cTn id="1395" fill="hold">
                            <p:stCondLst>
                              <p:cond delay="0"/>
                            </p:stCondLst>
                            <p:childTnLst>
                              <p:par>
                                <p:cTn id="139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7" dur="25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8" dur="25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9" dur="25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0" dur="25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0"/>
                  </p:tgtEl>
                </p:cond>
              </p:nextCondLst>
            </p:seq>
            <p:seq concurrent="1" nextAc="seek">
              <p:cTn id="1402" restart="whenNotActive" fill="hold" evtFilter="cancelBubble" nodeType="interactiveSeq">
                <p:stCondLst>
                  <p:cond evt="onClick" delay="0">
                    <p:tgtEl>
                      <p:spTgt spid="5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3" fill="hold">
                      <p:stCondLst>
                        <p:cond delay="0"/>
                      </p:stCondLst>
                      <p:childTnLst>
                        <p:par>
                          <p:cTn id="1404" fill="hold">
                            <p:stCondLst>
                              <p:cond delay="0"/>
                            </p:stCondLst>
                            <p:childTnLst>
                              <p:par>
                                <p:cTn id="14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7" dur="25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8" dur="25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9" dur="25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0" dur="25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1" fill="hold">
                      <p:stCondLst>
                        <p:cond delay="indefinite"/>
                      </p:stCondLst>
                      <p:childTnLst>
                        <p:par>
                          <p:cTn id="1412" fill="hold">
                            <p:stCondLst>
                              <p:cond delay="0"/>
                            </p:stCondLst>
                            <p:childTnLst>
                              <p:par>
                                <p:cTn id="14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4" dur="25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5" dur="25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6" dur="25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7" dur="25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9"/>
                  </p:tgtEl>
                </p:cond>
              </p:nextCondLst>
            </p:seq>
            <p:seq concurrent="1" nextAc="seek">
              <p:cTn id="1419" restart="whenNotActive" fill="hold" evtFilter="cancelBubble" nodeType="interactiveSeq">
                <p:stCondLst>
                  <p:cond evt="onClick" delay="0">
                    <p:tgtEl>
                      <p:spTgt spid="5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0" fill="hold">
                      <p:stCondLst>
                        <p:cond delay="0"/>
                      </p:stCondLst>
                      <p:childTnLst>
                        <p:par>
                          <p:cTn id="1421" fill="hold">
                            <p:stCondLst>
                              <p:cond delay="0"/>
                            </p:stCondLst>
                            <p:childTnLst>
                              <p:par>
                                <p:cTn id="14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4" dur="25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5" dur="25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6" dur="25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7" dur="25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8" fill="hold">
                      <p:stCondLst>
                        <p:cond delay="indefinite"/>
                      </p:stCondLst>
                      <p:childTnLst>
                        <p:par>
                          <p:cTn id="1429" fill="hold">
                            <p:stCondLst>
                              <p:cond delay="0"/>
                            </p:stCondLst>
                            <p:childTnLst>
                              <p:par>
                                <p:cTn id="143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1" dur="25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2" dur="25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3" dur="25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4" dur="25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8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378" grpId="0" animBg="1"/>
      <p:bldP spid="378" grpId="1" animBg="1"/>
      <p:bldP spid="379" grpId="0" animBg="1"/>
      <p:bldP spid="379" grpId="1" animBg="1"/>
      <p:bldP spid="380" grpId="0" animBg="1"/>
      <p:bldP spid="380" grpId="1" animBg="1"/>
      <p:bldP spid="385" grpId="0" animBg="1"/>
      <p:bldP spid="385" grpId="1" animBg="1"/>
      <p:bldP spid="386" grpId="0" animBg="1"/>
      <p:bldP spid="386" grpId="1" animBg="1"/>
      <p:bldP spid="387" grpId="0" animBg="1"/>
      <p:bldP spid="387" grpId="1" animBg="1"/>
      <p:bldP spid="392" grpId="0" animBg="1"/>
      <p:bldP spid="392" grpId="1" animBg="1"/>
      <p:bldP spid="393" grpId="0" animBg="1"/>
      <p:bldP spid="393" grpId="1" animBg="1"/>
      <p:bldP spid="394" grpId="0" animBg="1"/>
      <p:bldP spid="394" grpId="1" animBg="1"/>
      <p:bldP spid="399" grpId="0" animBg="1"/>
      <p:bldP spid="399" grpId="1" animBg="1"/>
      <p:bldP spid="400" grpId="0" animBg="1"/>
      <p:bldP spid="400" grpId="1" animBg="1"/>
      <p:bldP spid="401" grpId="0" animBg="1"/>
      <p:bldP spid="401" grpId="1" animBg="1"/>
      <p:bldP spid="406" grpId="0" animBg="1"/>
      <p:bldP spid="406" grpId="1" animBg="1"/>
      <p:bldP spid="407" grpId="0" animBg="1"/>
      <p:bldP spid="407" grpId="1" animBg="1"/>
      <p:bldP spid="408" grpId="0" animBg="1"/>
      <p:bldP spid="408" grpId="1" animBg="1"/>
      <p:bldP spid="413" grpId="0" animBg="1"/>
      <p:bldP spid="413" grpId="1" animBg="1"/>
      <p:bldP spid="414" grpId="0" animBg="1"/>
      <p:bldP spid="414" grpId="1" animBg="1"/>
      <p:bldP spid="415" grpId="0" animBg="1"/>
      <p:bldP spid="415" grpId="1" animBg="1"/>
      <p:bldP spid="420" grpId="0" animBg="1"/>
      <p:bldP spid="420" grpId="1" animBg="1"/>
      <p:bldP spid="421" grpId="0" animBg="1"/>
      <p:bldP spid="421" grpId="1" animBg="1"/>
      <p:bldP spid="422" grpId="0" animBg="1"/>
      <p:bldP spid="422" grpId="1" animBg="1"/>
      <p:bldP spid="427" grpId="0" animBg="1"/>
      <p:bldP spid="427" grpId="1" animBg="1"/>
      <p:bldP spid="428" grpId="0" animBg="1"/>
      <p:bldP spid="428" grpId="1" animBg="1"/>
      <p:bldP spid="429" grpId="0" animBg="1"/>
      <p:bldP spid="429" grpId="1" animBg="1"/>
      <p:bldP spid="434" grpId="0" animBg="1"/>
      <p:bldP spid="434" grpId="1" animBg="1"/>
      <p:bldP spid="435" grpId="0" animBg="1"/>
      <p:bldP spid="435" grpId="1" animBg="1"/>
      <p:bldP spid="436" grpId="0" animBg="1"/>
      <p:bldP spid="436" grpId="1" animBg="1"/>
      <p:bldP spid="441" grpId="0" animBg="1"/>
      <p:bldP spid="441" grpId="1" animBg="1"/>
      <p:bldP spid="442" grpId="0" animBg="1"/>
      <p:bldP spid="442" grpId="1" animBg="1"/>
      <p:bldP spid="443" grpId="0" animBg="1"/>
      <p:bldP spid="443" grpId="1" animBg="1"/>
      <p:bldP spid="448" grpId="0" animBg="1"/>
      <p:bldP spid="448" grpId="1" animBg="1"/>
      <p:bldP spid="449" grpId="0" animBg="1"/>
      <p:bldP spid="449" grpId="1" animBg="1"/>
      <p:bldP spid="450" grpId="0" animBg="1"/>
      <p:bldP spid="450" grpId="1" animBg="1"/>
      <p:bldP spid="455" grpId="0" animBg="1"/>
      <p:bldP spid="455" grpId="1" animBg="1"/>
      <p:bldP spid="456" grpId="0" animBg="1"/>
      <p:bldP spid="456" grpId="1" animBg="1"/>
      <p:bldP spid="457" grpId="0" animBg="1"/>
      <p:bldP spid="457" grpId="1" animBg="1"/>
      <p:bldP spid="462" grpId="0" animBg="1"/>
      <p:bldP spid="462" grpId="1" animBg="1"/>
      <p:bldP spid="463" grpId="0" animBg="1"/>
      <p:bldP spid="463" grpId="1" animBg="1"/>
      <p:bldP spid="464" grpId="0" animBg="1"/>
      <p:bldP spid="464" grpId="1" animBg="1"/>
      <p:bldP spid="469" grpId="0" animBg="1"/>
      <p:bldP spid="469" grpId="1" animBg="1"/>
      <p:bldP spid="470" grpId="0" animBg="1"/>
      <p:bldP spid="470" grpId="1" animBg="1"/>
      <p:bldP spid="471" grpId="0" animBg="1"/>
      <p:bldP spid="471" grpId="1" animBg="1"/>
      <p:bldP spid="476" grpId="0" animBg="1"/>
      <p:bldP spid="476" grpId="1" animBg="1"/>
      <p:bldP spid="477" grpId="0" animBg="1"/>
      <p:bldP spid="477" grpId="1" animBg="1"/>
      <p:bldP spid="478" grpId="0" animBg="1"/>
      <p:bldP spid="478" grpId="1" animBg="1"/>
      <p:bldP spid="483" grpId="0" animBg="1"/>
      <p:bldP spid="483" grpId="1" animBg="1"/>
      <p:bldP spid="484" grpId="0" animBg="1"/>
      <p:bldP spid="484" grpId="1" animBg="1"/>
      <p:bldP spid="485" grpId="0" animBg="1"/>
      <p:bldP spid="485" grpId="1" animBg="1"/>
      <p:bldP spid="490" grpId="0" animBg="1"/>
      <p:bldP spid="490" grpId="1" animBg="1"/>
      <p:bldP spid="491" grpId="0" animBg="1"/>
      <p:bldP spid="491" grpId="1" animBg="1"/>
      <p:bldP spid="492" grpId="0" animBg="1"/>
      <p:bldP spid="492" grpId="1" animBg="1"/>
      <p:bldP spid="497" grpId="0" animBg="1"/>
      <p:bldP spid="497" grpId="1" animBg="1"/>
      <p:bldP spid="498" grpId="0" animBg="1"/>
      <p:bldP spid="498" grpId="1" animBg="1"/>
      <p:bldP spid="499" grpId="0" animBg="1"/>
      <p:bldP spid="499" grpId="1" animBg="1"/>
      <p:bldP spid="504" grpId="0" animBg="1"/>
      <p:bldP spid="504" grpId="1" animBg="1"/>
      <p:bldP spid="505" grpId="0" animBg="1"/>
      <p:bldP spid="505" grpId="1" animBg="1"/>
      <p:bldP spid="506" grpId="0" animBg="1"/>
      <p:bldP spid="506" grpId="1" animBg="1"/>
      <p:bldP spid="511" grpId="0" animBg="1"/>
      <p:bldP spid="511" grpId="1" animBg="1"/>
      <p:bldP spid="512" grpId="0" animBg="1"/>
      <p:bldP spid="512" grpId="1" animBg="1"/>
      <p:bldP spid="513" grpId="0" animBg="1"/>
      <p:bldP spid="513" grpId="1" animBg="1"/>
      <p:bldP spid="518" grpId="0" animBg="1"/>
      <p:bldP spid="518" grpId="1" animBg="1"/>
      <p:bldP spid="519" grpId="0" animBg="1"/>
      <p:bldP spid="519" grpId="1" animBg="1"/>
      <p:bldP spid="520" grpId="0" animBg="1"/>
      <p:bldP spid="520" grpId="1" animBg="1"/>
      <p:bldP spid="525" grpId="0" animBg="1"/>
      <p:bldP spid="525" grpId="1" animBg="1"/>
      <p:bldP spid="526" grpId="0" animBg="1"/>
      <p:bldP spid="526" grpId="1" animBg="1"/>
      <p:bldP spid="527" grpId="0" animBg="1"/>
      <p:bldP spid="527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itle 1">
            <a:extLst>
              <a:ext uri="{FF2B5EF4-FFF2-40B4-BE49-F238E27FC236}">
                <a16:creationId xmlns:a16="http://schemas.microsoft.com/office/drawing/2014/main" xmlns="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-990600" y="1323835"/>
            <a:ext cx="20802600" cy="831546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214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4630609" y="313884"/>
            <a:ext cx="3205337" cy="1589154"/>
          </a:xfrm>
          <a:prstGeom prst="rect">
            <a:avLst/>
          </a:prstGeom>
        </p:spPr>
      </p:pic>
      <p:grpSp>
        <p:nvGrpSpPr>
          <p:cNvPr id="204" name="Group 10">
            <a:extLst>
              <a:ext uri="{FF2B5EF4-FFF2-40B4-BE49-F238E27FC236}">
                <a16:creationId xmlns="" xmlns:a16="http://schemas.microsoft.com/office/drawing/2014/main" id="{F6DE113F-86C2-4D03-8095-3A66AD599F56}"/>
              </a:ext>
            </a:extLst>
          </p:cNvPr>
          <p:cNvGrpSpPr/>
          <p:nvPr/>
        </p:nvGrpSpPr>
        <p:grpSpPr>
          <a:xfrm flipH="1" flipV="1">
            <a:off x="0" y="-38100"/>
            <a:ext cx="8205674" cy="3374870"/>
            <a:chOff x="711958" y="2131325"/>
            <a:chExt cx="11348666" cy="4667535"/>
          </a:xfrm>
          <a:solidFill>
            <a:srgbClr val="FFC000"/>
          </a:solidFill>
        </p:grpSpPr>
        <p:sp>
          <p:nvSpPr>
            <p:cNvPr id="205" name="Oval 11">
              <a:extLst>
                <a:ext uri="{FF2B5EF4-FFF2-40B4-BE49-F238E27FC236}">
                  <a16:creationId xmlns="" xmlns:a16="http://schemas.microsoft.com/office/drawing/2014/main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06" name="Straight Connector 12">
              <a:extLst>
                <a:ext uri="{FF2B5EF4-FFF2-40B4-BE49-F238E27FC236}">
                  <a16:creationId xmlns="" xmlns:a16="http://schemas.microsoft.com/office/drawing/2014/main" id="{28AEEC72-B5F3-4539-8F89-8BE1C2FD9A59}"/>
                </a:ext>
              </a:extLst>
            </p:cNvPr>
            <p:cNvCxnSpPr>
              <a:stCxn id="205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  <p:cxnSp>
          <p:nvCxnSpPr>
            <p:cNvPr id="207" name="Straight Connector 13">
              <a:extLst>
                <a:ext uri="{FF2B5EF4-FFF2-40B4-BE49-F238E27FC236}">
                  <a16:creationId xmlns="" xmlns:a16="http://schemas.microsoft.com/office/drawing/2014/main" id="{6841B50C-4BCD-448C-B49D-F865DA4E1776}"/>
                </a:ext>
              </a:extLst>
            </p:cNvPr>
            <p:cNvCxnSpPr>
              <a:stCxn id="205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</p:grpSp>
      <p:pic>
        <p:nvPicPr>
          <p:cNvPr id="20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 l="19892" b="14514"/>
          <a:stretch>
            <a:fillRect/>
          </a:stretch>
        </p:blipFill>
        <p:spPr>
          <a:xfrm>
            <a:off x="0" y="8432779"/>
            <a:ext cx="2949587" cy="1854221"/>
          </a:xfrm>
          <a:prstGeom prst="rect">
            <a:avLst/>
          </a:prstGeom>
        </p:spPr>
      </p:pic>
      <p:sp>
        <p:nvSpPr>
          <p:cNvPr id="203" name="مستطيل 202">
            <a:extLst>
              <a:ext uri="{FF2B5EF4-FFF2-40B4-BE49-F238E27FC236}">
                <a16:creationId xmlns="" xmlns:a16="http://schemas.microsoft.com/office/drawing/2014/main" id="{221B268C-0A71-4DE5-A4E2-958F537A17E2}"/>
              </a:ext>
            </a:extLst>
          </p:cNvPr>
          <p:cNvSpPr/>
          <p:nvPr/>
        </p:nvSpPr>
        <p:spPr>
          <a:xfrm>
            <a:off x="6702606" y="1948071"/>
            <a:ext cx="4117794" cy="106182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ar-SA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للتميز عنوان</a:t>
            </a:r>
            <a:endParaRPr lang="ar-SA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grpSp>
        <p:nvGrpSpPr>
          <p:cNvPr id="208" name="Group 16">
            <a:extLst>
              <a:ext uri="{FF2B5EF4-FFF2-40B4-BE49-F238E27FC236}">
                <a16:creationId xmlns="" xmlns:a16="http://schemas.microsoft.com/office/drawing/2014/main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9415578" y="6645430"/>
            <a:ext cx="8205674" cy="3374870"/>
            <a:chOff x="711958" y="2131325"/>
            <a:chExt cx="11348666" cy="4667535"/>
          </a:xfrm>
          <a:solidFill>
            <a:srgbClr val="FFC000"/>
          </a:solidFill>
        </p:grpSpPr>
        <p:sp>
          <p:nvSpPr>
            <p:cNvPr id="209" name="Oval 17">
              <a:extLst>
                <a:ext uri="{FF2B5EF4-FFF2-40B4-BE49-F238E27FC236}">
                  <a16:creationId xmlns="" xmlns:a16="http://schemas.microsoft.com/office/drawing/2014/main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10" name="Straight Connector 18">
              <a:extLst>
                <a:ext uri="{FF2B5EF4-FFF2-40B4-BE49-F238E27FC236}">
                  <a16:creationId xmlns="" xmlns:a16="http://schemas.microsoft.com/office/drawing/2014/main" id="{24373373-C3E5-41C1-879D-A19952DDE8EB}"/>
                </a:ext>
              </a:extLst>
            </p:cNvPr>
            <p:cNvCxnSpPr>
              <a:stCxn id="209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cxnSp>
        <p:cxnSp>
          <p:nvCxnSpPr>
            <p:cNvPr id="211" name="Straight Connector 19">
              <a:extLst>
                <a:ext uri="{FF2B5EF4-FFF2-40B4-BE49-F238E27FC236}">
                  <a16:creationId xmlns="" xmlns:a16="http://schemas.microsoft.com/office/drawing/2014/main" id="{20DE293A-1D11-4506-877D-260A33538391}"/>
                </a:ext>
              </a:extLst>
            </p:cNvPr>
            <p:cNvCxnSpPr>
              <a:stCxn id="209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cxnSp>
      </p:grpSp>
      <p:pic>
        <p:nvPicPr>
          <p:cNvPr id="212" name="Picture 19"/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20036955">
            <a:off x="5783066" y="1560091"/>
            <a:ext cx="1514997" cy="775535"/>
          </a:xfrm>
          <a:prstGeom prst="rect">
            <a:avLst/>
          </a:prstGeom>
        </p:spPr>
      </p:pic>
      <p:pic>
        <p:nvPicPr>
          <p:cNvPr id="2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9D03964F-1BC6-41E4-9FB1-EC027CB6E79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4745" y="2422329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232A6017-2D16-4AEA-A208-B140969636A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2799588" y="2420777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2">
            <a:extLst>
              <a:ext uri="{FF2B5EF4-FFF2-40B4-BE49-F238E27FC236}">
                <a16:creationId xmlns:a16="http://schemas.microsoft.com/office/drawing/2014/main" xmlns="" id="{E1BA2AFC-2F99-42CB-A551-3306D6110D5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6876" y="2422329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xmlns="" id="{FE498191-CF28-45CF-B176-F8F25698EAB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9966" y="2417671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:a16="http://schemas.microsoft.com/office/drawing/2014/main" xmlns="" id="{051E87BB-9ACC-4DCE-8561-B79D8443904C}"/>
              </a:ext>
            </a:extLst>
          </p:cNvPr>
          <p:cNvSpPr/>
          <p:nvPr/>
        </p:nvSpPr>
        <p:spPr>
          <a:xfrm>
            <a:off x="12060867" y="1677080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2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BF05D154-15CC-452F-AB4C-3E73AE7A5F1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0067" y="1601058"/>
            <a:ext cx="762329" cy="764887"/>
          </a:xfrm>
          <a:prstGeom prst="rect">
            <a:avLst/>
          </a:prstGeom>
        </p:spPr>
      </p:pic>
      <p:pic>
        <p:nvPicPr>
          <p:cNvPr id="8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5B1408B2-43D7-4E5D-9251-420B4F083FB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5536" y="4027614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7CA985AC-9D56-4B81-AA29-FD7D82591B4D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2170379" y="4026062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2">
            <a:extLst>
              <a:ext uri="{FF2B5EF4-FFF2-40B4-BE49-F238E27FC236}">
                <a16:creationId xmlns:a16="http://schemas.microsoft.com/office/drawing/2014/main" xmlns="" id="{A361C673-85E8-41BB-A61A-330C1E88ECF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7667" y="4027614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4">
            <a:extLst>
              <a:ext uri="{FF2B5EF4-FFF2-40B4-BE49-F238E27FC236}">
                <a16:creationId xmlns:a16="http://schemas.microsoft.com/office/drawing/2014/main" xmlns="" id="{BFC9257F-22CF-49EF-81E7-211E587ADB61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757" y="4022956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:a16="http://schemas.microsoft.com/office/drawing/2014/main" xmlns="" id="{2B254E9E-B7F6-4B89-B4F7-231450275A87}"/>
              </a:ext>
            </a:extLst>
          </p:cNvPr>
          <p:cNvSpPr/>
          <p:nvPr/>
        </p:nvSpPr>
        <p:spPr>
          <a:xfrm>
            <a:off x="11431658" y="3282365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6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BD5C0191-DB32-4D3C-98C7-5A07395C36A2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0858" y="3206343"/>
            <a:ext cx="762329" cy="764887"/>
          </a:xfrm>
          <a:prstGeom prst="rect">
            <a:avLst/>
          </a:prstGeom>
        </p:spPr>
      </p:pic>
      <p:pic>
        <p:nvPicPr>
          <p:cNvPr id="14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6ABDD2E2-CE0D-401F-94AE-D02C5A3A248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607" y="4027614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4DF3F722-D415-407E-BEA7-7E863E0E351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9500450" y="4026062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2">
            <a:extLst>
              <a:ext uri="{FF2B5EF4-FFF2-40B4-BE49-F238E27FC236}">
                <a16:creationId xmlns:a16="http://schemas.microsoft.com/office/drawing/2014/main" xmlns="" id="{85D8D1EF-75AC-462A-B5DA-D4DEF3409E4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738" y="4027614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4">
            <a:extLst>
              <a:ext uri="{FF2B5EF4-FFF2-40B4-BE49-F238E27FC236}">
                <a16:creationId xmlns:a16="http://schemas.microsoft.com/office/drawing/2014/main" xmlns="" id="{55AACD79-8D8D-4896-ABA6-7CE6198D674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828" y="4022956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:a16="http://schemas.microsoft.com/office/drawing/2014/main" xmlns="" id="{D469A149-5B6B-4BC9-8F4B-67DC83A121E0}"/>
              </a:ext>
            </a:extLst>
          </p:cNvPr>
          <p:cNvSpPr/>
          <p:nvPr/>
        </p:nvSpPr>
        <p:spPr>
          <a:xfrm>
            <a:off x="8761729" y="3282365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7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xmlns="" id="{7900D5D0-BC13-4805-BF76-F197B0FD74F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929" y="3206343"/>
            <a:ext cx="762329" cy="764887"/>
          </a:xfrm>
          <a:prstGeom prst="rect">
            <a:avLst/>
          </a:prstGeom>
        </p:spPr>
      </p:pic>
      <p:pic>
        <p:nvPicPr>
          <p:cNvPr id="20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2261C38F-BB97-4AA0-9134-0FE85391FF3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678" y="4027614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A5E77DD2-A860-4D5A-B848-F67344C4707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6830521" y="4026062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2">
            <a:extLst>
              <a:ext uri="{FF2B5EF4-FFF2-40B4-BE49-F238E27FC236}">
                <a16:creationId xmlns:a16="http://schemas.microsoft.com/office/drawing/2014/main" xmlns="" id="{5DCF8A06-1DD3-4665-B742-A4CED51F414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809" y="4027614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4">
            <a:extLst>
              <a:ext uri="{FF2B5EF4-FFF2-40B4-BE49-F238E27FC236}">
                <a16:creationId xmlns:a16="http://schemas.microsoft.com/office/drawing/2014/main" xmlns="" id="{620FC436-AE3E-48D6-8E62-49E4E8EFDD5B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899" y="4022956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4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:a16="http://schemas.microsoft.com/office/drawing/2014/main" xmlns="" id="{8FB365F2-990F-4BE4-A890-4BA6239959D6}"/>
              </a:ext>
            </a:extLst>
          </p:cNvPr>
          <p:cNvSpPr/>
          <p:nvPr/>
        </p:nvSpPr>
        <p:spPr>
          <a:xfrm>
            <a:off x="6091800" y="3282365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8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xmlns="" id="{C3796819-E336-4B70-899F-FBC8B40198F3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000" y="3206343"/>
            <a:ext cx="762329" cy="764887"/>
          </a:xfrm>
          <a:prstGeom prst="rect">
            <a:avLst/>
          </a:prstGeom>
        </p:spPr>
      </p:pic>
      <p:pic>
        <p:nvPicPr>
          <p:cNvPr id="26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5BCE9613-9980-4A36-B6E0-051639DCC7C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749" y="4027614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D3D79155-CDCC-42FD-B2E2-360F1B335EC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4160592" y="4026062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2">
            <a:extLst>
              <a:ext uri="{FF2B5EF4-FFF2-40B4-BE49-F238E27FC236}">
                <a16:creationId xmlns:a16="http://schemas.microsoft.com/office/drawing/2014/main" xmlns="" id="{78352380-1049-4888-B641-507184C08CE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880" y="4027614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4">
            <a:extLst>
              <a:ext uri="{FF2B5EF4-FFF2-40B4-BE49-F238E27FC236}">
                <a16:creationId xmlns:a16="http://schemas.microsoft.com/office/drawing/2014/main" xmlns="" id="{E03E7732-1FC2-4E05-9B09-23855623D6F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970" y="4022956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0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:a16="http://schemas.microsoft.com/office/drawing/2014/main" xmlns="" id="{28A7EE0C-4054-49FB-819F-75A47ECC5C12}"/>
              </a:ext>
            </a:extLst>
          </p:cNvPr>
          <p:cNvSpPr/>
          <p:nvPr/>
        </p:nvSpPr>
        <p:spPr>
          <a:xfrm>
            <a:off x="3421871" y="3282365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9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31" name="صورة 30">
            <a:extLst>
              <a:ext uri="{FF2B5EF4-FFF2-40B4-BE49-F238E27FC236}">
                <a16:creationId xmlns:a16="http://schemas.microsoft.com/office/drawing/2014/main" xmlns="" id="{D2718FB3-A712-4C04-957C-6B0AD4889281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071" y="3206343"/>
            <a:ext cx="762329" cy="764887"/>
          </a:xfrm>
          <a:prstGeom prst="rect">
            <a:avLst/>
          </a:prstGeom>
        </p:spPr>
      </p:pic>
      <p:pic>
        <p:nvPicPr>
          <p:cNvPr id="32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97999398-A55E-4272-8CAF-C170323E362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5536" y="5708919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F1F496CE-E33D-41AF-ABCB-89DCB275DB6D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2170379" y="5707367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2">
            <a:extLst>
              <a:ext uri="{FF2B5EF4-FFF2-40B4-BE49-F238E27FC236}">
                <a16:creationId xmlns:a16="http://schemas.microsoft.com/office/drawing/2014/main" xmlns="" id="{FEEED946-3B71-492E-A3ED-5BAC23FED60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7667" y="5708919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4">
            <a:extLst>
              <a:ext uri="{FF2B5EF4-FFF2-40B4-BE49-F238E27FC236}">
                <a16:creationId xmlns:a16="http://schemas.microsoft.com/office/drawing/2014/main" xmlns="" id="{E22FC34D-5005-4EE4-B82A-E87E15735377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757" y="5704261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6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:a16="http://schemas.microsoft.com/office/drawing/2014/main" xmlns="" id="{16A59352-CB69-4481-9490-54EFE40E8CDD}"/>
              </a:ext>
            </a:extLst>
          </p:cNvPr>
          <p:cNvSpPr/>
          <p:nvPr/>
        </p:nvSpPr>
        <p:spPr>
          <a:xfrm>
            <a:off x="11431658" y="4963670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12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37" name="صورة 36">
            <a:extLst>
              <a:ext uri="{FF2B5EF4-FFF2-40B4-BE49-F238E27FC236}">
                <a16:creationId xmlns:a16="http://schemas.microsoft.com/office/drawing/2014/main" xmlns="" id="{7BA8FB38-6B06-46F8-AE02-C8D0317973F5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0858" y="4887648"/>
            <a:ext cx="762329" cy="764887"/>
          </a:xfrm>
          <a:prstGeom prst="rect">
            <a:avLst/>
          </a:prstGeom>
        </p:spPr>
      </p:pic>
      <p:pic>
        <p:nvPicPr>
          <p:cNvPr id="38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3F349FE4-3C2D-4216-BDBA-925F684F1D6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607" y="5708919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F7B15727-6C6C-4351-83DD-2D6BF880A93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9500450" y="5707367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" name="2">
            <a:extLst>
              <a:ext uri="{FF2B5EF4-FFF2-40B4-BE49-F238E27FC236}">
                <a16:creationId xmlns:a16="http://schemas.microsoft.com/office/drawing/2014/main" xmlns="" id="{9FCC433F-84AB-461E-9BD3-3D91B2C91BE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738" y="5708919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1" name="4">
            <a:extLst>
              <a:ext uri="{FF2B5EF4-FFF2-40B4-BE49-F238E27FC236}">
                <a16:creationId xmlns:a16="http://schemas.microsoft.com/office/drawing/2014/main" xmlns="" id="{6D6C3C45-72AC-44C2-ACA8-34DB3F21EF82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828" y="5704261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2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:a16="http://schemas.microsoft.com/office/drawing/2014/main" xmlns="" id="{6C3A3B63-6AAD-4A71-A94E-0CA9B7DF1B0B}"/>
              </a:ext>
            </a:extLst>
          </p:cNvPr>
          <p:cNvSpPr/>
          <p:nvPr/>
        </p:nvSpPr>
        <p:spPr>
          <a:xfrm>
            <a:off x="8761729" y="4963670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13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43" name="صورة 42">
            <a:extLst>
              <a:ext uri="{FF2B5EF4-FFF2-40B4-BE49-F238E27FC236}">
                <a16:creationId xmlns:a16="http://schemas.microsoft.com/office/drawing/2014/main" xmlns="" id="{CC61B417-47E0-40DB-B14A-F130E1F803DF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929" y="4887648"/>
            <a:ext cx="762329" cy="764887"/>
          </a:xfrm>
          <a:prstGeom prst="rect">
            <a:avLst/>
          </a:prstGeom>
        </p:spPr>
      </p:pic>
      <p:pic>
        <p:nvPicPr>
          <p:cNvPr id="44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E5A02E4C-7FE6-4544-9030-845B7DD621E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678" y="5708919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E18B4ADA-5C04-449E-AE29-2818BEBEED68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6830521" y="5707367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2">
            <a:extLst>
              <a:ext uri="{FF2B5EF4-FFF2-40B4-BE49-F238E27FC236}">
                <a16:creationId xmlns:a16="http://schemas.microsoft.com/office/drawing/2014/main" xmlns="" id="{C2885B01-15A3-41BF-8691-AEBF1131D87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809" y="5708919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7" name="4">
            <a:extLst>
              <a:ext uri="{FF2B5EF4-FFF2-40B4-BE49-F238E27FC236}">
                <a16:creationId xmlns:a16="http://schemas.microsoft.com/office/drawing/2014/main" xmlns="" id="{E9B7230D-1E42-4C27-B68C-13261A4F48CD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899" y="5704261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8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:a16="http://schemas.microsoft.com/office/drawing/2014/main" xmlns="" id="{F804B8F4-48A7-45CA-B3F4-6E44CF844BA5}"/>
              </a:ext>
            </a:extLst>
          </p:cNvPr>
          <p:cNvSpPr/>
          <p:nvPr/>
        </p:nvSpPr>
        <p:spPr>
          <a:xfrm>
            <a:off x="6091800" y="4963670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14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49" name="صورة 48">
            <a:extLst>
              <a:ext uri="{FF2B5EF4-FFF2-40B4-BE49-F238E27FC236}">
                <a16:creationId xmlns:a16="http://schemas.microsoft.com/office/drawing/2014/main" xmlns="" id="{18EC821D-60C1-4FA3-9CC9-8E916022496D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000" y="4887648"/>
            <a:ext cx="762329" cy="764887"/>
          </a:xfrm>
          <a:prstGeom prst="rect">
            <a:avLst/>
          </a:prstGeom>
        </p:spPr>
      </p:pic>
      <p:pic>
        <p:nvPicPr>
          <p:cNvPr id="50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FDE03F76-25C3-4CB0-B50D-8AD17AB22C3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749" y="5708919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1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12A646FB-EFE1-4660-8561-9ECAE1CD2115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4160592" y="5707367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2" name="2">
            <a:extLst>
              <a:ext uri="{FF2B5EF4-FFF2-40B4-BE49-F238E27FC236}">
                <a16:creationId xmlns:a16="http://schemas.microsoft.com/office/drawing/2014/main" xmlns="" id="{E3D11C28-6AFC-4B9A-8D45-91C32044C2E7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880" y="5708919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3" name="4">
            <a:extLst>
              <a:ext uri="{FF2B5EF4-FFF2-40B4-BE49-F238E27FC236}">
                <a16:creationId xmlns:a16="http://schemas.microsoft.com/office/drawing/2014/main" xmlns="" id="{FC8D39DF-018D-451E-9E34-5D446B621370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970" y="5704261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4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:a16="http://schemas.microsoft.com/office/drawing/2014/main" xmlns="" id="{163BD555-614F-4370-8F2D-FC2508B66886}"/>
              </a:ext>
            </a:extLst>
          </p:cNvPr>
          <p:cNvSpPr/>
          <p:nvPr/>
        </p:nvSpPr>
        <p:spPr>
          <a:xfrm>
            <a:off x="3421871" y="4963670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15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55" name="صورة 54">
            <a:extLst>
              <a:ext uri="{FF2B5EF4-FFF2-40B4-BE49-F238E27FC236}">
                <a16:creationId xmlns:a16="http://schemas.microsoft.com/office/drawing/2014/main" xmlns="" id="{875321FB-0BEE-4790-9D78-8B8399AE202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071" y="4887648"/>
            <a:ext cx="762329" cy="764887"/>
          </a:xfrm>
          <a:prstGeom prst="rect">
            <a:avLst/>
          </a:prstGeom>
        </p:spPr>
      </p:pic>
      <p:pic>
        <p:nvPicPr>
          <p:cNvPr id="56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FAE14F44-BDF0-4DE2-8358-3F23898FE3C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5536" y="7390224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7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FB1E110D-80A2-40CD-9710-E7983DC0D14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2170379" y="7388672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8" name="2">
            <a:extLst>
              <a:ext uri="{FF2B5EF4-FFF2-40B4-BE49-F238E27FC236}">
                <a16:creationId xmlns:a16="http://schemas.microsoft.com/office/drawing/2014/main" xmlns="" id="{37662A2C-9942-41C6-A2A2-3F114591FF3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7667" y="7390224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9" name="4">
            <a:extLst>
              <a:ext uri="{FF2B5EF4-FFF2-40B4-BE49-F238E27FC236}">
                <a16:creationId xmlns:a16="http://schemas.microsoft.com/office/drawing/2014/main" xmlns="" id="{40A0CEA1-03C7-46C1-924F-43A4F537E25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757" y="7385566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0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:a16="http://schemas.microsoft.com/office/drawing/2014/main" xmlns="" id="{23736C46-A6F4-4408-A5CE-05B5C99B49C6}"/>
              </a:ext>
            </a:extLst>
          </p:cNvPr>
          <p:cNvSpPr/>
          <p:nvPr/>
        </p:nvSpPr>
        <p:spPr>
          <a:xfrm>
            <a:off x="11431658" y="6644975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18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61" name="صورة 60">
            <a:extLst>
              <a:ext uri="{FF2B5EF4-FFF2-40B4-BE49-F238E27FC236}">
                <a16:creationId xmlns:a16="http://schemas.microsoft.com/office/drawing/2014/main" xmlns="" id="{F1D11F33-F164-425D-A71F-AB9C15692571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0858" y="6568953"/>
            <a:ext cx="762329" cy="764887"/>
          </a:xfrm>
          <a:prstGeom prst="rect">
            <a:avLst/>
          </a:prstGeom>
        </p:spPr>
      </p:pic>
      <p:pic>
        <p:nvPicPr>
          <p:cNvPr id="62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282110BD-F817-4936-A6B4-76EDE43B417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607" y="7390224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3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8820BBD2-939A-43EA-83B8-5D86601EDBF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9500450" y="7388672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4" name="2">
            <a:extLst>
              <a:ext uri="{FF2B5EF4-FFF2-40B4-BE49-F238E27FC236}">
                <a16:creationId xmlns:a16="http://schemas.microsoft.com/office/drawing/2014/main" xmlns="" id="{141292E4-BBAD-43E6-8680-8AA8FE202DD7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738" y="7390224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5" name="4">
            <a:extLst>
              <a:ext uri="{FF2B5EF4-FFF2-40B4-BE49-F238E27FC236}">
                <a16:creationId xmlns:a16="http://schemas.microsoft.com/office/drawing/2014/main" xmlns="" id="{C8916C6C-01AB-4775-B3BF-E9CACDEC7239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828" y="7385566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6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:a16="http://schemas.microsoft.com/office/drawing/2014/main" xmlns="" id="{E990AB45-4487-4E45-B95B-FAA9E22F73DB}"/>
              </a:ext>
            </a:extLst>
          </p:cNvPr>
          <p:cNvSpPr/>
          <p:nvPr/>
        </p:nvSpPr>
        <p:spPr>
          <a:xfrm>
            <a:off x="8761729" y="6644975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19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67" name="صورة 66">
            <a:extLst>
              <a:ext uri="{FF2B5EF4-FFF2-40B4-BE49-F238E27FC236}">
                <a16:creationId xmlns:a16="http://schemas.microsoft.com/office/drawing/2014/main" xmlns="" id="{8D001094-1191-4097-AC14-BF04B077276B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929" y="6568953"/>
            <a:ext cx="762329" cy="764887"/>
          </a:xfrm>
          <a:prstGeom prst="rect">
            <a:avLst/>
          </a:prstGeom>
        </p:spPr>
      </p:pic>
      <p:pic>
        <p:nvPicPr>
          <p:cNvPr id="68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452C1B9E-40EF-4508-83ED-FE1954DB52A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678" y="7390224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9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1CA995C3-F89D-40A8-85E7-90710301DE19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6830521" y="7388672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0" name="2">
            <a:extLst>
              <a:ext uri="{FF2B5EF4-FFF2-40B4-BE49-F238E27FC236}">
                <a16:creationId xmlns:a16="http://schemas.microsoft.com/office/drawing/2014/main" xmlns="" id="{B32B5606-ADAF-4B66-B2B5-80CCB3CF42B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809" y="7390224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1" name="4">
            <a:extLst>
              <a:ext uri="{FF2B5EF4-FFF2-40B4-BE49-F238E27FC236}">
                <a16:creationId xmlns:a16="http://schemas.microsoft.com/office/drawing/2014/main" xmlns="" id="{531F90B7-DA41-42AA-9B11-76B9DBBE8E2C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899" y="7385566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2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:a16="http://schemas.microsoft.com/office/drawing/2014/main" xmlns="" id="{F4024AB4-9FB6-49A2-A5A7-BC3108C809A3}"/>
              </a:ext>
            </a:extLst>
          </p:cNvPr>
          <p:cNvSpPr/>
          <p:nvPr/>
        </p:nvSpPr>
        <p:spPr>
          <a:xfrm>
            <a:off x="6091800" y="6644975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20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73" name="صورة 72">
            <a:extLst>
              <a:ext uri="{FF2B5EF4-FFF2-40B4-BE49-F238E27FC236}">
                <a16:creationId xmlns:a16="http://schemas.microsoft.com/office/drawing/2014/main" xmlns="" id="{56D10D84-29DD-48EF-B521-2EE46BFE97C1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000" y="6568953"/>
            <a:ext cx="762329" cy="764887"/>
          </a:xfrm>
          <a:prstGeom prst="rect">
            <a:avLst/>
          </a:prstGeom>
        </p:spPr>
      </p:pic>
      <p:pic>
        <p:nvPicPr>
          <p:cNvPr id="74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704F7795-554E-4BDB-9C2A-88034AE9E8E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749" y="7390224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5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DF4EDDCB-D657-4ABD-9234-937A4FF3BF82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4160592" y="7388672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6" name="2">
            <a:extLst>
              <a:ext uri="{FF2B5EF4-FFF2-40B4-BE49-F238E27FC236}">
                <a16:creationId xmlns:a16="http://schemas.microsoft.com/office/drawing/2014/main" xmlns="" id="{896D0249-18E1-41D3-89B5-0B22EDFFF86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880" y="7390224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7" name="4">
            <a:extLst>
              <a:ext uri="{FF2B5EF4-FFF2-40B4-BE49-F238E27FC236}">
                <a16:creationId xmlns:a16="http://schemas.microsoft.com/office/drawing/2014/main" xmlns="" id="{F432FC94-F5FF-41BA-B443-836DF8B916C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970" y="7385566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8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:a16="http://schemas.microsoft.com/office/drawing/2014/main" xmlns="" id="{0F00B454-09C2-4016-9AC7-BED27CC2E750}"/>
              </a:ext>
            </a:extLst>
          </p:cNvPr>
          <p:cNvSpPr/>
          <p:nvPr/>
        </p:nvSpPr>
        <p:spPr>
          <a:xfrm>
            <a:off x="3421871" y="6644975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21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79" name="صورة 78">
            <a:extLst>
              <a:ext uri="{FF2B5EF4-FFF2-40B4-BE49-F238E27FC236}">
                <a16:creationId xmlns:a16="http://schemas.microsoft.com/office/drawing/2014/main" xmlns="" id="{65D7E23F-4E62-4780-A4CD-AB62AC3E102D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071" y="6568953"/>
            <a:ext cx="762329" cy="764887"/>
          </a:xfrm>
          <a:prstGeom prst="rect">
            <a:avLst/>
          </a:prstGeom>
        </p:spPr>
      </p:pic>
      <p:pic>
        <p:nvPicPr>
          <p:cNvPr id="80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5D7A8548-B5A3-4D04-B5FF-12D2D9ED6B9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549" y="2454047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1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934ECB44-7063-48DB-B3AD-A1F26F657B34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3928392" y="2452495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2" name="2">
            <a:extLst>
              <a:ext uri="{FF2B5EF4-FFF2-40B4-BE49-F238E27FC236}">
                <a16:creationId xmlns:a16="http://schemas.microsoft.com/office/drawing/2014/main" xmlns="" id="{45BF6CDB-7E79-4E2D-91EF-4E118B12135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680" y="2454047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3" name="4">
            <a:extLst>
              <a:ext uri="{FF2B5EF4-FFF2-40B4-BE49-F238E27FC236}">
                <a16:creationId xmlns:a16="http://schemas.microsoft.com/office/drawing/2014/main" xmlns="" id="{DFC49B2B-842B-4AA6-A73D-34A6852E8BA9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70" y="2449389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4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:a16="http://schemas.microsoft.com/office/drawing/2014/main" xmlns="" id="{6C84FD07-F34A-41BA-A0B1-956B62939ECC}"/>
              </a:ext>
            </a:extLst>
          </p:cNvPr>
          <p:cNvSpPr/>
          <p:nvPr/>
        </p:nvSpPr>
        <p:spPr>
          <a:xfrm>
            <a:off x="3189671" y="1708798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3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85" name="صورة 84">
            <a:extLst>
              <a:ext uri="{FF2B5EF4-FFF2-40B4-BE49-F238E27FC236}">
                <a16:creationId xmlns:a16="http://schemas.microsoft.com/office/drawing/2014/main" xmlns="" id="{BEC6E747-FBB8-4ADB-A79A-C7BB984D6B95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871" y="1632776"/>
            <a:ext cx="762329" cy="764887"/>
          </a:xfrm>
          <a:prstGeom prst="rect">
            <a:avLst/>
          </a:prstGeom>
        </p:spPr>
      </p:pic>
      <p:pic>
        <p:nvPicPr>
          <p:cNvPr id="87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9D03964F-1BC6-41E4-9FB1-EC027CB6E79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2878" y="2459571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8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232A6017-2D16-4AEA-A208-B140969636A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5597721" y="2458019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9" name="2">
            <a:extLst>
              <a:ext uri="{FF2B5EF4-FFF2-40B4-BE49-F238E27FC236}">
                <a16:creationId xmlns:a16="http://schemas.microsoft.com/office/drawing/2014/main" xmlns="" id="{E1BA2AFC-2F99-42CB-A551-3306D6110D5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5009" y="2459571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0" name="4">
            <a:extLst>
              <a:ext uri="{FF2B5EF4-FFF2-40B4-BE49-F238E27FC236}">
                <a16:creationId xmlns:a16="http://schemas.microsoft.com/office/drawing/2014/main" xmlns="" id="{FE498191-CF28-45CF-B176-F8F25698EAB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8099" y="2454913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1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:a16="http://schemas.microsoft.com/office/drawing/2014/main" xmlns="" id="{051E87BB-9ACC-4DCE-8561-B79D8443904C}"/>
              </a:ext>
            </a:extLst>
          </p:cNvPr>
          <p:cNvSpPr/>
          <p:nvPr/>
        </p:nvSpPr>
        <p:spPr>
          <a:xfrm>
            <a:off x="14859000" y="1714322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1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92" name="صورة 91">
            <a:extLst>
              <a:ext uri="{FF2B5EF4-FFF2-40B4-BE49-F238E27FC236}">
                <a16:creationId xmlns:a16="http://schemas.microsoft.com/office/drawing/2014/main" xmlns="" id="{BF05D154-15CC-452F-AB4C-3E73AE7A5F1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8200" y="1638300"/>
            <a:ext cx="762329" cy="764887"/>
          </a:xfrm>
          <a:prstGeom prst="rect">
            <a:avLst/>
          </a:prstGeom>
        </p:spPr>
      </p:pic>
      <p:pic>
        <p:nvPicPr>
          <p:cNvPr id="93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9D03964F-1BC6-41E4-9FB1-EC027CB6E79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2549" y="4003286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4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232A6017-2D16-4AEA-A208-B140969636A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4977392" y="4001734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5" name="2">
            <a:extLst>
              <a:ext uri="{FF2B5EF4-FFF2-40B4-BE49-F238E27FC236}">
                <a16:creationId xmlns:a16="http://schemas.microsoft.com/office/drawing/2014/main" xmlns="" id="{E1BA2AFC-2F99-42CB-A551-3306D6110D5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680" y="4003286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6" name="4">
            <a:extLst>
              <a:ext uri="{FF2B5EF4-FFF2-40B4-BE49-F238E27FC236}">
                <a16:creationId xmlns:a16="http://schemas.microsoft.com/office/drawing/2014/main" xmlns="" id="{FE498191-CF28-45CF-B176-F8F25698EAB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7770" y="3998628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7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:a16="http://schemas.microsoft.com/office/drawing/2014/main" xmlns="" id="{051E87BB-9ACC-4DCE-8561-B79D8443904C}"/>
              </a:ext>
            </a:extLst>
          </p:cNvPr>
          <p:cNvSpPr/>
          <p:nvPr/>
        </p:nvSpPr>
        <p:spPr>
          <a:xfrm>
            <a:off x="14238671" y="3258037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5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98" name="صورة 97">
            <a:extLst>
              <a:ext uri="{FF2B5EF4-FFF2-40B4-BE49-F238E27FC236}">
                <a16:creationId xmlns:a16="http://schemas.microsoft.com/office/drawing/2014/main" xmlns="" id="{BF05D154-15CC-452F-AB4C-3E73AE7A5F1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7871" y="3182015"/>
            <a:ext cx="762329" cy="764887"/>
          </a:xfrm>
          <a:prstGeom prst="rect">
            <a:avLst/>
          </a:prstGeom>
        </p:spPr>
      </p:pic>
      <p:pic>
        <p:nvPicPr>
          <p:cNvPr id="99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9D03964F-1BC6-41E4-9FB1-EC027CB6E79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3278" y="5679686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0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232A6017-2D16-4AEA-A208-B140969636A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4988121" y="5678134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1" name="2">
            <a:extLst>
              <a:ext uri="{FF2B5EF4-FFF2-40B4-BE49-F238E27FC236}">
                <a16:creationId xmlns:a16="http://schemas.microsoft.com/office/drawing/2014/main" xmlns="" id="{E1BA2AFC-2F99-42CB-A551-3306D6110D5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5409" y="5679686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2" name="4">
            <a:extLst>
              <a:ext uri="{FF2B5EF4-FFF2-40B4-BE49-F238E27FC236}">
                <a16:creationId xmlns:a16="http://schemas.microsoft.com/office/drawing/2014/main" xmlns="" id="{FE498191-CF28-45CF-B176-F8F25698EAB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8499" y="5675028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3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:a16="http://schemas.microsoft.com/office/drawing/2014/main" xmlns="" id="{051E87BB-9ACC-4DCE-8561-B79D8443904C}"/>
              </a:ext>
            </a:extLst>
          </p:cNvPr>
          <p:cNvSpPr/>
          <p:nvPr/>
        </p:nvSpPr>
        <p:spPr>
          <a:xfrm>
            <a:off x="14249400" y="4934437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11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xmlns="" id="{BF05D154-15CC-452F-AB4C-3E73AE7A5F1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8600" y="4858415"/>
            <a:ext cx="762329" cy="764887"/>
          </a:xfrm>
          <a:prstGeom prst="rect">
            <a:avLst/>
          </a:prstGeom>
        </p:spPr>
      </p:pic>
      <p:pic>
        <p:nvPicPr>
          <p:cNvPr id="105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9D03964F-1BC6-41E4-9FB1-EC027CB6E79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3278" y="7279886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6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232A6017-2D16-4AEA-A208-B140969636A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4988121" y="7278334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7" name="2">
            <a:extLst>
              <a:ext uri="{FF2B5EF4-FFF2-40B4-BE49-F238E27FC236}">
                <a16:creationId xmlns:a16="http://schemas.microsoft.com/office/drawing/2014/main" xmlns="" id="{E1BA2AFC-2F99-42CB-A551-3306D6110D5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5409" y="7279886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8" name="4">
            <a:extLst>
              <a:ext uri="{FF2B5EF4-FFF2-40B4-BE49-F238E27FC236}">
                <a16:creationId xmlns:a16="http://schemas.microsoft.com/office/drawing/2014/main" xmlns="" id="{FE498191-CF28-45CF-B176-F8F25698EAB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8499" y="7275228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9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:a16="http://schemas.microsoft.com/office/drawing/2014/main" xmlns="" id="{051E87BB-9ACC-4DCE-8561-B79D8443904C}"/>
              </a:ext>
            </a:extLst>
          </p:cNvPr>
          <p:cNvSpPr/>
          <p:nvPr/>
        </p:nvSpPr>
        <p:spPr>
          <a:xfrm>
            <a:off x="14249400" y="6534637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17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110" name="صورة 109">
            <a:extLst>
              <a:ext uri="{FF2B5EF4-FFF2-40B4-BE49-F238E27FC236}">
                <a16:creationId xmlns:a16="http://schemas.microsoft.com/office/drawing/2014/main" xmlns="" id="{BF05D154-15CC-452F-AB4C-3E73AE7A5F1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8600" y="6458615"/>
            <a:ext cx="762329" cy="764887"/>
          </a:xfrm>
          <a:prstGeom prst="rect">
            <a:avLst/>
          </a:prstGeom>
        </p:spPr>
      </p:pic>
      <p:pic>
        <p:nvPicPr>
          <p:cNvPr id="111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9D03964F-1BC6-41E4-9FB1-EC027CB6E79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3278" y="8727686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2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232A6017-2D16-4AEA-A208-B140969636A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4988121" y="8726134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3" name="2">
            <a:extLst>
              <a:ext uri="{FF2B5EF4-FFF2-40B4-BE49-F238E27FC236}">
                <a16:creationId xmlns:a16="http://schemas.microsoft.com/office/drawing/2014/main" xmlns="" id="{E1BA2AFC-2F99-42CB-A551-3306D6110D5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5409" y="8727686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4" name="4">
            <a:extLst>
              <a:ext uri="{FF2B5EF4-FFF2-40B4-BE49-F238E27FC236}">
                <a16:creationId xmlns:a16="http://schemas.microsoft.com/office/drawing/2014/main" xmlns="" id="{FE498191-CF28-45CF-B176-F8F25698EAB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8499" y="8723028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5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:a16="http://schemas.microsoft.com/office/drawing/2014/main" xmlns="" id="{051E87BB-9ACC-4DCE-8561-B79D8443904C}"/>
              </a:ext>
            </a:extLst>
          </p:cNvPr>
          <p:cNvSpPr/>
          <p:nvPr/>
        </p:nvSpPr>
        <p:spPr>
          <a:xfrm>
            <a:off x="14249400" y="7982437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23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116" name="صورة 115">
            <a:extLst>
              <a:ext uri="{FF2B5EF4-FFF2-40B4-BE49-F238E27FC236}">
                <a16:creationId xmlns:a16="http://schemas.microsoft.com/office/drawing/2014/main" xmlns="" id="{BF05D154-15CC-452F-AB4C-3E73AE7A5F1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8600" y="7906415"/>
            <a:ext cx="762329" cy="764887"/>
          </a:xfrm>
          <a:prstGeom prst="rect">
            <a:avLst/>
          </a:prstGeom>
        </p:spPr>
      </p:pic>
      <p:pic>
        <p:nvPicPr>
          <p:cNvPr id="117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FAE14F44-BDF0-4DE2-8358-3F23898FE3C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2665" y="8727686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8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FB1E110D-80A2-40CD-9710-E7983DC0D14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2177508" y="8726134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9" name="2">
            <a:extLst>
              <a:ext uri="{FF2B5EF4-FFF2-40B4-BE49-F238E27FC236}">
                <a16:creationId xmlns:a16="http://schemas.microsoft.com/office/drawing/2014/main" xmlns="" id="{37662A2C-9942-41C6-A2A2-3F114591FF3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4796" y="8727686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0" name="4">
            <a:extLst>
              <a:ext uri="{FF2B5EF4-FFF2-40B4-BE49-F238E27FC236}">
                <a16:creationId xmlns:a16="http://schemas.microsoft.com/office/drawing/2014/main" xmlns="" id="{40A0CEA1-03C7-46C1-924F-43A4F537E25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886" y="8723028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1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:a16="http://schemas.microsoft.com/office/drawing/2014/main" xmlns="" id="{23736C46-A6F4-4408-A5CE-05B5C99B49C6}"/>
              </a:ext>
            </a:extLst>
          </p:cNvPr>
          <p:cNvSpPr/>
          <p:nvPr/>
        </p:nvSpPr>
        <p:spPr>
          <a:xfrm>
            <a:off x="11438787" y="7982437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24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122" name="صورة 121">
            <a:extLst>
              <a:ext uri="{FF2B5EF4-FFF2-40B4-BE49-F238E27FC236}">
                <a16:creationId xmlns:a16="http://schemas.microsoft.com/office/drawing/2014/main" xmlns="" id="{F1D11F33-F164-425D-A71F-AB9C15692571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7987" y="7906415"/>
            <a:ext cx="762329" cy="764887"/>
          </a:xfrm>
          <a:prstGeom prst="rect">
            <a:avLst/>
          </a:prstGeom>
        </p:spPr>
      </p:pic>
      <p:pic>
        <p:nvPicPr>
          <p:cNvPr id="123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282110BD-F817-4936-A6B4-76EDE43B417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736" y="8727686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4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8820BBD2-939A-43EA-83B8-5D86601EDBF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9507579" y="8726134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5" name="2">
            <a:extLst>
              <a:ext uri="{FF2B5EF4-FFF2-40B4-BE49-F238E27FC236}">
                <a16:creationId xmlns:a16="http://schemas.microsoft.com/office/drawing/2014/main" xmlns="" id="{141292E4-BBAD-43E6-8680-8AA8FE202DD7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867" y="8727686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6" name="4">
            <a:extLst>
              <a:ext uri="{FF2B5EF4-FFF2-40B4-BE49-F238E27FC236}">
                <a16:creationId xmlns:a16="http://schemas.microsoft.com/office/drawing/2014/main" xmlns="" id="{C8916C6C-01AB-4775-B3BF-E9CACDEC7239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957" y="8723028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7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:a16="http://schemas.microsoft.com/office/drawing/2014/main" xmlns="" id="{E990AB45-4487-4E45-B95B-FAA9E22F73DB}"/>
              </a:ext>
            </a:extLst>
          </p:cNvPr>
          <p:cNvSpPr/>
          <p:nvPr/>
        </p:nvSpPr>
        <p:spPr>
          <a:xfrm>
            <a:off x="8768858" y="7982437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25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128" name="صورة 127">
            <a:extLst>
              <a:ext uri="{FF2B5EF4-FFF2-40B4-BE49-F238E27FC236}">
                <a16:creationId xmlns:a16="http://schemas.microsoft.com/office/drawing/2014/main" xmlns="" id="{8D001094-1191-4097-AC14-BF04B077276B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058" y="7906415"/>
            <a:ext cx="762329" cy="764887"/>
          </a:xfrm>
          <a:prstGeom prst="rect">
            <a:avLst/>
          </a:prstGeom>
        </p:spPr>
      </p:pic>
      <p:pic>
        <p:nvPicPr>
          <p:cNvPr id="129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452C1B9E-40EF-4508-83ED-FE1954DB52A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807" y="8727686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0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1CA995C3-F89D-40A8-85E7-90710301DE19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6837650" y="8726134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1" name="2">
            <a:extLst>
              <a:ext uri="{FF2B5EF4-FFF2-40B4-BE49-F238E27FC236}">
                <a16:creationId xmlns:a16="http://schemas.microsoft.com/office/drawing/2014/main" xmlns="" id="{B32B5606-ADAF-4B66-B2B5-80CCB3CF42B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938" y="8727686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2" name="4">
            <a:extLst>
              <a:ext uri="{FF2B5EF4-FFF2-40B4-BE49-F238E27FC236}">
                <a16:creationId xmlns:a16="http://schemas.microsoft.com/office/drawing/2014/main" xmlns="" id="{531F90B7-DA41-42AA-9B11-76B9DBBE8E2C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28" y="8723028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3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:a16="http://schemas.microsoft.com/office/drawing/2014/main" xmlns="" id="{F4024AB4-9FB6-49A2-A5A7-BC3108C809A3}"/>
              </a:ext>
            </a:extLst>
          </p:cNvPr>
          <p:cNvSpPr/>
          <p:nvPr/>
        </p:nvSpPr>
        <p:spPr>
          <a:xfrm>
            <a:off x="6098929" y="7982437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26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134" name="صورة 133">
            <a:extLst>
              <a:ext uri="{FF2B5EF4-FFF2-40B4-BE49-F238E27FC236}">
                <a16:creationId xmlns:a16="http://schemas.microsoft.com/office/drawing/2014/main" xmlns="" id="{56D10D84-29DD-48EF-B521-2EE46BFE97C1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29" y="7906415"/>
            <a:ext cx="762329" cy="764887"/>
          </a:xfrm>
          <a:prstGeom prst="rect">
            <a:avLst/>
          </a:prstGeom>
        </p:spPr>
      </p:pic>
      <p:pic>
        <p:nvPicPr>
          <p:cNvPr id="135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704F7795-554E-4BDB-9C2A-88034AE9E8E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878" y="8727686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6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DF4EDDCB-D657-4ABD-9234-937A4FF3BF82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4167721" y="8726134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7" name="2">
            <a:extLst>
              <a:ext uri="{FF2B5EF4-FFF2-40B4-BE49-F238E27FC236}">
                <a16:creationId xmlns:a16="http://schemas.microsoft.com/office/drawing/2014/main" xmlns="" id="{896D0249-18E1-41D3-89B5-0B22EDFFF86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09" y="8727686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8" name="4">
            <a:extLst>
              <a:ext uri="{FF2B5EF4-FFF2-40B4-BE49-F238E27FC236}">
                <a16:creationId xmlns:a16="http://schemas.microsoft.com/office/drawing/2014/main" xmlns="" id="{F432FC94-F5FF-41BA-B443-836DF8B916C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099" y="8723028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9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:a16="http://schemas.microsoft.com/office/drawing/2014/main" xmlns="" id="{0F00B454-09C2-4016-9AC7-BED27CC2E750}"/>
              </a:ext>
            </a:extLst>
          </p:cNvPr>
          <p:cNvSpPr/>
          <p:nvPr/>
        </p:nvSpPr>
        <p:spPr>
          <a:xfrm>
            <a:off x="3429000" y="7982437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27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140" name="صورة 139">
            <a:extLst>
              <a:ext uri="{FF2B5EF4-FFF2-40B4-BE49-F238E27FC236}">
                <a16:creationId xmlns:a16="http://schemas.microsoft.com/office/drawing/2014/main" xmlns="" id="{65D7E23F-4E62-4780-A4CD-AB62AC3E102D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200" y="7906415"/>
            <a:ext cx="762329" cy="764887"/>
          </a:xfrm>
          <a:prstGeom prst="rect">
            <a:avLst/>
          </a:prstGeom>
        </p:spPr>
      </p:pic>
      <p:pic>
        <p:nvPicPr>
          <p:cNvPr id="165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5BCE9613-9980-4A36-B6E0-051639DCC7C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478" y="4027614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6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D3D79155-CDCC-42FD-B2E2-360F1B335EC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348321" y="4026062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7" name="2">
            <a:extLst>
              <a:ext uri="{FF2B5EF4-FFF2-40B4-BE49-F238E27FC236}">
                <a16:creationId xmlns:a16="http://schemas.microsoft.com/office/drawing/2014/main" xmlns="" id="{78352380-1049-4888-B641-507184C08CE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09" y="4027614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8" name="4">
            <a:extLst>
              <a:ext uri="{FF2B5EF4-FFF2-40B4-BE49-F238E27FC236}">
                <a16:creationId xmlns:a16="http://schemas.microsoft.com/office/drawing/2014/main" xmlns="" id="{E03E7732-1FC2-4E05-9B09-23855623D6F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99" y="4022956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9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:a16="http://schemas.microsoft.com/office/drawing/2014/main" xmlns="" id="{28A7EE0C-4054-49FB-819F-75A47ECC5C12}"/>
              </a:ext>
            </a:extLst>
          </p:cNvPr>
          <p:cNvSpPr/>
          <p:nvPr/>
        </p:nvSpPr>
        <p:spPr>
          <a:xfrm>
            <a:off x="609600" y="3282365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10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170" name="صورة 169">
            <a:extLst>
              <a:ext uri="{FF2B5EF4-FFF2-40B4-BE49-F238E27FC236}">
                <a16:creationId xmlns:a16="http://schemas.microsoft.com/office/drawing/2014/main" xmlns="" id="{D2718FB3-A712-4C04-957C-6B0AD4889281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800" y="3206343"/>
            <a:ext cx="762329" cy="764887"/>
          </a:xfrm>
          <a:prstGeom prst="rect">
            <a:avLst/>
          </a:prstGeom>
        </p:spPr>
      </p:pic>
      <p:pic>
        <p:nvPicPr>
          <p:cNvPr id="171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FDE03F76-25C3-4CB0-B50D-8AD17AB22C3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478" y="5708919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2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12A646FB-EFE1-4660-8561-9ECAE1CD2115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348321" y="5707367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3" name="2">
            <a:extLst>
              <a:ext uri="{FF2B5EF4-FFF2-40B4-BE49-F238E27FC236}">
                <a16:creationId xmlns:a16="http://schemas.microsoft.com/office/drawing/2014/main" xmlns="" id="{E3D11C28-6AFC-4B9A-8D45-91C32044C2E7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09" y="5708919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4" name="4">
            <a:extLst>
              <a:ext uri="{FF2B5EF4-FFF2-40B4-BE49-F238E27FC236}">
                <a16:creationId xmlns:a16="http://schemas.microsoft.com/office/drawing/2014/main" xmlns="" id="{FC8D39DF-018D-451E-9E34-5D446B621370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99" y="5704261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5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:a16="http://schemas.microsoft.com/office/drawing/2014/main" xmlns="" id="{163BD555-614F-4370-8F2D-FC2508B66886}"/>
              </a:ext>
            </a:extLst>
          </p:cNvPr>
          <p:cNvSpPr/>
          <p:nvPr/>
        </p:nvSpPr>
        <p:spPr>
          <a:xfrm>
            <a:off x="609600" y="4963670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16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176" name="صورة 175">
            <a:extLst>
              <a:ext uri="{FF2B5EF4-FFF2-40B4-BE49-F238E27FC236}">
                <a16:creationId xmlns:a16="http://schemas.microsoft.com/office/drawing/2014/main" xmlns="" id="{875321FB-0BEE-4790-9D78-8B8399AE202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800" y="4887648"/>
            <a:ext cx="762329" cy="764887"/>
          </a:xfrm>
          <a:prstGeom prst="rect">
            <a:avLst/>
          </a:prstGeom>
        </p:spPr>
      </p:pic>
      <p:pic>
        <p:nvPicPr>
          <p:cNvPr id="177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704F7795-554E-4BDB-9C2A-88034AE9E8E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478" y="7390224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8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DF4EDDCB-D657-4ABD-9234-937A4FF3BF82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348321" y="7388672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9" name="2">
            <a:extLst>
              <a:ext uri="{FF2B5EF4-FFF2-40B4-BE49-F238E27FC236}">
                <a16:creationId xmlns:a16="http://schemas.microsoft.com/office/drawing/2014/main" xmlns="" id="{896D0249-18E1-41D3-89B5-0B22EDFFF86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09" y="7390224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0" name="4">
            <a:extLst>
              <a:ext uri="{FF2B5EF4-FFF2-40B4-BE49-F238E27FC236}">
                <a16:creationId xmlns:a16="http://schemas.microsoft.com/office/drawing/2014/main" xmlns="" id="{F432FC94-F5FF-41BA-B443-836DF8B916C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99" y="7385566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1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:a16="http://schemas.microsoft.com/office/drawing/2014/main" xmlns="" id="{0F00B454-09C2-4016-9AC7-BED27CC2E750}"/>
              </a:ext>
            </a:extLst>
          </p:cNvPr>
          <p:cNvSpPr/>
          <p:nvPr/>
        </p:nvSpPr>
        <p:spPr>
          <a:xfrm>
            <a:off x="609600" y="6644975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22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182" name="صورة 181">
            <a:extLst>
              <a:ext uri="{FF2B5EF4-FFF2-40B4-BE49-F238E27FC236}">
                <a16:creationId xmlns:a16="http://schemas.microsoft.com/office/drawing/2014/main" xmlns="" id="{65D7E23F-4E62-4780-A4CD-AB62AC3E102D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800" y="6568953"/>
            <a:ext cx="762329" cy="764887"/>
          </a:xfrm>
          <a:prstGeom prst="rect">
            <a:avLst/>
          </a:prstGeom>
        </p:spPr>
      </p:pic>
      <p:pic>
        <p:nvPicPr>
          <p:cNvPr id="183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704F7795-554E-4BDB-9C2A-88034AE9E8E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607" y="8727686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4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DF4EDDCB-D657-4ABD-9234-937A4FF3BF82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355450" y="8726134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5" name="2">
            <a:extLst>
              <a:ext uri="{FF2B5EF4-FFF2-40B4-BE49-F238E27FC236}">
                <a16:creationId xmlns:a16="http://schemas.microsoft.com/office/drawing/2014/main" xmlns="" id="{896D0249-18E1-41D3-89B5-0B22EDFFF86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738" y="8727686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6" name="4">
            <a:extLst>
              <a:ext uri="{FF2B5EF4-FFF2-40B4-BE49-F238E27FC236}">
                <a16:creationId xmlns:a16="http://schemas.microsoft.com/office/drawing/2014/main" xmlns="" id="{F432FC94-F5FF-41BA-B443-836DF8B916C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28" y="8723028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7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:a16="http://schemas.microsoft.com/office/drawing/2014/main" xmlns="" id="{0F00B454-09C2-4016-9AC7-BED27CC2E750}"/>
              </a:ext>
            </a:extLst>
          </p:cNvPr>
          <p:cNvSpPr/>
          <p:nvPr/>
        </p:nvSpPr>
        <p:spPr>
          <a:xfrm>
            <a:off x="616729" y="7982437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28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188" name="صورة 187">
            <a:extLst>
              <a:ext uri="{FF2B5EF4-FFF2-40B4-BE49-F238E27FC236}">
                <a16:creationId xmlns:a16="http://schemas.microsoft.com/office/drawing/2014/main" xmlns="" id="{65D7E23F-4E62-4780-A4CD-AB62AC3E102D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929" y="7906415"/>
            <a:ext cx="762329" cy="764887"/>
          </a:xfrm>
          <a:prstGeom prst="rect">
            <a:avLst/>
          </a:prstGeom>
        </p:spPr>
      </p:pic>
      <p:pic>
        <p:nvPicPr>
          <p:cNvPr id="189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5D7A8548-B5A3-4D04-B5FF-12D2D9ED6B9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49" y="2459571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0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934ECB44-7063-48DB-B3AD-A1F26F657B34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032792" y="2458019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1" name="2">
            <a:extLst>
              <a:ext uri="{FF2B5EF4-FFF2-40B4-BE49-F238E27FC236}">
                <a16:creationId xmlns:a16="http://schemas.microsoft.com/office/drawing/2014/main" xmlns="" id="{45BF6CDB-7E79-4E2D-91EF-4E118B12135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080" y="2459571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2" name="4">
            <a:extLst>
              <a:ext uri="{FF2B5EF4-FFF2-40B4-BE49-F238E27FC236}">
                <a16:creationId xmlns:a16="http://schemas.microsoft.com/office/drawing/2014/main" xmlns="" id="{DFC49B2B-842B-4AA6-A73D-34A6852E8BA9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70" y="2454913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3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:a16="http://schemas.microsoft.com/office/drawing/2014/main" xmlns="" id="{6C84FD07-F34A-41BA-A0B1-956B62939ECC}"/>
              </a:ext>
            </a:extLst>
          </p:cNvPr>
          <p:cNvSpPr/>
          <p:nvPr/>
        </p:nvSpPr>
        <p:spPr>
          <a:xfrm>
            <a:off x="294071" y="1714322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4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194" name="صورة 193">
            <a:extLst>
              <a:ext uri="{FF2B5EF4-FFF2-40B4-BE49-F238E27FC236}">
                <a16:creationId xmlns:a16="http://schemas.microsoft.com/office/drawing/2014/main" xmlns="" id="{BEC6E747-FBB8-4ADB-A79A-C7BB984D6B95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271" y="1638300"/>
            <a:ext cx="762329" cy="764887"/>
          </a:xfrm>
          <a:prstGeom prst="rect">
            <a:avLst/>
          </a:prstGeom>
        </p:spPr>
      </p:pic>
      <p:sp>
        <p:nvSpPr>
          <p:cNvPr id="196" name="مربع نص 195">
            <a:extLst>
              <a:ext uri="{FF2B5EF4-FFF2-40B4-BE49-F238E27FC236}">
                <a16:creationId xmlns="" xmlns:a16="http://schemas.microsoft.com/office/drawing/2014/main" id="{2BD57960-306B-4F6F-80EB-669EB987D736}"/>
              </a:ext>
            </a:extLst>
          </p:cNvPr>
          <p:cNvSpPr txBox="1"/>
          <p:nvPr/>
        </p:nvSpPr>
        <p:spPr>
          <a:xfrm>
            <a:off x="14054899" y="225054"/>
            <a:ext cx="401600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dirty="0">
                <a:solidFill>
                  <a:schemeClr val="tx1">
                    <a:lumMod val="10000"/>
                    <a:alpha val="40000"/>
                  </a:schemeClr>
                </a:solidFill>
                <a:latin typeface="abo2sadam" panose="02000500040000020004" pitchFamily="2" charset="-78"/>
                <a:cs typeface="abo2sadam" panose="02000500040000020004" pitchFamily="2" charset="-78"/>
              </a:rPr>
              <a:t>BY REHAM </a:t>
            </a:r>
            <a:r>
              <a:rPr lang="en-US" dirty="0" smtClean="0">
                <a:solidFill>
                  <a:schemeClr val="tx1">
                    <a:lumMod val="10000"/>
                    <a:alpha val="40000"/>
                  </a:schemeClr>
                </a:solidFill>
                <a:latin typeface="abo2sadam" panose="02000500040000020004" pitchFamily="2" charset="-78"/>
                <a:cs typeface="abo2sadam" panose="02000500040000020004" pitchFamily="2" charset="-78"/>
              </a:rPr>
              <a:t>HASSANIN</a:t>
            </a:r>
            <a:r>
              <a:rPr lang="ar-SA" dirty="0" smtClean="0">
                <a:solidFill>
                  <a:schemeClr val="tx1">
                    <a:lumMod val="10000"/>
                    <a:alpha val="40000"/>
                  </a:schemeClr>
                </a:solidFill>
                <a:latin typeface="abo2sadam" panose="02000500040000020004" pitchFamily="2" charset="-78"/>
                <a:cs typeface="abo2sadam" panose="02000500040000020004" pitchFamily="2" charset="-78"/>
              </a:rPr>
              <a:t>لوحة النجوم اهداء من الأستاذة الفاضلة </a:t>
            </a:r>
            <a:endParaRPr lang="ar-EG" dirty="0">
              <a:solidFill>
                <a:schemeClr val="tx1">
                  <a:lumMod val="10000"/>
                  <a:alpha val="40000"/>
                </a:schemeClr>
              </a:solidFill>
              <a:latin typeface="abo2sadam" panose="02000500040000020004" pitchFamily="2" charset="-78"/>
              <a:cs typeface="abo2sadam" panose="02000500040000020004" pitchFamily="2" charset="-78"/>
            </a:endParaRPr>
          </a:p>
        </p:txBody>
      </p:sp>
      <p:pic>
        <p:nvPicPr>
          <p:cNvPr id="198" name="صورة 197">
            <a:hlinkClick r:id="rId30" action="ppaction://hlinksldjump"/>
            <a:extLst>
              <a:ext uri="{FF2B5EF4-FFF2-40B4-BE49-F238E27FC236}">
                <a16:creationId xmlns:a16="http://schemas.microsoft.com/office/drawing/2014/main" xmlns="" id="{844BC319-8BB2-44A8-BAD7-22E85312A32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877" y="340566"/>
            <a:ext cx="800349" cy="95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93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"/>
                            </p:stCondLst>
                            <p:childTnLst>
                              <p:par>
                                <p:cTn id="5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"/>
                            </p:stCondLst>
                            <p:childTnLst>
                              <p:par>
                                <p:cTn id="70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50"/>
                            </p:stCondLst>
                            <p:childTnLst>
                              <p:par>
                                <p:cTn id="82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50"/>
                            </p:stCondLst>
                            <p:childTnLst>
                              <p:par>
                                <p:cTn id="94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50"/>
                            </p:stCondLst>
                            <p:childTnLst>
                              <p:par>
                                <p:cTn id="107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50"/>
                            </p:stCondLst>
                            <p:childTnLst>
                              <p:par>
                                <p:cTn id="119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750"/>
                            </p:stCondLst>
                            <p:childTnLst>
                              <p:par>
                                <p:cTn id="131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50"/>
                            </p:stCondLst>
                            <p:childTnLst>
                              <p:par>
                                <p:cTn id="143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750"/>
                            </p:stCondLst>
                            <p:childTnLst>
                              <p:par>
                                <p:cTn id="156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750"/>
                            </p:stCondLst>
                            <p:childTnLst>
                              <p:par>
                                <p:cTn id="16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750"/>
                            </p:stCondLst>
                            <p:childTnLst>
                              <p:par>
                                <p:cTn id="180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750"/>
                            </p:stCondLst>
                            <p:childTnLst>
                              <p:par>
                                <p:cTn id="192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750"/>
                            </p:stCondLst>
                            <p:childTnLst>
                              <p:par>
                                <p:cTn id="20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750"/>
                            </p:stCondLst>
                            <p:childTnLst>
                              <p:par>
                                <p:cTn id="217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750"/>
                            </p:stCondLst>
                            <p:childTnLst>
                              <p:par>
                                <p:cTn id="229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750"/>
                            </p:stCondLst>
                            <p:childTnLst>
                              <p:par>
                                <p:cTn id="241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50"/>
                            </p:stCondLst>
                            <p:childTnLst>
                              <p:par>
                                <p:cTn id="254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750"/>
                            </p:stCondLst>
                            <p:childTnLst>
                              <p:par>
                                <p:cTn id="266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750"/>
                            </p:stCondLst>
                            <p:childTnLst>
                              <p:par>
                                <p:cTn id="27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750"/>
                            </p:stCondLst>
                            <p:childTnLst>
                              <p:par>
                                <p:cTn id="290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750"/>
                            </p:stCondLst>
                            <p:childTnLst>
                              <p:par>
                                <p:cTn id="303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750"/>
                            </p:stCondLst>
                            <p:childTnLst>
                              <p:par>
                                <p:cTn id="31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750"/>
                            </p:stCondLst>
                            <p:childTnLst>
                              <p:par>
                                <p:cTn id="327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750"/>
                            </p:stCondLst>
                            <p:childTnLst>
                              <p:par>
                                <p:cTn id="339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750"/>
                            </p:stCondLst>
                            <p:childTnLst>
                              <p:par>
                                <p:cTn id="352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750"/>
                            </p:stCondLst>
                            <p:childTnLst>
                              <p:par>
                                <p:cTn id="364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0" fill="hold">
                      <p:stCondLst>
                        <p:cond delay="indefinite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750"/>
                            </p:stCondLst>
                            <p:childTnLst>
                              <p:par>
                                <p:cTn id="376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750"/>
                            </p:stCondLst>
                            <p:childTnLst>
                              <p:par>
                                <p:cTn id="38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9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5" fill="hold">
                      <p:stCondLst>
                        <p:cond delay="0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9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750"/>
                            </p:stCondLst>
                            <p:childTnLst>
                              <p:par>
                                <p:cTn id="401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750"/>
                            </p:stCondLst>
                            <p:childTnLst>
                              <p:par>
                                <p:cTn id="413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3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750"/>
                            </p:stCondLst>
                            <p:childTnLst>
                              <p:par>
                                <p:cTn id="42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750"/>
                            </p:stCondLst>
                            <p:childTnLst>
                              <p:par>
                                <p:cTn id="437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4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4" fill="hold">
                      <p:stCondLst>
                        <p:cond delay="0"/>
                      </p:stCondLst>
                      <p:childTnLst>
                        <p:par>
                          <p:cTn id="445" fill="hold">
                            <p:stCondLst>
                              <p:cond delay="0"/>
                            </p:stCondLst>
                            <p:childTnLst>
                              <p:par>
                                <p:cTn id="4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8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750"/>
                            </p:stCondLst>
                            <p:childTnLst>
                              <p:par>
                                <p:cTn id="450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6" fill="hold">
                      <p:stCondLst>
                        <p:cond delay="indefinite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0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750"/>
                            </p:stCondLst>
                            <p:childTnLst>
                              <p:par>
                                <p:cTn id="462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8" fill="hold">
                      <p:stCondLst>
                        <p:cond delay="indefinite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2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750"/>
                            </p:stCondLst>
                            <p:childTnLst>
                              <p:par>
                                <p:cTn id="474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0" fill="hold">
                      <p:stCondLst>
                        <p:cond delay="indefinite"/>
                      </p:stCondLst>
                      <p:childTnLst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4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750"/>
                            </p:stCondLst>
                            <p:childTnLst>
                              <p:par>
                                <p:cTn id="486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9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3" fill="hold">
                      <p:stCondLst>
                        <p:cond delay="0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750"/>
                            </p:stCondLst>
                            <p:childTnLst>
                              <p:par>
                                <p:cTn id="499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5" fill="hold">
                      <p:stCondLst>
                        <p:cond delay="indefinite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9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750"/>
                            </p:stCondLst>
                            <p:childTnLst>
                              <p:par>
                                <p:cTn id="511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7" fill="hold">
                      <p:stCondLst>
                        <p:cond delay="indefinite"/>
                      </p:stCondLst>
                      <p:childTnLst>
                        <p:par>
                          <p:cTn id="518" fill="hold">
                            <p:stCondLst>
                              <p:cond delay="0"/>
                            </p:stCondLst>
                            <p:childTnLst>
                              <p:par>
                                <p:cTn id="5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1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750"/>
                            </p:stCondLst>
                            <p:childTnLst>
                              <p:par>
                                <p:cTn id="523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9" fill="hold">
                      <p:stCondLst>
                        <p:cond delay="indefinite"/>
                      </p:stCondLst>
                      <p:childTnLst>
                        <p:par>
                          <p:cTn id="530" fill="hold">
                            <p:stCondLst>
                              <p:cond delay="0"/>
                            </p:stCondLst>
                            <p:childTnLst>
                              <p:par>
                                <p:cTn id="5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3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750"/>
                            </p:stCondLst>
                            <p:childTnLst>
                              <p:par>
                                <p:cTn id="53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41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2" fill="hold">
                      <p:stCondLst>
                        <p:cond delay="0"/>
                      </p:stCondLst>
                      <p:childTnLst>
                        <p:par>
                          <p:cTn id="543" fill="hold">
                            <p:stCondLst>
                              <p:cond delay="0"/>
                            </p:stCondLst>
                            <p:childTnLst>
                              <p:par>
                                <p:cTn id="5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6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750"/>
                            </p:stCondLst>
                            <p:childTnLst>
                              <p:par>
                                <p:cTn id="54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4" fill="hold">
                      <p:stCondLst>
                        <p:cond delay="indefinite"/>
                      </p:stCondLst>
                      <p:childTnLst>
                        <p:par>
                          <p:cTn id="555" fill="hold">
                            <p:stCondLst>
                              <p:cond delay="0"/>
                            </p:stCondLst>
                            <p:childTnLst>
                              <p:par>
                                <p:cTn id="5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8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750"/>
                            </p:stCondLst>
                            <p:childTnLst>
                              <p:par>
                                <p:cTn id="560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6" fill="hold">
                      <p:stCondLst>
                        <p:cond delay="indefinite"/>
                      </p:stCondLst>
                      <p:childTnLst>
                        <p:par>
                          <p:cTn id="567" fill="hold">
                            <p:stCondLst>
                              <p:cond delay="0"/>
                            </p:stCondLst>
                            <p:childTnLst>
                              <p:par>
                                <p:cTn id="5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0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750"/>
                            </p:stCondLst>
                            <p:childTnLst>
                              <p:par>
                                <p:cTn id="572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8" fill="hold">
                      <p:stCondLst>
                        <p:cond delay="indefinite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2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750"/>
                            </p:stCondLst>
                            <p:childTnLst>
                              <p:par>
                                <p:cTn id="584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59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1" fill="hold">
                      <p:stCondLst>
                        <p:cond delay="0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5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750"/>
                            </p:stCondLst>
                            <p:childTnLst>
                              <p:par>
                                <p:cTn id="597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7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8" fill="hold">
                            <p:stCondLst>
                              <p:cond delay="750"/>
                            </p:stCondLst>
                            <p:childTnLst>
                              <p:par>
                                <p:cTn id="609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9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0" fill="hold">
                            <p:stCondLst>
                              <p:cond delay="750"/>
                            </p:stCondLst>
                            <p:childTnLst>
                              <p:par>
                                <p:cTn id="621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1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>
                            <p:stCondLst>
                              <p:cond delay="750"/>
                            </p:stCondLst>
                            <p:childTnLst>
                              <p:par>
                                <p:cTn id="633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639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0" fill="hold">
                      <p:stCondLst>
                        <p:cond delay="0"/>
                      </p:stCondLst>
                      <p:childTnLst>
                        <p:par>
                          <p:cTn id="641" fill="hold">
                            <p:stCondLst>
                              <p:cond delay="0"/>
                            </p:stCondLst>
                            <p:childTnLst>
                              <p:par>
                                <p:cTn id="6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4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5" fill="hold">
                            <p:stCondLst>
                              <p:cond delay="750"/>
                            </p:stCondLst>
                            <p:childTnLst>
                              <p:par>
                                <p:cTn id="646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2" fill="hold">
                      <p:stCondLst>
                        <p:cond delay="indefinite"/>
                      </p:stCondLst>
                      <p:childTnLst>
                        <p:par>
                          <p:cTn id="653" fill="hold">
                            <p:stCondLst>
                              <p:cond delay="0"/>
                            </p:stCondLst>
                            <p:childTnLst>
                              <p:par>
                                <p:cTn id="6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6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7" fill="hold">
                            <p:stCondLst>
                              <p:cond delay="750"/>
                            </p:stCondLst>
                            <p:childTnLst>
                              <p:par>
                                <p:cTn id="65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4" fill="hold">
                      <p:stCondLst>
                        <p:cond delay="indefinite"/>
                      </p:stCondLst>
                      <p:childTnLst>
                        <p:par>
                          <p:cTn id="665" fill="hold">
                            <p:stCondLst>
                              <p:cond delay="0"/>
                            </p:stCondLst>
                            <p:childTnLst>
                              <p:par>
                                <p:cTn id="6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8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9" fill="hold">
                            <p:stCondLst>
                              <p:cond delay="750"/>
                            </p:stCondLst>
                            <p:childTnLst>
                              <p:par>
                                <p:cTn id="670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6" fill="hold">
                      <p:stCondLst>
                        <p:cond delay="indefinite"/>
                      </p:stCondLst>
                      <p:childTnLst>
                        <p:par>
                          <p:cTn id="677" fill="hold">
                            <p:stCondLst>
                              <p:cond delay="0"/>
                            </p:stCondLst>
                            <p:childTnLst>
                              <p:par>
                                <p:cTn id="6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0"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1" fill="hold">
                            <p:stCondLst>
                              <p:cond delay="750"/>
                            </p:stCondLst>
                            <p:childTnLst>
                              <p:par>
                                <p:cTn id="682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68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9" fill="hold">
                      <p:stCondLst>
                        <p:cond delay="0"/>
                      </p:stCondLst>
                      <p:childTnLst>
                        <p:par>
                          <p:cTn id="690" fill="hold">
                            <p:stCondLst>
                              <p:cond delay="0"/>
                            </p:stCondLst>
                            <p:childTnLst>
                              <p:par>
                                <p:cTn id="6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3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750"/>
                            </p:stCondLst>
                            <p:childTnLst>
                              <p:par>
                                <p:cTn id="69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1" fill="hold">
                      <p:stCondLst>
                        <p:cond delay="indefinite"/>
                      </p:stCondLst>
                      <p:childTnLst>
                        <p:par>
                          <p:cTn id="702" fill="hold">
                            <p:stCondLst>
                              <p:cond delay="0"/>
                            </p:stCondLst>
                            <p:childTnLst>
                              <p:par>
                                <p:cTn id="7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5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6" fill="hold">
                            <p:stCondLst>
                              <p:cond delay="750"/>
                            </p:stCondLst>
                            <p:childTnLst>
                              <p:par>
                                <p:cTn id="707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3" fill="hold">
                      <p:stCondLst>
                        <p:cond delay="indefinite"/>
                      </p:stCondLst>
                      <p:childTnLst>
                        <p:par>
                          <p:cTn id="714" fill="hold">
                            <p:stCondLst>
                              <p:cond delay="0"/>
                            </p:stCondLst>
                            <p:childTnLst>
                              <p:par>
                                <p:cTn id="7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7" dur="7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8" fill="hold">
                            <p:stCondLst>
                              <p:cond delay="750"/>
                            </p:stCondLst>
                            <p:childTnLst>
                              <p:par>
                                <p:cTn id="719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5" fill="hold">
                      <p:stCondLst>
                        <p:cond delay="indefinite"/>
                      </p:stCondLst>
                      <p:childTnLst>
                        <p:par>
                          <p:cTn id="726" fill="hold">
                            <p:stCondLst>
                              <p:cond delay="0"/>
                            </p:stCondLst>
                            <p:childTnLst>
                              <p:par>
                                <p:cTn id="7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9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0" fill="hold">
                            <p:stCondLst>
                              <p:cond delay="750"/>
                            </p:stCondLst>
                            <p:childTnLst>
                              <p:par>
                                <p:cTn id="731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73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8" fill="hold">
                      <p:stCondLst>
                        <p:cond delay="0"/>
                      </p:stCondLst>
                      <p:childTnLst>
                        <p:par>
                          <p:cTn id="739" fill="hold">
                            <p:stCondLst>
                              <p:cond delay="0"/>
                            </p:stCondLst>
                            <p:childTnLst>
                              <p:par>
                                <p:cTn id="7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2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3" fill="hold">
                            <p:stCondLst>
                              <p:cond delay="750"/>
                            </p:stCondLst>
                            <p:childTnLst>
                              <p:par>
                                <p:cTn id="744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0" fill="hold">
                      <p:stCondLst>
                        <p:cond delay="indefinite"/>
                      </p:stCondLst>
                      <p:childTnLst>
                        <p:par>
                          <p:cTn id="751" fill="hold">
                            <p:stCondLst>
                              <p:cond delay="0"/>
                            </p:stCondLst>
                            <p:childTnLst>
                              <p:par>
                                <p:cTn id="7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4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5" fill="hold">
                            <p:stCondLst>
                              <p:cond delay="750"/>
                            </p:stCondLst>
                            <p:childTnLst>
                              <p:par>
                                <p:cTn id="756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2" fill="hold">
                      <p:stCondLst>
                        <p:cond delay="indefinite"/>
                      </p:stCondLst>
                      <p:childTnLst>
                        <p:par>
                          <p:cTn id="763" fill="hold">
                            <p:stCondLst>
                              <p:cond delay="0"/>
                            </p:stCondLst>
                            <p:childTnLst>
                              <p:par>
                                <p:cTn id="7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6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7" fill="hold">
                            <p:stCondLst>
                              <p:cond delay="750"/>
                            </p:stCondLst>
                            <p:childTnLst>
                              <p:par>
                                <p:cTn id="76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4" fill="hold">
                      <p:stCondLst>
                        <p:cond delay="indefinite"/>
                      </p:stCondLst>
                      <p:childTnLst>
                        <p:par>
                          <p:cTn id="775" fill="hold">
                            <p:stCondLst>
                              <p:cond delay="0"/>
                            </p:stCondLst>
                            <p:childTnLst>
                              <p:par>
                                <p:cTn id="7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8" dur="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9" fill="hold">
                            <p:stCondLst>
                              <p:cond delay="750"/>
                            </p:stCondLst>
                            <p:childTnLst>
                              <p:par>
                                <p:cTn id="780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78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7" fill="hold">
                      <p:stCondLst>
                        <p:cond delay="0"/>
                      </p:stCondLst>
                      <p:childTnLst>
                        <p:par>
                          <p:cTn id="788" fill="hold">
                            <p:stCondLst>
                              <p:cond delay="0"/>
                            </p:stCondLst>
                            <p:childTnLst>
                              <p:par>
                                <p:cTn id="7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1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2" fill="hold">
                            <p:stCondLst>
                              <p:cond delay="750"/>
                            </p:stCondLst>
                            <p:childTnLst>
                              <p:par>
                                <p:cTn id="793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9" fill="hold">
                      <p:stCondLst>
                        <p:cond delay="indefinite"/>
                      </p:stCondLst>
                      <p:childTnLst>
                        <p:par>
                          <p:cTn id="800" fill="hold">
                            <p:stCondLst>
                              <p:cond delay="0"/>
                            </p:stCondLst>
                            <p:childTnLst>
                              <p:par>
                                <p:cTn id="8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3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4" fill="hold">
                            <p:stCondLst>
                              <p:cond delay="750"/>
                            </p:stCondLst>
                            <p:childTnLst>
                              <p:par>
                                <p:cTn id="80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1" fill="hold">
                      <p:stCondLst>
                        <p:cond delay="indefinite"/>
                      </p:stCondLst>
                      <p:childTnLst>
                        <p:par>
                          <p:cTn id="812" fill="hold">
                            <p:stCondLst>
                              <p:cond delay="0"/>
                            </p:stCondLst>
                            <p:childTnLst>
                              <p:par>
                                <p:cTn id="8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5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6" fill="hold">
                            <p:stCondLst>
                              <p:cond delay="750"/>
                            </p:stCondLst>
                            <p:childTnLst>
                              <p:par>
                                <p:cTn id="817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3" fill="hold">
                      <p:stCondLst>
                        <p:cond delay="indefinite"/>
                      </p:stCondLst>
                      <p:childTnLst>
                        <p:par>
                          <p:cTn id="824" fill="hold">
                            <p:stCondLst>
                              <p:cond delay="0"/>
                            </p:stCondLst>
                            <p:childTnLst>
                              <p:par>
                                <p:cTn id="8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7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8" fill="hold">
                            <p:stCondLst>
                              <p:cond delay="750"/>
                            </p:stCondLst>
                            <p:childTnLst>
                              <p:par>
                                <p:cTn id="829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835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6" fill="hold">
                      <p:stCondLst>
                        <p:cond delay="0"/>
                      </p:stCondLst>
                      <p:childTnLst>
                        <p:par>
                          <p:cTn id="837" fill="hold">
                            <p:stCondLst>
                              <p:cond delay="0"/>
                            </p:stCondLst>
                            <p:childTnLst>
                              <p:par>
                                <p:cTn id="8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0" dur="7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1" fill="hold">
                            <p:stCondLst>
                              <p:cond delay="750"/>
                            </p:stCondLst>
                            <p:childTnLst>
                              <p:par>
                                <p:cTn id="842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8" fill="hold">
                      <p:stCondLst>
                        <p:cond delay="indefinite"/>
                      </p:stCondLst>
                      <p:childTnLst>
                        <p:par>
                          <p:cTn id="849" fill="hold">
                            <p:stCondLst>
                              <p:cond delay="0"/>
                            </p:stCondLst>
                            <p:childTnLst>
                              <p:par>
                                <p:cTn id="8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2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3" fill="hold">
                            <p:stCondLst>
                              <p:cond delay="750"/>
                            </p:stCondLst>
                            <p:childTnLst>
                              <p:par>
                                <p:cTn id="854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0" fill="hold">
                      <p:stCondLst>
                        <p:cond delay="indefinite"/>
                      </p:stCondLst>
                      <p:childTnLst>
                        <p:par>
                          <p:cTn id="861" fill="hold">
                            <p:stCondLst>
                              <p:cond delay="0"/>
                            </p:stCondLst>
                            <p:childTnLst>
                              <p:par>
                                <p:cTn id="8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4" dur="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5" fill="hold">
                            <p:stCondLst>
                              <p:cond delay="750"/>
                            </p:stCondLst>
                            <p:childTnLst>
                              <p:par>
                                <p:cTn id="866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2" fill="hold">
                      <p:stCondLst>
                        <p:cond delay="indefinite"/>
                      </p:stCondLst>
                      <p:childTnLst>
                        <p:par>
                          <p:cTn id="873" fill="hold">
                            <p:stCondLst>
                              <p:cond delay="0"/>
                            </p:stCondLst>
                            <p:childTnLst>
                              <p:par>
                                <p:cTn id="8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6" dur="7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7" fill="hold">
                            <p:stCondLst>
                              <p:cond delay="750"/>
                            </p:stCondLst>
                            <p:childTnLst>
                              <p:par>
                                <p:cTn id="87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884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5" fill="hold">
                      <p:stCondLst>
                        <p:cond delay="0"/>
                      </p:stCondLst>
                      <p:childTnLst>
                        <p:par>
                          <p:cTn id="886" fill="hold">
                            <p:stCondLst>
                              <p:cond delay="0"/>
                            </p:stCondLst>
                            <p:childTnLst>
                              <p:par>
                                <p:cTn id="8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9" dur="7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0" fill="hold">
                            <p:stCondLst>
                              <p:cond delay="750"/>
                            </p:stCondLst>
                            <p:childTnLst>
                              <p:par>
                                <p:cTn id="891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7" fill="hold">
                      <p:stCondLst>
                        <p:cond delay="indefinite"/>
                      </p:stCondLst>
                      <p:childTnLst>
                        <p:par>
                          <p:cTn id="898" fill="hold">
                            <p:stCondLst>
                              <p:cond delay="0"/>
                            </p:stCondLst>
                            <p:childTnLst>
                              <p:par>
                                <p:cTn id="8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1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2" fill="hold">
                            <p:stCondLst>
                              <p:cond delay="750"/>
                            </p:stCondLst>
                            <p:childTnLst>
                              <p:par>
                                <p:cTn id="903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9" fill="hold">
                      <p:stCondLst>
                        <p:cond delay="indefinite"/>
                      </p:stCondLst>
                      <p:childTnLst>
                        <p:par>
                          <p:cTn id="910" fill="hold">
                            <p:stCondLst>
                              <p:cond delay="0"/>
                            </p:stCondLst>
                            <p:childTnLst>
                              <p:par>
                                <p:cTn id="9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3" dur="7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4" fill="hold">
                            <p:stCondLst>
                              <p:cond delay="750"/>
                            </p:stCondLst>
                            <p:childTnLst>
                              <p:par>
                                <p:cTn id="91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1" fill="hold">
                      <p:stCondLst>
                        <p:cond delay="indefinite"/>
                      </p:stCondLst>
                      <p:childTnLst>
                        <p:par>
                          <p:cTn id="922" fill="hold">
                            <p:stCondLst>
                              <p:cond delay="0"/>
                            </p:stCondLst>
                            <p:childTnLst>
                              <p:par>
                                <p:cTn id="9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5" dur="7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6" fill="hold">
                            <p:stCondLst>
                              <p:cond delay="750"/>
                            </p:stCondLst>
                            <p:childTnLst>
                              <p:par>
                                <p:cTn id="927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933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4" fill="hold">
                      <p:stCondLst>
                        <p:cond delay="0"/>
                      </p:stCondLst>
                      <p:childTnLst>
                        <p:par>
                          <p:cTn id="935" fill="hold">
                            <p:stCondLst>
                              <p:cond delay="0"/>
                            </p:stCondLst>
                            <p:childTnLst>
                              <p:par>
                                <p:cTn id="9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8" dur="7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9" fill="hold">
                            <p:stCondLst>
                              <p:cond delay="750"/>
                            </p:stCondLst>
                            <p:childTnLst>
                              <p:par>
                                <p:cTn id="940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6" fill="hold">
                      <p:stCondLst>
                        <p:cond delay="indefinite"/>
                      </p:stCondLst>
                      <p:childTnLst>
                        <p:par>
                          <p:cTn id="947" fill="hold">
                            <p:stCondLst>
                              <p:cond delay="0"/>
                            </p:stCondLst>
                            <p:childTnLst>
                              <p:par>
                                <p:cTn id="9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0" dur="7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1" fill="hold">
                            <p:stCondLst>
                              <p:cond delay="750"/>
                            </p:stCondLst>
                            <p:childTnLst>
                              <p:par>
                                <p:cTn id="952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8" fill="hold">
                      <p:stCondLst>
                        <p:cond delay="indefinite"/>
                      </p:stCondLst>
                      <p:childTnLst>
                        <p:par>
                          <p:cTn id="959" fill="hold">
                            <p:stCondLst>
                              <p:cond delay="0"/>
                            </p:stCondLst>
                            <p:childTnLst>
                              <p:par>
                                <p:cTn id="9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2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3" fill="hold">
                            <p:stCondLst>
                              <p:cond delay="750"/>
                            </p:stCondLst>
                            <p:childTnLst>
                              <p:par>
                                <p:cTn id="964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0" fill="hold">
                      <p:stCondLst>
                        <p:cond delay="indefinite"/>
                      </p:stCondLst>
                      <p:childTnLst>
                        <p:par>
                          <p:cTn id="971" fill="hold">
                            <p:stCondLst>
                              <p:cond delay="0"/>
                            </p:stCondLst>
                            <p:childTnLst>
                              <p:par>
                                <p:cTn id="9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4" dur="7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5" fill="hold">
                            <p:stCondLst>
                              <p:cond delay="750"/>
                            </p:stCondLst>
                            <p:childTnLst>
                              <p:par>
                                <p:cTn id="976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982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3" fill="hold">
                      <p:stCondLst>
                        <p:cond delay="0"/>
                      </p:stCondLst>
                      <p:childTnLst>
                        <p:par>
                          <p:cTn id="984" fill="hold">
                            <p:stCondLst>
                              <p:cond delay="0"/>
                            </p:stCondLst>
                            <p:childTnLst>
                              <p:par>
                                <p:cTn id="9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7" dur="7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8" fill="hold">
                            <p:stCondLst>
                              <p:cond delay="750"/>
                            </p:stCondLst>
                            <p:childTnLst>
                              <p:par>
                                <p:cTn id="989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5" fill="hold">
                      <p:stCondLst>
                        <p:cond delay="indefinite"/>
                      </p:stCondLst>
                      <p:childTnLst>
                        <p:par>
                          <p:cTn id="996" fill="hold">
                            <p:stCondLst>
                              <p:cond delay="0"/>
                            </p:stCondLst>
                            <p:childTnLst>
                              <p:par>
                                <p:cTn id="9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9" dur="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0" fill="hold">
                            <p:stCondLst>
                              <p:cond delay="750"/>
                            </p:stCondLst>
                            <p:childTnLst>
                              <p:par>
                                <p:cTn id="1001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7" fill="hold">
                      <p:stCondLst>
                        <p:cond delay="indefinite"/>
                      </p:stCondLst>
                      <p:childTnLst>
                        <p:par>
                          <p:cTn id="1008" fill="hold">
                            <p:stCondLst>
                              <p:cond delay="0"/>
                            </p:stCondLst>
                            <p:childTnLst>
                              <p:par>
                                <p:cTn id="10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1" dur="7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2" fill="hold">
                            <p:stCondLst>
                              <p:cond delay="750"/>
                            </p:stCondLst>
                            <p:childTnLst>
                              <p:par>
                                <p:cTn id="1013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9" fill="hold">
                      <p:stCondLst>
                        <p:cond delay="indefinite"/>
                      </p:stCondLst>
                      <p:childTnLst>
                        <p:par>
                          <p:cTn id="1020" fill="hold">
                            <p:stCondLst>
                              <p:cond delay="0"/>
                            </p:stCondLst>
                            <p:childTnLst>
                              <p:par>
                                <p:cTn id="10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3" dur="7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4" fill="hold">
                            <p:stCondLst>
                              <p:cond delay="750"/>
                            </p:stCondLst>
                            <p:childTnLst>
                              <p:par>
                                <p:cTn id="102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1031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2" fill="hold">
                      <p:stCondLst>
                        <p:cond delay="0"/>
                      </p:stCondLst>
                      <p:childTnLst>
                        <p:par>
                          <p:cTn id="1033" fill="hold">
                            <p:stCondLst>
                              <p:cond delay="0"/>
                            </p:stCondLst>
                            <p:childTnLst>
                              <p:par>
                                <p:cTn id="10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6" dur="7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7" fill="hold">
                            <p:stCondLst>
                              <p:cond delay="750"/>
                            </p:stCondLst>
                            <p:childTnLst>
                              <p:par>
                                <p:cTn id="103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4" fill="hold">
                      <p:stCondLst>
                        <p:cond delay="indefinite"/>
                      </p:stCondLst>
                      <p:childTnLst>
                        <p:par>
                          <p:cTn id="1045" fill="hold">
                            <p:stCondLst>
                              <p:cond delay="0"/>
                            </p:stCondLst>
                            <p:childTnLst>
                              <p:par>
                                <p:cTn id="10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8" dur="7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9" fill="hold">
                            <p:stCondLst>
                              <p:cond delay="750"/>
                            </p:stCondLst>
                            <p:childTnLst>
                              <p:par>
                                <p:cTn id="1050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6" fill="hold">
                      <p:stCondLst>
                        <p:cond delay="indefinite"/>
                      </p:stCondLst>
                      <p:childTnLst>
                        <p:par>
                          <p:cTn id="1057" fill="hold">
                            <p:stCondLst>
                              <p:cond delay="0"/>
                            </p:stCondLst>
                            <p:childTnLst>
                              <p:par>
                                <p:cTn id="10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0" dur="7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1" fill="hold">
                            <p:stCondLst>
                              <p:cond delay="750"/>
                            </p:stCondLst>
                            <p:childTnLst>
                              <p:par>
                                <p:cTn id="1062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8" fill="hold">
                      <p:stCondLst>
                        <p:cond delay="indefinite"/>
                      </p:stCondLst>
                      <p:childTnLst>
                        <p:par>
                          <p:cTn id="1069" fill="hold">
                            <p:stCondLst>
                              <p:cond delay="0"/>
                            </p:stCondLst>
                            <p:childTnLst>
                              <p:par>
                                <p:cTn id="10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2" dur="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3" fill="hold">
                            <p:stCondLst>
                              <p:cond delay="750"/>
                            </p:stCondLst>
                            <p:childTnLst>
                              <p:par>
                                <p:cTn id="1074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1080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1" fill="hold">
                      <p:stCondLst>
                        <p:cond delay="0"/>
                      </p:stCondLst>
                      <p:childTnLst>
                        <p:par>
                          <p:cTn id="1082" fill="hold">
                            <p:stCondLst>
                              <p:cond delay="0"/>
                            </p:stCondLst>
                            <p:childTnLst>
                              <p:par>
                                <p:cTn id="10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5" dur="7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6" fill="hold">
                            <p:stCondLst>
                              <p:cond delay="750"/>
                            </p:stCondLst>
                            <p:childTnLst>
                              <p:par>
                                <p:cTn id="1087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3" fill="hold">
                      <p:stCondLst>
                        <p:cond delay="indefinite"/>
                      </p:stCondLst>
                      <p:childTnLst>
                        <p:par>
                          <p:cTn id="1094" fill="hold">
                            <p:stCondLst>
                              <p:cond delay="0"/>
                            </p:stCondLst>
                            <p:childTnLst>
                              <p:par>
                                <p:cTn id="10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7" dur="7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8" fill="hold">
                            <p:stCondLst>
                              <p:cond delay="750"/>
                            </p:stCondLst>
                            <p:childTnLst>
                              <p:par>
                                <p:cTn id="1099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5" fill="hold">
                      <p:stCondLst>
                        <p:cond delay="indefinite"/>
                      </p:stCondLst>
                      <p:childTnLst>
                        <p:par>
                          <p:cTn id="1106" fill="hold">
                            <p:stCondLst>
                              <p:cond delay="0"/>
                            </p:stCondLst>
                            <p:childTnLst>
                              <p:par>
                                <p:cTn id="1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9" dur="7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11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7" fill="hold">
                      <p:stCondLst>
                        <p:cond delay="indefinite"/>
                      </p:stCondLst>
                      <p:childTnLst>
                        <p:par>
                          <p:cTn id="1118" fill="hold">
                            <p:stCondLst>
                              <p:cond delay="0"/>
                            </p:stCondLst>
                            <p:childTnLst>
                              <p:par>
                                <p:cTn id="1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1" dur="7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2" fill="hold">
                            <p:stCondLst>
                              <p:cond delay="750"/>
                            </p:stCondLst>
                            <p:childTnLst>
                              <p:par>
                                <p:cTn id="1123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129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0" fill="hold">
                      <p:stCondLst>
                        <p:cond delay="0"/>
                      </p:stCondLst>
                      <p:childTnLst>
                        <p:par>
                          <p:cTn id="1131" fill="hold">
                            <p:stCondLst>
                              <p:cond delay="0"/>
                            </p:stCondLst>
                            <p:childTnLst>
                              <p:par>
                                <p:cTn id="1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4" dur="7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5" fill="hold">
                            <p:stCondLst>
                              <p:cond delay="750"/>
                            </p:stCondLst>
                            <p:childTnLst>
                              <p:par>
                                <p:cTn id="1136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2" fill="hold">
                      <p:stCondLst>
                        <p:cond delay="indefinite"/>
                      </p:stCondLst>
                      <p:childTnLst>
                        <p:par>
                          <p:cTn id="1143" fill="hold">
                            <p:stCondLst>
                              <p:cond delay="0"/>
                            </p:stCondLst>
                            <p:childTnLst>
                              <p:par>
                                <p:cTn id="1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6" dur="7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7" fill="hold">
                            <p:stCondLst>
                              <p:cond delay="750"/>
                            </p:stCondLst>
                            <p:childTnLst>
                              <p:par>
                                <p:cTn id="114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4" fill="hold">
                      <p:stCondLst>
                        <p:cond delay="indefinite"/>
                      </p:stCondLst>
                      <p:childTnLst>
                        <p:par>
                          <p:cTn id="1155" fill="hold">
                            <p:stCondLst>
                              <p:cond delay="0"/>
                            </p:stCondLst>
                            <p:childTnLst>
                              <p:par>
                                <p:cTn id="1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8" dur="75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9" fill="hold">
                            <p:stCondLst>
                              <p:cond delay="750"/>
                            </p:stCondLst>
                            <p:childTnLst>
                              <p:par>
                                <p:cTn id="1160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6" fill="hold">
                      <p:stCondLst>
                        <p:cond delay="indefinite"/>
                      </p:stCondLst>
                      <p:childTnLst>
                        <p:par>
                          <p:cTn id="1167" fill="hold">
                            <p:stCondLst>
                              <p:cond delay="0"/>
                            </p:stCondLst>
                            <p:childTnLst>
                              <p:par>
                                <p:cTn id="1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0" dur="7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1" fill="hold">
                            <p:stCondLst>
                              <p:cond delay="750"/>
                            </p:stCondLst>
                            <p:childTnLst>
                              <p:par>
                                <p:cTn id="1172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178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9" fill="hold">
                      <p:stCondLst>
                        <p:cond delay="0"/>
                      </p:stCondLst>
                      <p:childTnLst>
                        <p:par>
                          <p:cTn id="1180" fill="hold">
                            <p:stCondLst>
                              <p:cond delay="0"/>
                            </p:stCondLst>
                            <p:childTnLst>
                              <p:par>
                                <p:cTn id="1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3" dur="7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4" fill="hold">
                            <p:stCondLst>
                              <p:cond delay="750"/>
                            </p:stCondLst>
                            <p:childTnLst>
                              <p:par>
                                <p:cTn id="118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1" fill="hold">
                      <p:stCondLst>
                        <p:cond delay="indefinite"/>
                      </p:stCondLst>
                      <p:childTnLst>
                        <p:par>
                          <p:cTn id="1192" fill="hold">
                            <p:stCondLst>
                              <p:cond delay="0"/>
                            </p:stCondLst>
                            <p:childTnLst>
                              <p:par>
                                <p:cTn id="11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5" dur="7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6" fill="hold">
                            <p:stCondLst>
                              <p:cond delay="750"/>
                            </p:stCondLst>
                            <p:childTnLst>
                              <p:par>
                                <p:cTn id="1197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3" fill="hold">
                      <p:stCondLst>
                        <p:cond delay="indefinite"/>
                      </p:stCondLst>
                      <p:childTnLst>
                        <p:par>
                          <p:cTn id="1204" fill="hold">
                            <p:stCondLst>
                              <p:cond delay="0"/>
                            </p:stCondLst>
                            <p:childTnLst>
                              <p:par>
                                <p:cTn id="12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7" dur="7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8" fill="hold">
                            <p:stCondLst>
                              <p:cond delay="750"/>
                            </p:stCondLst>
                            <p:childTnLst>
                              <p:par>
                                <p:cTn id="1209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5" fill="hold">
                      <p:stCondLst>
                        <p:cond delay="indefinite"/>
                      </p:stCondLst>
                      <p:childTnLst>
                        <p:par>
                          <p:cTn id="1216" fill="hold">
                            <p:stCondLst>
                              <p:cond delay="0"/>
                            </p:stCondLst>
                            <p:childTnLst>
                              <p:par>
                                <p:cTn id="12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9" dur="7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0" fill="hold">
                            <p:stCondLst>
                              <p:cond delay="750"/>
                            </p:stCondLst>
                            <p:childTnLst>
                              <p:par>
                                <p:cTn id="1221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227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8" fill="hold">
                      <p:stCondLst>
                        <p:cond delay="0"/>
                      </p:stCondLst>
                      <p:childTnLst>
                        <p:par>
                          <p:cTn id="1229" fill="hold">
                            <p:stCondLst>
                              <p:cond delay="0"/>
                            </p:stCondLst>
                            <p:childTnLst>
                              <p:par>
                                <p:cTn id="12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2" dur="7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3" fill="hold">
                            <p:stCondLst>
                              <p:cond delay="750"/>
                            </p:stCondLst>
                            <p:childTnLst>
                              <p:par>
                                <p:cTn id="1234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0" fill="hold">
                      <p:stCondLst>
                        <p:cond delay="indefinite"/>
                      </p:stCondLst>
                      <p:childTnLst>
                        <p:par>
                          <p:cTn id="1241" fill="hold">
                            <p:stCondLst>
                              <p:cond delay="0"/>
                            </p:stCondLst>
                            <p:childTnLst>
                              <p:par>
                                <p:cTn id="12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4" dur="75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5" fill="hold">
                            <p:stCondLst>
                              <p:cond delay="750"/>
                            </p:stCondLst>
                            <p:childTnLst>
                              <p:par>
                                <p:cTn id="1246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2" fill="hold">
                      <p:stCondLst>
                        <p:cond delay="indefinite"/>
                      </p:stCondLst>
                      <p:childTnLst>
                        <p:par>
                          <p:cTn id="1253" fill="hold">
                            <p:stCondLst>
                              <p:cond delay="0"/>
                            </p:stCondLst>
                            <p:childTnLst>
                              <p:par>
                                <p:cTn id="12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6" dur="7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7" fill="hold">
                            <p:stCondLst>
                              <p:cond delay="750"/>
                            </p:stCondLst>
                            <p:childTnLst>
                              <p:par>
                                <p:cTn id="125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4" fill="hold">
                      <p:stCondLst>
                        <p:cond delay="indefinite"/>
                      </p:stCondLst>
                      <p:childTnLst>
                        <p:par>
                          <p:cTn id="1265" fill="hold">
                            <p:stCondLst>
                              <p:cond delay="0"/>
                            </p:stCondLst>
                            <p:childTnLst>
                              <p:par>
                                <p:cTn id="1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8" dur="75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9" fill="hold">
                            <p:stCondLst>
                              <p:cond delay="750"/>
                            </p:stCondLst>
                            <p:childTnLst>
                              <p:par>
                                <p:cTn id="1270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276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7" fill="hold">
                      <p:stCondLst>
                        <p:cond delay="0"/>
                      </p:stCondLst>
                      <p:childTnLst>
                        <p:par>
                          <p:cTn id="1278" fill="hold">
                            <p:stCondLst>
                              <p:cond delay="0"/>
                            </p:stCondLst>
                            <p:childTnLst>
                              <p:par>
                                <p:cTn id="12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1" dur="75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2" fill="hold">
                            <p:stCondLst>
                              <p:cond delay="750"/>
                            </p:stCondLst>
                            <p:childTnLst>
                              <p:par>
                                <p:cTn id="1283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9" fill="hold">
                      <p:stCondLst>
                        <p:cond delay="indefinite"/>
                      </p:stCondLst>
                      <p:childTnLst>
                        <p:par>
                          <p:cTn id="1290" fill="hold">
                            <p:stCondLst>
                              <p:cond delay="0"/>
                            </p:stCondLst>
                            <p:childTnLst>
                              <p:par>
                                <p:cTn id="12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3" dur="75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4" fill="hold">
                            <p:stCondLst>
                              <p:cond delay="750"/>
                            </p:stCondLst>
                            <p:childTnLst>
                              <p:par>
                                <p:cTn id="129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1" fill="hold">
                      <p:stCondLst>
                        <p:cond delay="indefinite"/>
                      </p:stCondLst>
                      <p:childTnLst>
                        <p:par>
                          <p:cTn id="1302" fill="hold">
                            <p:stCondLst>
                              <p:cond delay="0"/>
                            </p:stCondLst>
                            <p:childTnLst>
                              <p:par>
                                <p:cTn id="13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5" dur="75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6" fill="hold">
                            <p:stCondLst>
                              <p:cond delay="750"/>
                            </p:stCondLst>
                            <p:childTnLst>
                              <p:par>
                                <p:cTn id="1307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3" fill="hold">
                      <p:stCondLst>
                        <p:cond delay="indefinite"/>
                      </p:stCondLst>
                      <p:childTnLst>
                        <p:par>
                          <p:cTn id="1314" fill="hold">
                            <p:stCondLst>
                              <p:cond delay="0"/>
                            </p:stCondLst>
                            <p:childTnLst>
                              <p:par>
                                <p:cTn id="13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7" dur="7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8" fill="hold">
                            <p:stCondLst>
                              <p:cond delay="750"/>
                            </p:stCondLst>
                            <p:childTnLst>
                              <p:par>
                                <p:cTn id="1319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1325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6" fill="hold">
                      <p:stCondLst>
                        <p:cond delay="0"/>
                      </p:stCondLst>
                      <p:childTnLst>
                        <p:par>
                          <p:cTn id="1327" fill="hold">
                            <p:stCondLst>
                              <p:cond delay="0"/>
                            </p:stCondLst>
                            <p:childTnLst>
                              <p:par>
                                <p:cTn id="13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0" dur="75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1" fill="hold">
                            <p:stCondLst>
                              <p:cond delay="750"/>
                            </p:stCondLst>
                            <p:childTnLst>
                              <p:par>
                                <p:cTn id="1332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8" fill="hold">
                      <p:stCondLst>
                        <p:cond delay="indefinite"/>
                      </p:stCondLst>
                      <p:childTnLst>
                        <p:par>
                          <p:cTn id="1339" fill="hold">
                            <p:stCondLst>
                              <p:cond delay="0"/>
                            </p:stCondLst>
                            <p:childTnLst>
                              <p:par>
                                <p:cTn id="13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2" dur="75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3" fill="hold">
                            <p:stCondLst>
                              <p:cond delay="750"/>
                            </p:stCondLst>
                            <p:childTnLst>
                              <p:par>
                                <p:cTn id="1344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0" fill="hold">
                      <p:stCondLst>
                        <p:cond delay="indefinite"/>
                      </p:stCondLst>
                      <p:childTnLst>
                        <p:par>
                          <p:cTn id="1351" fill="hold">
                            <p:stCondLst>
                              <p:cond delay="0"/>
                            </p:stCondLst>
                            <p:childTnLst>
                              <p:par>
                                <p:cTn id="13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4" dur="7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5" fill="hold">
                            <p:stCondLst>
                              <p:cond delay="750"/>
                            </p:stCondLst>
                            <p:childTnLst>
                              <p:par>
                                <p:cTn id="1356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2" fill="hold">
                      <p:stCondLst>
                        <p:cond delay="indefinite"/>
                      </p:stCondLst>
                      <p:childTnLst>
                        <p:par>
                          <p:cTn id="1363" fill="hold">
                            <p:stCondLst>
                              <p:cond delay="0"/>
                            </p:stCondLst>
                            <p:childTnLst>
                              <p:par>
                                <p:cTn id="13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6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7" fill="hold">
                            <p:stCondLst>
                              <p:cond delay="750"/>
                            </p:stCondLst>
                            <p:childTnLst>
                              <p:par>
                                <p:cTn id="136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" name="جدول 1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976071"/>
              </p:ext>
            </p:extLst>
          </p:nvPr>
        </p:nvGraphicFramePr>
        <p:xfrm>
          <a:off x="2046135" y="1181100"/>
          <a:ext cx="7250265" cy="3216178"/>
        </p:xfrm>
        <a:graphic>
          <a:graphicData uri="http://schemas.openxmlformats.org/drawingml/2006/table">
            <a:tbl>
              <a:tblPr rtl="1" firstRow="1" bandRow="1">
                <a:tableStyleId>{E8B1032C-EA38-4F05-BA0D-38AFFFC7BED3}</a:tableStyleId>
              </a:tblPr>
              <a:tblGrid>
                <a:gridCol w="1450053"/>
                <a:gridCol w="1450053"/>
                <a:gridCol w="1450053"/>
                <a:gridCol w="1450053"/>
                <a:gridCol w="1450053"/>
              </a:tblGrid>
              <a:tr h="1608089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  <a:tr h="1608089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3" name="جدول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2254410"/>
              </p:ext>
            </p:extLst>
          </p:nvPr>
        </p:nvGraphicFramePr>
        <p:xfrm>
          <a:off x="9630556" y="1257300"/>
          <a:ext cx="6840800" cy="3174384"/>
        </p:xfrm>
        <a:graphic>
          <a:graphicData uri="http://schemas.openxmlformats.org/drawingml/2006/table">
            <a:tbl>
              <a:tblPr rtl="1" firstRow="1" bandRow="1">
                <a:tableStyleId>{E8B1032C-EA38-4F05-BA0D-38AFFFC7BED3}</a:tableStyleId>
              </a:tblPr>
              <a:tblGrid>
                <a:gridCol w="1368160"/>
                <a:gridCol w="1368160"/>
                <a:gridCol w="1368160"/>
                <a:gridCol w="1368160"/>
                <a:gridCol w="1368160"/>
              </a:tblGrid>
              <a:tr h="1587192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  <a:tr h="1587192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pSp>
        <p:nvGrpSpPr>
          <p:cNvPr id="64" name="مجموعة 63">
            <a:extLst>
              <a:ext uri="{FF2B5EF4-FFF2-40B4-BE49-F238E27FC236}">
                <a16:creationId xmlns="" xmlns:a16="http://schemas.microsoft.com/office/drawing/2014/main" id="{78AE11FE-A345-468D-9E4B-C25C522F85BA}"/>
              </a:ext>
            </a:extLst>
          </p:cNvPr>
          <p:cNvGrpSpPr/>
          <p:nvPr/>
        </p:nvGrpSpPr>
        <p:grpSpPr>
          <a:xfrm>
            <a:off x="11235978" y="1640879"/>
            <a:ext cx="1019006" cy="1025723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" name="شكل بيضاوي 1">
              <a:extLst>
                <a:ext uri="{FF2B5EF4-FFF2-40B4-BE49-F238E27FC236}">
                  <a16:creationId xmlns="" xmlns:a16="http://schemas.microsoft.com/office/drawing/2014/main" id="{EC09C323-0C0D-41CA-B91B-27B68D6CA98E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62" name="مربع نص 61">
              <a:extLst>
                <a:ext uri="{FF2B5EF4-FFF2-40B4-BE49-F238E27FC236}">
                  <a16:creationId xmlns="" xmlns:a16="http://schemas.microsoft.com/office/drawing/2014/main" id="{78C7FD00-17CA-4494-A782-4D09EF15AD11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chemeClr val="bg2">
                      <a:lumMod val="50000"/>
                    </a:schemeClr>
                  </a:solidFill>
                </a:rPr>
                <a:t>4</a:t>
              </a:r>
              <a:endParaRPr lang="en-US" sz="6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65" name="مجموعة 64">
            <a:extLst>
              <a:ext uri="{FF2B5EF4-FFF2-40B4-BE49-F238E27FC236}">
                <a16:creationId xmlns="" xmlns:a16="http://schemas.microsoft.com/office/drawing/2014/main" id="{DFB358AD-98D1-4040-A3A8-D0F6F6DD79BB}"/>
              </a:ext>
            </a:extLst>
          </p:cNvPr>
          <p:cNvGrpSpPr/>
          <p:nvPr/>
        </p:nvGrpSpPr>
        <p:grpSpPr>
          <a:xfrm>
            <a:off x="9801394" y="1631877"/>
            <a:ext cx="1019006" cy="1025723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66" name="شكل بيضاوي 65">
              <a:extLst>
                <a:ext uri="{FF2B5EF4-FFF2-40B4-BE49-F238E27FC236}">
                  <a16:creationId xmlns="" xmlns:a16="http://schemas.microsoft.com/office/drawing/2014/main" id="{18B5909D-C55F-4009-AB62-015537EC5275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67" name="مربع نص 66">
              <a:extLst>
                <a:ext uri="{FF2B5EF4-FFF2-40B4-BE49-F238E27FC236}">
                  <a16:creationId xmlns="" xmlns:a16="http://schemas.microsoft.com/office/drawing/2014/main" id="{44E68C7E-8FBC-4A8F-AAE5-0E2E0C010726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00FF"/>
                  </a:solidFill>
                </a:rPr>
                <a:t>5</a:t>
              </a:r>
              <a:endParaRPr lang="en-US" sz="66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68" name="مجموعة 67">
            <a:extLst>
              <a:ext uri="{FF2B5EF4-FFF2-40B4-BE49-F238E27FC236}">
                <a16:creationId xmlns="" xmlns:a16="http://schemas.microsoft.com/office/drawing/2014/main" id="{A89EF520-B688-44A8-9056-83809D371DE6}"/>
              </a:ext>
            </a:extLst>
          </p:cNvPr>
          <p:cNvGrpSpPr/>
          <p:nvPr/>
        </p:nvGrpSpPr>
        <p:grpSpPr>
          <a:xfrm>
            <a:off x="12690031" y="1682075"/>
            <a:ext cx="1019006" cy="1025723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69" name="شكل بيضاوي 68">
              <a:extLst>
                <a:ext uri="{FF2B5EF4-FFF2-40B4-BE49-F238E27FC236}">
                  <a16:creationId xmlns="" xmlns:a16="http://schemas.microsoft.com/office/drawing/2014/main" id="{E91AA1D7-BA9F-4DAD-8E48-2D0928CC532F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70" name="مربع نص 69">
              <a:extLst>
                <a:ext uri="{FF2B5EF4-FFF2-40B4-BE49-F238E27FC236}">
                  <a16:creationId xmlns="" xmlns:a16="http://schemas.microsoft.com/office/drawing/2014/main" id="{8CE76DE2-763C-4B44-A034-442928799E72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chemeClr val="bg1">
                      <a:lumMod val="75000"/>
                    </a:schemeClr>
                  </a:solidFill>
                </a:rPr>
                <a:t>3</a:t>
              </a:r>
              <a:endParaRPr lang="en-US" sz="6600" b="1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grpSp>
        <p:nvGrpSpPr>
          <p:cNvPr id="71" name="مجموعة 70">
            <a:extLst>
              <a:ext uri="{FF2B5EF4-FFF2-40B4-BE49-F238E27FC236}">
                <a16:creationId xmlns="" xmlns:a16="http://schemas.microsoft.com/office/drawing/2014/main" id="{E3BED609-15BD-42F7-BB75-5D3AEF020E63}"/>
              </a:ext>
            </a:extLst>
          </p:cNvPr>
          <p:cNvGrpSpPr/>
          <p:nvPr/>
        </p:nvGrpSpPr>
        <p:grpSpPr>
          <a:xfrm>
            <a:off x="13841445" y="1653099"/>
            <a:ext cx="1019006" cy="1025723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2" name="شكل بيضاوي 71">
              <a:extLst>
                <a:ext uri="{FF2B5EF4-FFF2-40B4-BE49-F238E27FC236}">
                  <a16:creationId xmlns="" xmlns:a16="http://schemas.microsoft.com/office/drawing/2014/main" id="{DFAB157A-C3F2-4D14-9B3D-360FCC0AE1A3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73" name="مربع نص 72">
              <a:extLst>
                <a:ext uri="{FF2B5EF4-FFF2-40B4-BE49-F238E27FC236}">
                  <a16:creationId xmlns="" xmlns:a16="http://schemas.microsoft.com/office/drawing/2014/main" id="{43162C90-152B-40DE-B762-D6E40CADC37C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C00000"/>
                  </a:solidFill>
                </a:rPr>
                <a:t>2</a:t>
              </a:r>
              <a:endParaRPr lang="en-US" sz="66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4" name="مجموعة 73">
            <a:extLst>
              <a:ext uri="{FF2B5EF4-FFF2-40B4-BE49-F238E27FC236}">
                <a16:creationId xmlns="" xmlns:a16="http://schemas.microsoft.com/office/drawing/2014/main" id="{5BE51BA6-F616-45C9-A7C7-02510C8C0F61}"/>
              </a:ext>
            </a:extLst>
          </p:cNvPr>
          <p:cNvGrpSpPr/>
          <p:nvPr/>
        </p:nvGrpSpPr>
        <p:grpSpPr>
          <a:xfrm>
            <a:off x="15272949" y="1653099"/>
            <a:ext cx="1019006" cy="1025723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5" name="شكل بيضاوي 74">
              <a:extLst>
                <a:ext uri="{FF2B5EF4-FFF2-40B4-BE49-F238E27FC236}">
                  <a16:creationId xmlns="" xmlns:a16="http://schemas.microsoft.com/office/drawing/2014/main" id="{70EB02FB-6450-421C-974C-73065DC86CA2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76" name="مربع نص 75">
              <a:extLst>
                <a:ext uri="{FF2B5EF4-FFF2-40B4-BE49-F238E27FC236}">
                  <a16:creationId xmlns="" xmlns:a16="http://schemas.microsoft.com/office/drawing/2014/main" id="{C24DE5FF-B751-4F24-9075-7CBEB337CBA3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6600"/>
                  </a:solidFill>
                </a:rPr>
                <a:t>1</a:t>
              </a:r>
              <a:endParaRPr lang="en-US" sz="6600" b="1" dirty="0">
                <a:solidFill>
                  <a:srgbClr val="006600"/>
                </a:solidFill>
              </a:endParaRPr>
            </a:p>
          </p:txBody>
        </p:sp>
      </p:grpSp>
      <p:grpSp>
        <p:nvGrpSpPr>
          <p:cNvPr id="77" name="مجموعة 76">
            <a:extLst>
              <a:ext uri="{FF2B5EF4-FFF2-40B4-BE49-F238E27FC236}">
                <a16:creationId xmlns="" xmlns:a16="http://schemas.microsoft.com/office/drawing/2014/main" id="{7A5E3693-DE94-4624-9FEE-B11B4ADD3112}"/>
              </a:ext>
            </a:extLst>
          </p:cNvPr>
          <p:cNvGrpSpPr/>
          <p:nvPr/>
        </p:nvGrpSpPr>
        <p:grpSpPr>
          <a:xfrm>
            <a:off x="15223750" y="3273504"/>
            <a:ext cx="1019006" cy="1025723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8" name="شكل بيضاوي 77">
              <a:extLst>
                <a:ext uri="{FF2B5EF4-FFF2-40B4-BE49-F238E27FC236}">
                  <a16:creationId xmlns="" xmlns:a16="http://schemas.microsoft.com/office/drawing/2014/main" id="{E87A7447-DB8B-450F-BE3E-BE5698F9A127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79" name="مربع نص 78">
              <a:extLst>
                <a:ext uri="{FF2B5EF4-FFF2-40B4-BE49-F238E27FC236}">
                  <a16:creationId xmlns="" xmlns:a16="http://schemas.microsoft.com/office/drawing/2014/main" id="{D6A0959C-4836-4ACF-9021-0B3162608D16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6600"/>
                  </a:solidFill>
                </a:rPr>
                <a:t>6</a:t>
              </a:r>
              <a:endParaRPr lang="en-US" sz="6600" b="1" dirty="0">
                <a:solidFill>
                  <a:srgbClr val="006600"/>
                </a:solidFill>
              </a:endParaRPr>
            </a:p>
          </p:txBody>
        </p:sp>
      </p:grpSp>
      <p:grpSp>
        <p:nvGrpSpPr>
          <p:cNvPr id="80" name="مجموعة 79">
            <a:extLst>
              <a:ext uri="{FF2B5EF4-FFF2-40B4-BE49-F238E27FC236}">
                <a16:creationId xmlns="" xmlns:a16="http://schemas.microsoft.com/office/drawing/2014/main" id="{D6807E0F-068B-46D5-B8E0-F68BE3DA87FA}"/>
              </a:ext>
            </a:extLst>
          </p:cNvPr>
          <p:cNvGrpSpPr/>
          <p:nvPr/>
        </p:nvGrpSpPr>
        <p:grpSpPr>
          <a:xfrm>
            <a:off x="13761995" y="3273504"/>
            <a:ext cx="1019006" cy="1025723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1" name="شكل بيضاوي 80">
              <a:extLst>
                <a:ext uri="{FF2B5EF4-FFF2-40B4-BE49-F238E27FC236}">
                  <a16:creationId xmlns="" xmlns:a16="http://schemas.microsoft.com/office/drawing/2014/main" id="{635DB875-F8FA-44D6-96D6-CF9091216678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82" name="مربع نص 81">
              <a:extLst>
                <a:ext uri="{FF2B5EF4-FFF2-40B4-BE49-F238E27FC236}">
                  <a16:creationId xmlns="" xmlns:a16="http://schemas.microsoft.com/office/drawing/2014/main" id="{8E2D749B-2CF3-4D6A-99CF-4587BB82E761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FFC000"/>
                  </a:solidFill>
                </a:rPr>
                <a:t>7</a:t>
              </a:r>
              <a:endParaRPr lang="en-US" sz="6600" b="1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83" name="مجموعة 82">
            <a:extLst>
              <a:ext uri="{FF2B5EF4-FFF2-40B4-BE49-F238E27FC236}">
                <a16:creationId xmlns="" xmlns:a16="http://schemas.microsoft.com/office/drawing/2014/main" id="{65A37DB6-8C6D-4437-A960-DA1BCB8EF063}"/>
              </a:ext>
            </a:extLst>
          </p:cNvPr>
          <p:cNvGrpSpPr/>
          <p:nvPr/>
        </p:nvGrpSpPr>
        <p:grpSpPr>
          <a:xfrm>
            <a:off x="12557794" y="3241077"/>
            <a:ext cx="1019006" cy="1025723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4" name="شكل بيضاوي 83">
              <a:extLst>
                <a:ext uri="{FF2B5EF4-FFF2-40B4-BE49-F238E27FC236}">
                  <a16:creationId xmlns="" xmlns:a16="http://schemas.microsoft.com/office/drawing/2014/main" id="{C9E18799-A3C2-4845-A72C-8354816A51DE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85" name="مربع نص 84">
              <a:extLst>
                <a:ext uri="{FF2B5EF4-FFF2-40B4-BE49-F238E27FC236}">
                  <a16:creationId xmlns="" xmlns:a16="http://schemas.microsoft.com/office/drawing/2014/main" id="{0712634E-D652-45E4-BFCC-B6AADEA758DE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FFFF00"/>
                  </a:solidFill>
                </a:rPr>
                <a:t>8</a:t>
              </a:r>
              <a:endParaRPr lang="en-US" sz="6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86" name="مجموعة 85">
            <a:extLst>
              <a:ext uri="{FF2B5EF4-FFF2-40B4-BE49-F238E27FC236}">
                <a16:creationId xmlns="" xmlns:a16="http://schemas.microsoft.com/office/drawing/2014/main" id="{BB2A0E31-3869-4A59-AA45-50D93D77D8A6}"/>
              </a:ext>
            </a:extLst>
          </p:cNvPr>
          <p:cNvGrpSpPr/>
          <p:nvPr/>
        </p:nvGrpSpPr>
        <p:grpSpPr>
          <a:xfrm>
            <a:off x="9742337" y="3314700"/>
            <a:ext cx="1084876" cy="1025723"/>
            <a:chOff x="6949440" y="3095897"/>
            <a:chExt cx="766542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7" name="شكل بيضاوي 86">
              <a:extLst>
                <a:ext uri="{FF2B5EF4-FFF2-40B4-BE49-F238E27FC236}">
                  <a16:creationId xmlns="" xmlns:a16="http://schemas.microsoft.com/office/drawing/2014/main" id="{5B7CF324-DDA6-46C6-A0B4-A4966BFC369F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88" name="مربع نص 87">
              <a:extLst>
                <a:ext uri="{FF2B5EF4-FFF2-40B4-BE49-F238E27FC236}">
                  <a16:creationId xmlns="" xmlns:a16="http://schemas.microsoft.com/office/drawing/2014/main" id="{256761FB-5308-441C-A88D-E1EC622F0E68}"/>
                </a:ext>
              </a:extLst>
            </p:cNvPr>
            <p:cNvSpPr txBox="1"/>
            <p:nvPr/>
          </p:nvSpPr>
          <p:spPr>
            <a:xfrm>
              <a:off x="696021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chemeClr val="accent3">
                      <a:lumMod val="75000"/>
                    </a:schemeClr>
                  </a:solidFill>
                </a:rPr>
                <a:t>10</a:t>
              </a:r>
              <a:endParaRPr lang="en-US" sz="660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grpSp>
        <p:nvGrpSpPr>
          <p:cNvPr id="89" name="مجموعة 88">
            <a:extLst>
              <a:ext uri="{FF2B5EF4-FFF2-40B4-BE49-F238E27FC236}">
                <a16:creationId xmlns="" xmlns:a16="http://schemas.microsoft.com/office/drawing/2014/main" id="{9A6980DC-F19C-447D-B87B-59ADCE2C21A6}"/>
              </a:ext>
            </a:extLst>
          </p:cNvPr>
          <p:cNvGrpSpPr/>
          <p:nvPr/>
        </p:nvGrpSpPr>
        <p:grpSpPr>
          <a:xfrm>
            <a:off x="11210263" y="3254288"/>
            <a:ext cx="1019006" cy="1025723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90" name="شكل بيضاوي 89">
              <a:extLst>
                <a:ext uri="{FF2B5EF4-FFF2-40B4-BE49-F238E27FC236}">
                  <a16:creationId xmlns="" xmlns:a16="http://schemas.microsoft.com/office/drawing/2014/main" id="{9B54999F-98FD-4E6A-B54D-B9BAC68050FC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91" name="مربع نص 90">
              <a:extLst>
                <a:ext uri="{FF2B5EF4-FFF2-40B4-BE49-F238E27FC236}">
                  <a16:creationId xmlns="" xmlns:a16="http://schemas.microsoft.com/office/drawing/2014/main" id="{4B2A1474-1615-4839-8991-C67CC703AB6B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C09200"/>
                  </a:solidFill>
                </a:rPr>
                <a:t>9</a:t>
              </a:r>
              <a:endParaRPr lang="en-US" sz="6600" b="1" dirty="0">
                <a:solidFill>
                  <a:srgbClr val="C09200"/>
                </a:solidFill>
              </a:endParaRPr>
            </a:p>
          </p:txBody>
        </p:sp>
      </p:grpSp>
      <p:grpSp>
        <p:nvGrpSpPr>
          <p:cNvPr id="93" name="مجموعة 92">
            <a:extLst>
              <a:ext uri="{FF2B5EF4-FFF2-40B4-BE49-F238E27FC236}">
                <a16:creationId xmlns="" xmlns:a16="http://schemas.microsoft.com/office/drawing/2014/main" id="{FD2C72CC-BFA9-4013-9379-22274D706D1F}"/>
              </a:ext>
            </a:extLst>
          </p:cNvPr>
          <p:cNvGrpSpPr/>
          <p:nvPr/>
        </p:nvGrpSpPr>
        <p:grpSpPr>
          <a:xfrm>
            <a:off x="3778824" y="1562100"/>
            <a:ext cx="1097977" cy="971373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94" name="شكل بيضاوي 93">
              <a:extLst>
                <a:ext uri="{FF2B5EF4-FFF2-40B4-BE49-F238E27FC236}">
                  <a16:creationId xmlns="" xmlns:a16="http://schemas.microsoft.com/office/drawing/2014/main" id="{E6CC7787-86C3-48B6-9FAD-DA45E3A8A879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95" name="مربع نص 94">
              <a:extLst>
                <a:ext uri="{FF2B5EF4-FFF2-40B4-BE49-F238E27FC236}">
                  <a16:creationId xmlns="" xmlns:a16="http://schemas.microsoft.com/office/drawing/2014/main" id="{EEAA4035-1022-469C-981C-C6BDDC554200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00FF"/>
                  </a:solidFill>
                </a:rPr>
                <a:t>14</a:t>
              </a:r>
              <a:endParaRPr lang="en-US" sz="66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96" name="مجموعة 95">
            <a:extLst>
              <a:ext uri="{FF2B5EF4-FFF2-40B4-BE49-F238E27FC236}">
                <a16:creationId xmlns="" xmlns:a16="http://schemas.microsoft.com/office/drawing/2014/main" id="{15DB6FE2-75D7-443A-8E58-28B45A025EAC}"/>
              </a:ext>
            </a:extLst>
          </p:cNvPr>
          <p:cNvGrpSpPr/>
          <p:nvPr/>
        </p:nvGrpSpPr>
        <p:grpSpPr>
          <a:xfrm>
            <a:off x="2331024" y="1597104"/>
            <a:ext cx="1097977" cy="971373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97" name="شكل بيضاوي 96">
              <a:extLst>
                <a:ext uri="{FF2B5EF4-FFF2-40B4-BE49-F238E27FC236}">
                  <a16:creationId xmlns="" xmlns:a16="http://schemas.microsoft.com/office/drawing/2014/main" id="{A5AACDC0-DBF7-4D66-94F8-429606D6DAFD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98" name="مربع نص 97">
              <a:extLst>
                <a:ext uri="{FF2B5EF4-FFF2-40B4-BE49-F238E27FC236}">
                  <a16:creationId xmlns="" xmlns:a16="http://schemas.microsoft.com/office/drawing/2014/main" id="{F2BC4FA6-2683-4C33-AAF2-3BD3EEE16BC2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15</a:t>
              </a:r>
              <a:endParaRPr lang="en-US" sz="6600" b="1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99" name="مجموعة 98">
            <a:extLst>
              <a:ext uri="{FF2B5EF4-FFF2-40B4-BE49-F238E27FC236}">
                <a16:creationId xmlns="" xmlns:a16="http://schemas.microsoft.com/office/drawing/2014/main" id="{F9A123BC-DE0A-4369-A5B7-121B7BA611C4}"/>
              </a:ext>
            </a:extLst>
          </p:cNvPr>
          <p:cNvGrpSpPr/>
          <p:nvPr/>
        </p:nvGrpSpPr>
        <p:grpSpPr>
          <a:xfrm>
            <a:off x="5217269" y="1597104"/>
            <a:ext cx="1097977" cy="971373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00" name="شكل بيضاوي 99">
              <a:extLst>
                <a:ext uri="{FF2B5EF4-FFF2-40B4-BE49-F238E27FC236}">
                  <a16:creationId xmlns="" xmlns:a16="http://schemas.microsoft.com/office/drawing/2014/main" id="{18BA7F3D-830C-4936-BD56-E97A73742DAD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01" name="مربع نص 100">
              <a:extLst>
                <a:ext uri="{FF2B5EF4-FFF2-40B4-BE49-F238E27FC236}">
                  <a16:creationId xmlns="" xmlns:a16="http://schemas.microsoft.com/office/drawing/2014/main" id="{9970481B-9219-4300-A0F5-BB36C7B41A1D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chemeClr val="accent1">
                      <a:lumMod val="50000"/>
                    </a:schemeClr>
                  </a:solidFill>
                </a:rPr>
                <a:t>13</a:t>
              </a:r>
              <a:endParaRPr lang="en-US" sz="66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02" name="مجموعة 101">
            <a:extLst>
              <a:ext uri="{FF2B5EF4-FFF2-40B4-BE49-F238E27FC236}">
                <a16:creationId xmlns="" xmlns:a16="http://schemas.microsoft.com/office/drawing/2014/main" id="{06506259-3AAD-406C-B903-C63A35FBE68B}"/>
              </a:ext>
            </a:extLst>
          </p:cNvPr>
          <p:cNvGrpSpPr/>
          <p:nvPr/>
        </p:nvGrpSpPr>
        <p:grpSpPr>
          <a:xfrm>
            <a:off x="6674424" y="1638300"/>
            <a:ext cx="1097977" cy="971373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03" name="شكل بيضاوي 102">
              <a:extLst>
                <a:ext uri="{FF2B5EF4-FFF2-40B4-BE49-F238E27FC236}">
                  <a16:creationId xmlns="" xmlns:a16="http://schemas.microsoft.com/office/drawing/2014/main" id="{DAB6F827-0206-4019-8FBB-25AE57B9584E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04" name="مربع نص 103">
              <a:extLst>
                <a:ext uri="{FF2B5EF4-FFF2-40B4-BE49-F238E27FC236}">
                  <a16:creationId xmlns="" xmlns:a16="http://schemas.microsoft.com/office/drawing/2014/main" id="{D172F9AD-5E2A-4682-9EB5-2A2419E30B24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9900"/>
                  </a:solidFill>
                </a:rPr>
                <a:t>12</a:t>
              </a:r>
              <a:endParaRPr lang="en-US" sz="6600" b="1" dirty="0">
                <a:solidFill>
                  <a:srgbClr val="009900"/>
                </a:solidFill>
              </a:endParaRPr>
            </a:p>
          </p:txBody>
        </p:sp>
      </p:grpSp>
      <p:grpSp>
        <p:nvGrpSpPr>
          <p:cNvPr id="105" name="مجموعة 104">
            <a:extLst>
              <a:ext uri="{FF2B5EF4-FFF2-40B4-BE49-F238E27FC236}">
                <a16:creationId xmlns="" xmlns:a16="http://schemas.microsoft.com/office/drawing/2014/main" id="{EDDCF4C0-EEA8-4D84-8BF6-33CF58FEE3DA}"/>
              </a:ext>
            </a:extLst>
          </p:cNvPr>
          <p:cNvGrpSpPr/>
          <p:nvPr/>
        </p:nvGrpSpPr>
        <p:grpSpPr>
          <a:xfrm>
            <a:off x="8036669" y="1562100"/>
            <a:ext cx="1097977" cy="971373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06" name="شكل بيضاوي 105">
              <a:extLst>
                <a:ext uri="{FF2B5EF4-FFF2-40B4-BE49-F238E27FC236}">
                  <a16:creationId xmlns="" xmlns:a16="http://schemas.microsoft.com/office/drawing/2014/main" id="{2FCF30F2-E0AB-417A-8D6B-1E7A40657737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07" name="مربع نص 106">
              <a:extLst>
                <a:ext uri="{FF2B5EF4-FFF2-40B4-BE49-F238E27FC236}">
                  <a16:creationId xmlns="" xmlns:a16="http://schemas.microsoft.com/office/drawing/2014/main" id="{6FAC6EE2-B5BB-4AD5-B585-43FC9200EC45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CC0000"/>
                  </a:solidFill>
                </a:rPr>
                <a:t>11</a:t>
              </a:r>
              <a:endParaRPr lang="en-US" sz="6600" b="1" dirty="0">
                <a:solidFill>
                  <a:srgbClr val="CC0000"/>
                </a:solidFill>
              </a:endParaRPr>
            </a:p>
          </p:txBody>
        </p:sp>
      </p:grpSp>
      <p:grpSp>
        <p:nvGrpSpPr>
          <p:cNvPr id="108" name="مجموعة 107">
            <a:extLst>
              <a:ext uri="{FF2B5EF4-FFF2-40B4-BE49-F238E27FC236}">
                <a16:creationId xmlns="" xmlns:a16="http://schemas.microsoft.com/office/drawing/2014/main" id="{221FF00D-9A73-4E74-89A4-6DDD154D05C8}"/>
              </a:ext>
            </a:extLst>
          </p:cNvPr>
          <p:cNvGrpSpPr/>
          <p:nvPr/>
        </p:nvGrpSpPr>
        <p:grpSpPr>
          <a:xfrm>
            <a:off x="8036669" y="3349704"/>
            <a:ext cx="1097977" cy="971373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09" name="شكل بيضاوي 108">
              <a:extLst>
                <a:ext uri="{FF2B5EF4-FFF2-40B4-BE49-F238E27FC236}">
                  <a16:creationId xmlns="" xmlns:a16="http://schemas.microsoft.com/office/drawing/2014/main" id="{279D96A5-853C-40B9-B81D-45750F9BC292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10" name="مربع نص 109">
              <a:extLst>
                <a:ext uri="{FF2B5EF4-FFF2-40B4-BE49-F238E27FC236}">
                  <a16:creationId xmlns="" xmlns:a16="http://schemas.microsoft.com/office/drawing/2014/main" id="{3739EBB0-9525-4B74-B626-26D180A34FA1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FF0000"/>
                  </a:solidFill>
                </a:rPr>
                <a:t>16</a:t>
              </a:r>
              <a:endParaRPr lang="en-US" sz="6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1" name="مجموعة 110">
            <a:extLst>
              <a:ext uri="{FF2B5EF4-FFF2-40B4-BE49-F238E27FC236}">
                <a16:creationId xmlns="" xmlns:a16="http://schemas.microsoft.com/office/drawing/2014/main" id="{B871F9E2-6511-4E1A-8E1E-79C66C697D19}"/>
              </a:ext>
            </a:extLst>
          </p:cNvPr>
          <p:cNvGrpSpPr/>
          <p:nvPr/>
        </p:nvGrpSpPr>
        <p:grpSpPr>
          <a:xfrm>
            <a:off x="6575270" y="3314700"/>
            <a:ext cx="1097977" cy="971373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12" name="شكل بيضاوي 111">
              <a:extLst>
                <a:ext uri="{FF2B5EF4-FFF2-40B4-BE49-F238E27FC236}">
                  <a16:creationId xmlns="" xmlns:a16="http://schemas.microsoft.com/office/drawing/2014/main" id="{CAC81943-097A-4225-8274-D48F6EDDE6E9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13" name="مربع نص 112">
              <a:extLst>
                <a:ext uri="{FF2B5EF4-FFF2-40B4-BE49-F238E27FC236}">
                  <a16:creationId xmlns="" xmlns:a16="http://schemas.microsoft.com/office/drawing/2014/main" id="{33EBE764-5FEA-4D13-A46B-1A313B1410CA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6600"/>
                  </a:solidFill>
                </a:rPr>
                <a:t>17</a:t>
              </a:r>
              <a:endParaRPr lang="en-US" sz="6600" b="1" dirty="0">
                <a:solidFill>
                  <a:srgbClr val="006600"/>
                </a:solidFill>
              </a:endParaRPr>
            </a:p>
          </p:txBody>
        </p:sp>
      </p:grpSp>
      <p:grpSp>
        <p:nvGrpSpPr>
          <p:cNvPr id="114" name="مجموعة 113">
            <a:extLst>
              <a:ext uri="{FF2B5EF4-FFF2-40B4-BE49-F238E27FC236}">
                <a16:creationId xmlns="" xmlns:a16="http://schemas.microsoft.com/office/drawing/2014/main" id="{B319D71C-7479-4DC8-AC9F-2415ECA23C74}"/>
              </a:ext>
            </a:extLst>
          </p:cNvPr>
          <p:cNvGrpSpPr/>
          <p:nvPr/>
        </p:nvGrpSpPr>
        <p:grpSpPr>
          <a:xfrm>
            <a:off x="5217269" y="3425904"/>
            <a:ext cx="1097977" cy="971373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15" name="شكل بيضاوي 114">
              <a:extLst>
                <a:ext uri="{FF2B5EF4-FFF2-40B4-BE49-F238E27FC236}">
                  <a16:creationId xmlns="" xmlns:a16="http://schemas.microsoft.com/office/drawing/2014/main" id="{2CC04B22-239D-4D0E-8BEC-DE1D5058F6EB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16" name="مربع نص 115">
              <a:extLst>
                <a:ext uri="{FF2B5EF4-FFF2-40B4-BE49-F238E27FC236}">
                  <a16:creationId xmlns="" xmlns:a16="http://schemas.microsoft.com/office/drawing/2014/main" id="{FB6CADF1-9460-44A6-A786-5735181231AA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9999"/>
                  </a:solidFill>
                </a:rPr>
                <a:t>18</a:t>
              </a:r>
              <a:endParaRPr lang="en-US" sz="6600" b="1" dirty="0">
                <a:solidFill>
                  <a:srgbClr val="009999"/>
                </a:solidFill>
              </a:endParaRPr>
            </a:p>
          </p:txBody>
        </p:sp>
      </p:grpSp>
      <p:grpSp>
        <p:nvGrpSpPr>
          <p:cNvPr id="117" name="مجموعة 116">
            <a:extLst>
              <a:ext uri="{FF2B5EF4-FFF2-40B4-BE49-F238E27FC236}">
                <a16:creationId xmlns="" xmlns:a16="http://schemas.microsoft.com/office/drawing/2014/main" id="{F78AD971-FC85-4523-B658-A14234A73763}"/>
              </a:ext>
            </a:extLst>
          </p:cNvPr>
          <p:cNvGrpSpPr/>
          <p:nvPr/>
        </p:nvGrpSpPr>
        <p:grpSpPr>
          <a:xfrm>
            <a:off x="2322178" y="3349704"/>
            <a:ext cx="1113636" cy="971373"/>
            <a:chOff x="6949440" y="3095897"/>
            <a:chExt cx="766542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18" name="شكل بيضاوي 117">
              <a:extLst>
                <a:ext uri="{FF2B5EF4-FFF2-40B4-BE49-F238E27FC236}">
                  <a16:creationId xmlns="" xmlns:a16="http://schemas.microsoft.com/office/drawing/2014/main" id="{BC423542-72F2-4046-8C2B-B9A48AAC2137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19" name="مربع نص 118">
              <a:extLst>
                <a:ext uri="{FF2B5EF4-FFF2-40B4-BE49-F238E27FC236}">
                  <a16:creationId xmlns="" xmlns:a16="http://schemas.microsoft.com/office/drawing/2014/main" id="{CA3F22A4-8AAC-4FB3-B664-B46322F90FD9}"/>
                </a:ext>
              </a:extLst>
            </p:cNvPr>
            <p:cNvSpPr txBox="1"/>
            <p:nvPr/>
          </p:nvSpPr>
          <p:spPr>
            <a:xfrm>
              <a:off x="696021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FF0000"/>
                  </a:solidFill>
                </a:rPr>
                <a:t>20</a:t>
              </a:r>
              <a:endParaRPr lang="en-US" sz="6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0" name="مجموعة 119">
            <a:extLst>
              <a:ext uri="{FF2B5EF4-FFF2-40B4-BE49-F238E27FC236}">
                <a16:creationId xmlns="" xmlns:a16="http://schemas.microsoft.com/office/drawing/2014/main" id="{05109B98-77A6-4541-89D9-EB91D2A70CB8}"/>
              </a:ext>
            </a:extLst>
          </p:cNvPr>
          <p:cNvGrpSpPr/>
          <p:nvPr/>
        </p:nvGrpSpPr>
        <p:grpSpPr>
          <a:xfrm>
            <a:off x="3693269" y="3349704"/>
            <a:ext cx="1097977" cy="971373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21" name="شكل بيضاوي 120">
              <a:extLst>
                <a:ext uri="{FF2B5EF4-FFF2-40B4-BE49-F238E27FC236}">
                  <a16:creationId xmlns="" xmlns:a16="http://schemas.microsoft.com/office/drawing/2014/main" id="{120F63DC-73DF-478F-82D8-C0B1196F3374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22" name="مربع نص 121">
              <a:extLst>
                <a:ext uri="{FF2B5EF4-FFF2-40B4-BE49-F238E27FC236}">
                  <a16:creationId xmlns="" xmlns:a16="http://schemas.microsoft.com/office/drawing/2014/main" id="{276133BC-EB00-452A-9246-16AB75544AC0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chemeClr val="accent4">
                      <a:lumMod val="75000"/>
                    </a:schemeClr>
                  </a:solidFill>
                </a:rPr>
                <a:t>19</a:t>
              </a:r>
              <a:endParaRPr lang="en-US" sz="66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sp>
        <p:nvSpPr>
          <p:cNvPr id="123" name="شكل بيضاوي 12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5249000" y="1638300"/>
            <a:ext cx="1069956" cy="1049796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28" name="شكل بيضاوي 12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3801200" y="1638300"/>
            <a:ext cx="1069956" cy="1049796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29" name="شكل بيضاوي 12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2646044" y="1638300"/>
            <a:ext cx="1069956" cy="1049796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0" name="شكل بيضاوي 12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1198244" y="1647300"/>
            <a:ext cx="1069956" cy="1049796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1" name="شكل بيضاوي 13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753600" y="1647300"/>
            <a:ext cx="1069956" cy="1049796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2" name="شكل بيضاوي 13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5249000" y="3238500"/>
            <a:ext cx="1069956" cy="1049796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3" name="شكل بيضاوي 13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3716000" y="3238500"/>
            <a:ext cx="1069956" cy="1049796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4" name="شكل بيضاوي 13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2560844" y="3247500"/>
            <a:ext cx="1069956" cy="1049796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5" name="شكل بيضاوي 13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1198244" y="3247500"/>
            <a:ext cx="1069956" cy="1049796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6" name="شكل بيضاوي 13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741444" y="3323700"/>
            <a:ext cx="1069956" cy="1049796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24" name="شكل بيضاوي 123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8036679" y="1571100"/>
            <a:ext cx="1098321" cy="994171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25" name="شكل بيضاوي 124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6665079" y="1647300"/>
            <a:ext cx="1098321" cy="994171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53" name="شكل بيضاوي 152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5217279" y="1562100"/>
            <a:ext cx="1098321" cy="994171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54" name="شكل بيضاوي 153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3778479" y="1562100"/>
            <a:ext cx="1098321" cy="994171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55" name="شكل بيضاوي 154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2321679" y="1562100"/>
            <a:ext cx="1098321" cy="994171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86" name="شكل بيضاوي 185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8045679" y="3323700"/>
            <a:ext cx="1098321" cy="994171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87" name="شكل بيضاوي 186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6588879" y="3323700"/>
            <a:ext cx="1098321" cy="994171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88" name="شكل بيضاوي 187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5226279" y="3399900"/>
            <a:ext cx="1098321" cy="994171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89" name="شكل بيضاوي 188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3693279" y="3314700"/>
            <a:ext cx="1098321" cy="994171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90" name="شكل بيضاوي 189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2321679" y="3314700"/>
            <a:ext cx="1098321" cy="994171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47" name="Arrow: Pentagon 60">
            <a:extLst>
              <a:ext uri="{FF2B5EF4-FFF2-40B4-BE49-F238E27FC236}">
                <a16:creationId xmlns:a16="http://schemas.microsoft.com/office/drawing/2014/main" xmlns="" id="{203E1544-D326-4613-BE82-E22C30881CC0}"/>
              </a:ext>
            </a:extLst>
          </p:cNvPr>
          <p:cNvSpPr/>
          <p:nvPr/>
        </p:nvSpPr>
        <p:spPr>
          <a:xfrm flipH="1">
            <a:off x="5181600" y="114300"/>
            <a:ext cx="7567769" cy="880453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rgbClr val="9900FF">
              <a:alpha val="9000"/>
            </a:srgbClr>
          </a:solidFill>
          <a:ln w="12700">
            <a:solidFill>
              <a:srgbClr val="9900FF"/>
            </a:solidFill>
            <a:extLst>
              <a:ext uri="{C807C97D-BFC1-408E-A445-0C87EB9F89A2}">
                <ask:lineSketchStyleProps xmlns:ask="http://schemas.microsoft.com/office/drawing/2018/sketchyshapes" xmlns="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200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مراجعة الأرقام </a:t>
            </a:r>
          </a:p>
          <a:p>
            <a:pPr algn="ctr"/>
            <a:r>
              <a:rPr lang="ar-SA" sz="3200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عُد </a:t>
            </a:r>
            <a:r>
              <a:rPr lang="ar-SA" sz="3200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الاعداد بالترتيب من 1 الى </a:t>
            </a:r>
            <a:r>
              <a:rPr lang="ar-SA" sz="3200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20</a:t>
            </a:r>
          </a:p>
        </p:txBody>
      </p:sp>
      <p:pic>
        <p:nvPicPr>
          <p:cNvPr id="148" name="IMG_3588.png" descr="IMG_358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12416621" y="5050272"/>
            <a:ext cx="1500903" cy="123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G_3588.png" descr="IMG_358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11502221" y="5050272"/>
            <a:ext cx="1500903" cy="123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3588.png" descr="IMG_358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10604445" y="5083717"/>
            <a:ext cx="1500903" cy="123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G_3588.png" descr="IMG_358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9669264" y="5068273"/>
            <a:ext cx="1500903" cy="123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G_3588.png" descr="IMG_358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8747758" y="5050121"/>
            <a:ext cx="1500901" cy="1230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IMG_3588.png" descr="IMG_358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7838987" y="5050124"/>
            <a:ext cx="1500908" cy="1230462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٨"/>
          <p:cNvSpPr txBox="1"/>
          <p:nvPr/>
        </p:nvSpPr>
        <p:spPr>
          <a:xfrm>
            <a:off x="12932841" y="5148414"/>
            <a:ext cx="987696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10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58" name="٨"/>
          <p:cNvSpPr txBox="1"/>
          <p:nvPr/>
        </p:nvSpPr>
        <p:spPr>
          <a:xfrm>
            <a:off x="12170841" y="5072214"/>
            <a:ext cx="684451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9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159" name="IMG_3588.png" descr="IMG_358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6930220" y="5053476"/>
            <a:ext cx="1500905" cy="123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G_3588.png" descr="IMG_358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6015821" y="5053475"/>
            <a:ext cx="1500903" cy="123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G_3588.png" descr="IMG_358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5101418" y="5053477"/>
            <a:ext cx="1500908" cy="123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G_3588.png" descr="IMG_358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4251956" y="5053477"/>
            <a:ext cx="1500907" cy="1230462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١"/>
          <p:cNvSpPr txBox="1"/>
          <p:nvPr/>
        </p:nvSpPr>
        <p:spPr>
          <a:xfrm>
            <a:off x="4794828" y="5072214"/>
            <a:ext cx="684452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١</a:t>
            </a:r>
          </a:p>
        </p:txBody>
      </p:sp>
      <p:sp>
        <p:nvSpPr>
          <p:cNvPr id="164" name="٢"/>
          <p:cNvSpPr txBox="1"/>
          <p:nvPr/>
        </p:nvSpPr>
        <p:spPr>
          <a:xfrm>
            <a:off x="5770041" y="5072214"/>
            <a:ext cx="684451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٢</a:t>
            </a:r>
          </a:p>
        </p:txBody>
      </p:sp>
      <p:sp>
        <p:nvSpPr>
          <p:cNvPr id="165" name="٣"/>
          <p:cNvSpPr txBox="1"/>
          <p:nvPr/>
        </p:nvSpPr>
        <p:spPr>
          <a:xfrm>
            <a:off x="6761989" y="5072214"/>
            <a:ext cx="684452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٣</a:t>
            </a:r>
          </a:p>
        </p:txBody>
      </p:sp>
      <p:sp>
        <p:nvSpPr>
          <p:cNvPr id="166" name="٤"/>
          <p:cNvSpPr txBox="1"/>
          <p:nvPr/>
        </p:nvSpPr>
        <p:spPr>
          <a:xfrm>
            <a:off x="7598841" y="5072214"/>
            <a:ext cx="684451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٤</a:t>
            </a:r>
          </a:p>
        </p:txBody>
      </p:sp>
      <p:sp>
        <p:nvSpPr>
          <p:cNvPr id="167" name="٥"/>
          <p:cNvSpPr txBox="1"/>
          <p:nvPr/>
        </p:nvSpPr>
        <p:spPr>
          <a:xfrm>
            <a:off x="8589441" y="5072214"/>
            <a:ext cx="684452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٥</a:t>
            </a:r>
          </a:p>
        </p:txBody>
      </p:sp>
      <p:sp>
        <p:nvSpPr>
          <p:cNvPr id="168" name="٦"/>
          <p:cNvSpPr txBox="1"/>
          <p:nvPr/>
        </p:nvSpPr>
        <p:spPr>
          <a:xfrm>
            <a:off x="9428989" y="5148414"/>
            <a:ext cx="684452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٦</a:t>
            </a:r>
          </a:p>
        </p:txBody>
      </p:sp>
      <p:sp>
        <p:nvSpPr>
          <p:cNvPr id="169" name="٧"/>
          <p:cNvSpPr txBox="1"/>
          <p:nvPr/>
        </p:nvSpPr>
        <p:spPr>
          <a:xfrm>
            <a:off x="10178378" y="5148414"/>
            <a:ext cx="684452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٧</a:t>
            </a:r>
          </a:p>
        </p:txBody>
      </p:sp>
      <p:sp>
        <p:nvSpPr>
          <p:cNvPr id="170" name="٨"/>
          <p:cNvSpPr txBox="1"/>
          <p:nvPr/>
        </p:nvSpPr>
        <p:spPr>
          <a:xfrm>
            <a:off x="11256441" y="5072214"/>
            <a:ext cx="684451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٨</a:t>
            </a:r>
          </a:p>
        </p:txBody>
      </p:sp>
      <p:sp>
        <p:nvSpPr>
          <p:cNvPr id="171" name="بيضاوي"/>
          <p:cNvSpPr/>
          <p:nvPr/>
        </p:nvSpPr>
        <p:spPr>
          <a:xfrm>
            <a:off x="10258687" y="6460511"/>
            <a:ext cx="790313" cy="913257"/>
          </a:xfrm>
          <a:prstGeom prst="ellipse">
            <a:avLst/>
          </a:prstGeom>
          <a:solidFill>
            <a:srgbClr val="0000FF">
              <a:alpha val="43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172" name="بيضاوي"/>
          <p:cNvSpPr/>
          <p:nvPr/>
        </p:nvSpPr>
        <p:spPr>
          <a:xfrm>
            <a:off x="9321017" y="6479926"/>
            <a:ext cx="790313" cy="913257"/>
          </a:xfrm>
          <a:prstGeom prst="ellipse">
            <a:avLst/>
          </a:prstGeom>
          <a:solidFill>
            <a:srgbClr val="0000FF">
              <a:alpha val="43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173" name="بيضاوي"/>
          <p:cNvSpPr/>
          <p:nvPr/>
        </p:nvSpPr>
        <p:spPr>
          <a:xfrm>
            <a:off x="8378626" y="6418708"/>
            <a:ext cx="790311" cy="913257"/>
          </a:xfrm>
          <a:prstGeom prst="ellipse">
            <a:avLst/>
          </a:prstGeom>
          <a:solidFill>
            <a:srgbClr val="0000FF">
              <a:alpha val="43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174" name="بيضاوي"/>
          <p:cNvSpPr/>
          <p:nvPr/>
        </p:nvSpPr>
        <p:spPr>
          <a:xfrm>
            <a:off x="7467600" y="6362700"/>
            <a:ext cx="790313" cy="913257"/>
          </a:xfrm>
          <a:prstGeom prst="ellipse">
            <a:avLst/>
          </a:prstGeom>
          <a:solidFill>
            <a:srgbClr val="0000FF">
              <a:alpha val="43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175" name="بيضاوي"/>
          <p:cNvSpPr/>
          <p:nvPr/>
        </p:nvSpPr>
        <p:spPr>
          <a:xfrm>
            <a:off x="6477000" y="6418709"/>
            <a:ext cx="790313" cy="913257"/>
          </a:xfrm>
          <a:prstGeom prst="ellipse">
            <a:avLst/>
          </a:prstGeom>
          <a:solidFill>
            <a:srgbClr val="0000FF">
              <a:alpha val="43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176" name="بيضاوي"/>
          <p:cNvSpPr/>
          <p:nvPr/>
        </p:nvSpPr>
        <p:spPr>
          <a:xfrm>
            <a:off x="5562600" y="6440658"/>
            <a:ext cx="790311" cy="913257"/>
          </a:xfrm>
          <a:prstGeom prst="ellipse">
            <a:avLst/>
          </a:prstGeom>
          <a:solidFill>
            <a:srgbClr val="0000FF">
              <a:alpha val="43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177" name="تجميع"/>
          <p:cNvSpPr/>
          <p:nvPr/>
        </p:nvSpPr>
        <p:spPr>
          <a:xfrm>
            <a:off x="4648200" y="6440657"/>
            <a:ext cx="790311" cy="913252"/>
          </a:xfrm>
          <a:prstGeom prst="ellipse">
            <a:avLst/>
          </a:prstGeom>
          <a:solidFill>
            <a:srgbClr val="0000FF">
              <a:alpha val="43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178" name="بيضاوي"/>
          <p:cNvSpPr/>
          <p:nvPr/>
        </p:nvSpPr>
        <p:spPr>
          <a:xfrm>
            <a:off x="11173087" y="6384311"/>
            <a:ext cx="790313" cy="913257"/>
          </a:xfrm>
          <a:prstGeom prst="ellipse">
            <a:avLst/>
          </a:prstGeom>
          <a:solidFill>
            <a:srgbClr val="0000FF">
              <a:alpha val="43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179" name="بيضاوي"/>
          <p:cNvSpPr/>
          <p:nvPr/>
        </p:nvSpPr>
        <p:spPr>
          <a:xfrm>
            <a:off x="12062868" y="6407670"/>
            <a:ext cx="790313" cy="913257"/>
          </a:xfrm>
          <a:prstGeom prst="ellipse">
            <a:avLst/>
          </a:prstGeom>
          <a:solidFill>
            <a:srgbClr val="0000FF">
              <a:alpha val="43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180" name="بيضاوي"/>
          <p:cNvSpPr/>
          <p:nvPr/>
        </p:nvSpPr>
        <p:spPr>
          <a:xfrm>
            <a:off x="12997384" y="6407670"/>
            <a:ext cx="790313" cy="913257"/>
          </a:xfrm>
          <a:prstGeom prst="ellipse">
            <a:avLst/>
          </a:prstGeom>
          <a:solidFill>
            <a:srgbClr val="0000FF">
              <a:alpha val="43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pic>
        <p:nvPicPr>
          <p:cNvPr id="181" name="IMG_3429.png" descr="IMG_342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12580389" y="7538163"/>
            <a:ext cx="1484561" cy="1217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G_3429.png" descr="IMG_342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11665989" y="7538163"/>
            <a:ext cx="1484561" cy="1217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G_3429.png" descr="IMG_342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10751589" y="7538163"/>
            <a:ext cx="1484561" cy="1217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G_3429.png" descr="IMG_342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9837189" y="7538163"/>
            <a:ext cx="1484561" cy="1217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G_3429.png" descr="IMG_342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8934052" y="7561674"/>
            <a:ext cx="1484561" cy="1217065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٩"/>
          <p:cNvSpPr txBox="1"/>
          <p:nvPr/>
        </p:nvSpPr>
        <p:spPr>
          <a:xfrm>
            <a:off x="10299426" y="7636616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17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92" name="٩"/>
          <p:cNvSpPr txBox="1"/>
          <p:nvPr/>
        </p:nvSpPr>
        <p:spPr>
          <a:xfrm>
            <a:off x="9385026" y="7689596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16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93" name="بيضاوي"/>
          <p:cNvSpPr/>
          <p:nvPr/>
        </p:nvSpPr>
        <p:spPr>
          <a:xfrm>
            <a:off x="9450173" y="8915530"/>
            <a:ext cx="790311" cy="913252"/>
          </a:xfrm>
          <a:prstGeom prst="ellipse">
            <a:avLst/>
          </a:prstGeom>
          <a:solidFill>
            <a:srgbClr val="FF4015">
              <a:alpha val="45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194" name="بيضاوي"/>
          <p:cNvSpPr/>
          <p:nvPr/>
        </p:nvSpPr>
        <p:spPr>
          <a:xfrm>
            <a:off x="10321583" y="8879928"/>
            <a:ext cx="790311" cy="913252"/>
          </a:xfrm>
          <a:prstGeom prst="ellipse">
            <a:avLst/>
          </a:prstGeom>
          <a:solidFill>
            <a:srgbClr val="FF4015">
              <a:alpha val="45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195" name="٩"/>
          <p:cNvSpPr txBox="1"/>
          <p:nvPr/>
        </p:nvSpPr>
        <p:spPr>
          <a:xfrm>
            <a:off x="11190137" y="7597178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18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96" name="٩"/>
          <p:cNvSpPr txBox="1"/>
          <p:nvPr/>
        </p:nvSpPr>
        <p:spPr>
          <a:xfrm>
            <a:off x="12128226" y="7673378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19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257" name="٩"/>
          <p:cNvSpPr txBox="1"/>
          <p:nvPr/>
        </p:nvSpPr>
        <p:spPr>
          <a:xfrm>
            <a:off x="12942737" y="7673378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20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258" name="بيضاوي"/>
          <p:cNvSpPr/>
          <p:nvPr/>
        </p:nvSpPr>
        <p:spPr>
          <a:xfrm>
            <a:off x="11259185" y="8915530"/>
            <a:ext cx="790311" cy="913252"/>
          </a:xfrm>
          <a:prstGeom prst="ellipse">
            <a:avLst/>
          </a:prstGeom>
          <a:solidFill>
            <a:srgbClr val="FF4015">
              <a:alpha val="45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259" name="بيضاوي"/>
          <p:cNvSpPr/>
          <p:nvPr/>
        </p:nvSpPr>
        <p:spPr>
          <a:xfrm>
            <a:off x="12125696" y="8915530"/>
            <a:ext cx="790311" cy="913252"/>
          </a:xfrm>
          <a:prstGeom prst="ellipse">
            <a:avLst/>
          </a:prstGeom>
          <a:solidFill>
            <a:srgbClr val="FF4015">
              <a:alpha val="45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260" name="بيضاوي"/>
          <p:cNvSpPr/>
          <p:nvPr/>
        </p:nvSpPr>
        <p:spPr>
          <a:xfrm>
            <a:off x="13011785" y="8915530"/>
            <a:ext cx="790311" cy="913252"/>
          </a:xfrm>
          <a:prstGeom prst="ellipse">
            <a:avLst/>
          </a:prstGeom>
          <a:solidFill>
            <a:srgbClr val="FF4015">
              <a:alpha val="45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pic>
        <p:nvPicPr>
          <p:cNvPr id="261" name="IMG_3429.png" descr="IMG_342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8008389" y="7538163"/>
            <a:ext cx="1484561" cy="1217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IMG_3429.png" descr="IMG_342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7093989" y="7538163"/>
            <a:ext cx="1484561" cy="1217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IMG_3429.png" descr="IMG_342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6179589" y="7538163"/>
            <a:ext cx="1484561" cy="1217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IMG_3429.png" descr="IMG_342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5265189" y="7538163"/>
            <a:ext cx="1484561" cy="1217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IMG_3429.png" descr="IMG_342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4362052" y="7561674"/>
            <a:ext cx="1484561" cy="1217065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٩"/>
          <p:cNvSpPr txBox="1"/>
          <p:nvPr/>
        </p:nvSpPr>
        <p:spPr>
          <a:xfrm>
            <a:off x="5727426" y="7636616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12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267" name="٩"/>
          <p:cNvSpPr txBox="1"/>
          <p:nvPr/>
        </p:nvSpPr>
        <p:spPr>
          <a:xfrm>
            <a:off x="4813026" y="7689596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11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268" name="بيضاوي"/>
          <p:cNvSpPr/>
          <p:nvPr/>
        </p:nvSpPr>
        <p:spPr>
          <a:xfrm>
            <a:off x="4997618" y="8968378"/>
            <a:ext cx="790311" cy="913252"/>
          </a:xfrm>
          <a:prstGeom prst="ellipse">
            <a:avLst/>
          </a:prstGeom>
          <a:solidFill>
            <a:srgbClr val="FF4015">
              <a:alpha val="45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269" name="بيضاوي"/>
          <p:cNvSpPr/>
          <p:nvPr/>
        </p:nvSpPr>
        <p:spPr>
          <a:xfrm>
            <a:off x="5860248" y="8968378"/>
            <a:ext cx="790311" cy="913252"/>
          </a:xfrm>
          <a:prstGeom prst="ellipse">
            <a:avLst/>
          </a:prstGeom>
          <a:solidFill>
            <a:srgbClr val="FF4015">
              <a:alpha val="45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270" name="٩"/>
          <p:cNvSpPr txBox="1"/>
          <p:nvPr/>
        </p:nvSpPr>
        <p:spPr>
          <a:xfrm>
            <a:off x="6618137" y="7597178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13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271" name="٩"/>
          <p:cNvSpPr txBox="1"/>
          <p:nvPr/>
        </p:nvSpPr>
        <p:spPr>
          <a:xfrm>
            <a:off x="7556226" y="7673378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14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272" name="٩"/>
          <p:cNvSpPr txBox="1"/>
          <p:nvPr/>
        </p:nvSpPr>
        <p:spPr>
          <a:xfrm>
            <a:off x="8370737" y="7673378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15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273" name="بيضاوي"/>
          <p:cNvSpPr/>
          <p:nvPr/>
        </p:nvSpPr>
        <p:spPr>
          <a:xfrm>
            <a:off x="6687185" y="8915530"/>
            <a:ext cx="790311" cy="913252"/>
          </a:xfrm>
          <a:prstGeom prst="ellipse">
            <a:avLst/>
          </a:prstGeom>
          <a:solidFill>
            <a:srgbClr val="FF4015">
              <a:alpha val="45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274" name="بيضاوي"/>
          <p:cNvSpPr/>
          <p:nvPr/>
        </p:nvSpPr>
        <p:spPr>
          <a:xfrm>
            <a:off x="7553696" y="8915530"/>
            <a:ext cx="790311" cy="913252"/>
          </a:xfrm>
          <a:prstGeom prst="ellipse">
            <a:avLst/>
          </a:prstGeom>
          <a:solidFill>
            <a:srgbClr val="FF4015">
              <a:alpha val="45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275" name="بيضاوي"/>
          <p:cNvSpPr/>
          <p:nvPr/>
        </p:nvSpPr>
        <p:spPr>
          <a:xfrm>
            <a:off x="8439785" y="8915530"/>
            <a:ext cx="790311" cy="913252"/>
          </a:xfrm>
          <a:prstGeom prst="ellipse">
            <a:avLst/>
          </a:prstGeom>
          <a:solidFill>
            <a:srgbClr val="FF4015">
              <a:alpha val="45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pic>
        <p:nvPicPr>
          <p:cNvPr id="5" name="واحد-اثنان-ثلاثة-أنشودة-الأرقام-بدون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57196" y="8644158"/>
            <a:ext cx="1013378" cy="1013378"/>
          </a:xfrm>
          <a:prstGeom prst="rect">
            <a:avLst/>
          </a:prstGeom>
        </p:spPr>
      </p:pic>
      <p:pic>
        <p:nvPicPr>
          <p:cNvPr id="4" name="الارقام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860451" y="8348148"/>
            <a:ext cx="1257698" cy="125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2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1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250"/>
                            </p:stCondLst>
                            <p:childTnLst>
                              <p:par>
                                <p:cTn id="12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1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 tmFilter="0, 0; .2, .5; .8, .5; 1, 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250" autoRev="1" fill="hold"/>
                                        <p:tgtEl>
                                          <p:spTgt spid="1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1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 tmFilter="0, 0; .2, .5; .8, .5; 1, 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250" autoRev="1" fill="hold"/>
                                        <p:tgtEl>
                                          <p:spTgt spid="1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6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2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7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1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7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2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6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2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7" dur="2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1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7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2"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2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7" dur="2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1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7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2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6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2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7" dur="2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1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7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2"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6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2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7" dur="2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1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7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2" dur="2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6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2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7" dur="2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1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7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2" dur="2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6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2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7" dur="2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1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7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2" dur="2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6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2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7" dur="2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8" fill="hold">
                      <p:stCondLst>
                        <p:cond delay="indefinite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1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7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8" fill="hold">
                      <p:stCondLst>
                        <p:cond delay="indefinite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2" dur="2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7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9" fill="hold">
                      <p:stCondLst>
                        <p:cond delay="indefinite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2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7" dur="2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8" fill="hold">
                      <p:stCondLst>
                        <p:cond delay="indefinite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1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2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4" fill="hold">
                      <p:stCondLst>
                        <p:cond delay="indefinite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7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8" fill="hold">
                      <p:stCondLst>
                        <p:cond delay="indefinite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2" dur="2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3" fill="hold">
                      <p:stCondLst>
                        <p:cond delay="indefinite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7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2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7" dur="2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8" fill="hold">
                      <p:stCondLst>
                        <p:cond delay="indefinite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1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2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4" fill="hold">
                      <p:stCondLst>
                        <p:cond delay="indefinite"/>
                      </p:stCondLst>
                      <p:childTnLst>
                        <p:par>
                          <p:cTn id="455" fill="hold">
                            <p:stCondLst>
                              <p:cond delay="0"/>
                            </p:stCondLst>
                            <p:childTnLst>
                              <p:par>
                                <p:cTn id="4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7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8" fill="hold">
                      <p:stCondLst>
                        <p:cond delay="indefinite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2" dur="2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7" dur="9338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3" dur="264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3" grpId="0" animBg="1"/>
      <p:bldP spid="123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24" grpId="0" animBg="1"/>
      <p:bldP spid="124" grpId="1" animBg="1"/>
      <p:bldP spid="125" grpId="0" animBg="1"/>
      <p:bldP spid="125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  <p:bldP spid="186" grpId="0" animBg="1"/>
      <p:bldP spid="186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  <p:bldP spid="148" grpId="0" animBg="1" advAuto="0"/>
      <p:bldP spid="149" grpId="0" animBg="1" advAuto="0"/>
      <p:bldP spid="150" grpId="0" animBg="1" advAuto="0"/>
      <p:bldP spid="151" grpId="0" animBg="1" advAuto="0"/>
      <p:bldP spid="152" grpId="0" animBg="1" advAuto="0"/>
      <p:bldP spid="156" grpId="0" animBg="1" advAuto="0"/>
      <p:bldP spid="157" grpId="0" animBg="1" advAuto="0"/>
      <p:bldP spid="158" grpId="0" animBg="1" advAuto="0"/>
      <p:bldP spid="159" grpId="0" animBg="1" advAuto="0"/>
      <p:bldP spid="160" grpId="0" animBg="1" advAuto="0"/>
      <p:bldP spid="161" grpId="0" animBg="1" advAuto="0"/>
      <p:bldP spid="162" grpId="0" animBg="1" advAuto="0"/>
      <p:bldP spid="163" grpId="0" animBg="1" advAuto="0"/>
      <p:bldP spid="164" grpId="0" animBg="1" advAuto="0"/>
      <p:bldP spid="165" grpId="0" animBg="1" advAuto="0"/>
      <p:bldP spid="166" grpId="0" animBg="1" advAuto="0"/>
      <p:bldP spid="167" grpId="0" animBg="1" advAuto="0"/>
      <p:bldP spid="168" grpId="0" animBg="1" advAuto="0"/>
      <p:bldP spid="169" grpId="0" animBg="1" advAuto="0"/>
      <p:bldP spid="170" grpId="0" animBg="1" advAuto="0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 advAuto="0"/>
      <p:bldP spid="182" grpId="0" animBg="1" advAuto="0"/>
      <p:bldP spid="183" grpId="0" animBg="1" advAuto="0"/>
      <p:bldP spid="184" grpId="0" animBg="1" advAuto="0"/>
      <p:bldP spid="185" grpId="0" animBg="1" advAuto="0"/>
      <p:bldP spid="191" grpId="0" animBg="1" advAuto="0"/>
      <p:bldP spid="192" grpId="0" animBg="1" advAuto="0"/>
      <p:bldP spid="193" grpId="0" animBg="1"/>
      <p:bldP spid="194" grpId="0" animBg="1"/>
      <p:bldP spid="195" grpId="0" animBg="1" advAuto="0"/>
      <p:bldP spid="196" grpId="0" animBg="1" advAuto="0"/>
      <p:bldP spid="257" grpId="0" animBg="1" advAuto="0"/>
      <p:bldP spid="258" grpId="0" animBg="1"/>
      <p:bldP spid="259" grpId="0" animBg="1"/>
      <p:bldP spid="260" grpId="0" animBg="1"/>
      <p:bldP spid="261" grpId="0" animBg="1" advAuto="0"/>
      <p:bldP spid="262" grpId="0" animBg="1" advAuto="0"/>
      <p:bldP spid="263" grpId="0" animBg="1" advAuto="0"/>
      <p:bldP spid="264" grpId="0" animBg="1" advAuto="0"/>
      <p:bldP spid="265" grpId="0" animBg="1" advAuto="0"/>
      <p:bldP spid="266" grpId="0" animBg="1" advAuto="0"/>
      <p:bldP spid="267" grpId="0" animBg="1" advAuto="0"/>
      <p:bldP spid="268" grpId="0" animBg="1"/>
      <p:bldP spid="269" grpId="0" animBg="1"/>
      <p:bldP spid="270" grpId="0" animBg="1" advAuto="0"/>
      <p:bldP spid="271" grpId="0" animBg="1" advAuto="0"/>
      <p:bldP spid="272" grpId="0" animBg="1" advAuto="0"/>
      <p:bldP spid="273" grpId="0" animBg="1"/>
      <p:bldP spid="274" grpId="0" animBg="1"/>
      <p:bldP spid="27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36776" y="1135927"/>
            <a:ext cx="16513024" cy="8694539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  <a:alpha val="0"/>
            </a:schemeClr>
          </a:solidFill>
          <a:ln w="44450">
            <a:solidFill>
              <a:schemeClr val="accent1"/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25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" t="2836" r="22225"/>
          <a:stretch/>
        </p:blipFill>
        <p:spPr bwMode="auto">
          <a:xfrm>
            <a:off x="1477389" y="2595300"/>
            <a:ext cx="8975558" cy="6661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="" xmlns:a16="http://schemas.microsoft.com/office/drawing/2014/main" id="{09CE9518-C24D-4F42-B6E7-CE449445C584}"/>
              </a:ext>
            </a:extLst>
          </p:cNvPr>
          <p:cNvSpPr txBox="1"/>
          <p:nvPr/>
        </p:nvSpPr>
        <p:spPr>
          <a:xfrm>
            <a:off x="12192000" y="4487986"/>
            <a:ext cx="4688463" cy="1615827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ar-SA" sz="9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لوحة المئة</a:t>
            </a:r>
            <a:endParaRPr lang="en-US" sz="9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23" name="شكل بيضاوي 12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491400" y="2589916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26" name="Arrow: Pentagon 60">
            <a:extLst>
              <a:ext uri="{FF2B5EF4-FFF2-40B4-BE49-F238E27FC236}">
                <a16:creationId xmlns="" xmlns:a16="http://schemas.microsoft.com/office/drawing/2014/main" id="{203E1544-D326-4613-BE82-E22C30881CC0}"/>
              </a:ext>
            </a:extLst>
          </p:cNvPr>
          <p:cNvSpPr/>
          <p:nvPr/>
        </p:nvSpPr>
        <p:spPr>
          <a:xfrm flipH="1">
            <a:off x="11887200" y="1845119"/>
            <a:ext cx="5867400" cy="1792989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39000"/>
            </a:schemeClr>
          </a:solidFill>
          <a:ln>
            <a:solidFill>
              <a:schemeClr val="accent1">
                <a:lumMod val="2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0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PT Bold Heading" pitchFamily="2" charset="-78"/>
              </a:rPr>
              <a:t>مراجعة الارقام</a:t>
            </a:r>
            <a:endParaRPr lang="en-AE" sz="6000" b="1" dirty="0">
              <a:solidFill>
                <a:srgbClr val="C00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28" name="شكل بيضاوي 12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8653200" y="2589916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29" name="شكل بيضاوي 12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815000" y="2589916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0" name="شكل بيضاوي 12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976800" y="2589916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1" name="شكل بيضاوي 13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138600" y="2589916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2" name="شكل بيضاوي 13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224200" y="2602579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3" name="شكل بيضاوي 13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386000" y="2614069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4" name="شكل بيضاوي 13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505200" y="2614069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5" name="شكل بيضاوي 13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2633400" y="2589916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6" name="شكل بيضاوي 13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676400" y="2589916"/>
            <a:ext cx="7620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70" name="شكل بيضاوي 26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491400" y="32515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271" name="شكل بيضاوي 27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8653200" y="32515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272" name="شكل بيضاوي 27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815000" y="32515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273" name="شكل بيضاوي 27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976800" y="32515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274" name="شكل بيضاوي 27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138600" y="32515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275" name="شكل بيضاوي 27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224200" y="3264226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276" name="شكل بيضاوي 27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386000" y="3275716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277" name="شكل بيضاوي 27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505200" y="3275716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278" name="شكل بيضاوي 27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2633400" y="32515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279" name="شكل بيضاوي 27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676400" y="3251563"/>
            <a:ext cx="7620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280" name="شكل بيضاوي 27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491400" y="3861163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81" name="شكل بيضاوي 28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8653200" y="3861163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82" name="شكل بيضاوي 28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815000" y="3861163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83" name="شكل بيضاوي 28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976800" y="3861163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84" name="شكل بيضاوي 28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138600" y="3861163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85" name="شكل بيضاوي 28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224200" y="3873826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86" name="شكل بيضاوي 28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386000" y="3885316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87" name="شكل بيضاوي 28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505200" y="3885316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88" name="شكل بيضاوي 28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2633400" y="3861163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89" name="شكل بيضاوي 28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676400" y="3861163"/>
            <a:ext cx="7620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90" name="شكل بيضاوي 28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491400" y="4546963"/>
            <a:ext cx="643200" cy="724784"/>
          </a:xfrm>
          <a:prstGeom prst="ellipse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91" name="شكل بيضاوي 29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8653200" y="4546963"/>
            <a:ext cx="643200" cy="724784"/>
          </a:xfrm>
          <a:prstGeom prst="ellipse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92" name="شكل بيضاوي 29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815000" y="4546963"/>
            <a:ext cx="643200" cy="724784"/>
          </a:xfrm>
          <a:prstGeom prst="ellipse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93" name="شكل بيضاوي 29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976800" y="4546963"/>
            <a:ext cx="643200" cy="724784"/>
          </a:xfrm>
          <a:prstGeom prst="ellipse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94" name="شكل بيضاوي 29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138600" y="4546963"/>
            <a:ext cx="643200" cy="724784"/>
          </a:xfrm>
          <a:prstGeom prst="ellipse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95" name="شكل بيضاوي 29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224200" y="4559626"/>
            <a:ext cx="643200" cy="724784"/>
          </a:xfrm>
          <a:prstGeom prst="ellipse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96" name="شكل بيضاوي 29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386000" y="4571116"/>
            <a:ext cx="643200" cy="724784"/>
          </a:xfrm>
          <a:prstGeom prst="ellipse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97" name="شكل بيضاوي 29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505200" y="4571116"/>
            <a:ext cx="643200" cy="724784"/>
          </a:xfrm>
          <a:prstGeom prst="ellipse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98" name="شكل بيضاوي 29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2633400" y="4546963"/>
            <a:ext cx="643200" cy="724784"/>
          </a:xfrm>
          <a:prstGeom prst="ellipse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99" name="شكل بيضاوي 29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676400" y="4546963"/>
            <a:ext cx="762000" cy="724784"/>
          </a:xfrm>
          <a:prstGeom prst="ellipse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00" name="شكل بيضاوي 29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491400" y="5143500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01" name="شكل بيضاوي 30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8653200" y="5143500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02" name="شكل بيضاوي 30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815000" y="5143500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03" name="شكل بيضاوي 30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976800" y="5143500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04" name="شكل بيضاوي 30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138600" y="5143500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05" name="شكل بيضاوي 30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224200" y="5156163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06" name="شكل بيضاوي 30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386000" y="5167653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07" name="شكل بيضاوي 30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505200" y="5167653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08" name="شكل بيضاوي 30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2633400" y="5143500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09" name="شكل بيضاوي 30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676400" y="5143500"/>
            <a:ext cx="7620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10" name="شكل بيضاوي 30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491400" y="5842363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11" name="شكل بيضاوي 31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8653200" y="5842363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12" name="شكل بيضاوي 31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815000" y="5842363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13" name="شكل بيضاوي 31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976800" y="5842363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14" name="شكل بيضاوي 31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138600" y="5842363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15" name="شكل بيضاوي 31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224200" y="5855026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16" name="شكل بيضاوي 31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386000" y="5866516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17" name="شكل بيضاوي 31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505200" y="5866516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18" name="شكل بيضاوي 31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2633400" y="5842363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19" name="شكل بيضاوي 31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676400" y="5842363"/>
            <a:ext cx="7620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20" name="شكل بيضاوي 31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491400" y="64519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21" name="شكل بيضاوي 32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8653200" y="64519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22" name="شكل بيضاوي 32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815000" y="64519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23" name="شكل بيضاوي 32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976800" y="64519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24" name="شكل بيضاوي 32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138600" y="64519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25" name="شكل بيضاوي 32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224200" y="6464626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26" name="شكل بيضاوي 32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386000" y="6476116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27" name="شكل بيضاوي 32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505200" y="6476116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28" name="شكل بيضاوي 32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2633400" y="64519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29" name="شكل بيضاوي 32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676400" y="6451963"/>
            <a:ext cx="7620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30" name="شكل بيضاوي 32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491400" y="7124700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31" name="شكل بيضاوي 33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8653200" y="7124700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32" name="شكل بيضاوي 33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815000" y="7124700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33" name="شكل بيضاوي 33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976800" y="7124700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34" name="شكل بيضاوي 33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138600" y="7124700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35" name="شكل بيضاوي 33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224200" y="7137363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36" name="شكل بيضاوي 33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386000" y="7148853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37" name="شكل بيضاوي 33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505200" y="7148853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38" name="شكل بيضاوي 33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2633400" y="7124700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39" name="شكل بيضاوي 33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676400" y="7124700"/>
            <a:ext cx="7620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40" name="شكل بيضاوي 33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491400" y="7747363"/>
            <a:ext cx="6432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41" name="شكل بيضاوي 34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8653200" y="7747363"/>
            <a:ext cx="6432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42" name="شكل بيضاوي 34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815000" y="7747363"/>
            <a:ext cx="6432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43" name="شكل بيضاوي 34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976800" y="7747363"/>
            <a:ext cx="6432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44" name="شكل بيضاوي 34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138600" y="7747363"/>
            <a:ext cx="6432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45" name="شكل بيضاوي 34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224200" y="7760026"/>
            <a:ext cx="6432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46" name="شكل بيضاوي 34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386000" y="7771516"/>
            <a:ext cx="6432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47" name="شكل بيضاوي 34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505200" y="7771516"/>
            <a:ext cx="6432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48" name="شكل بيضاوي 34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2633400" y="7747363"/>
            <a:ext cx="6432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49" name="شكل بيضاوي 34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676400" y="7747363"/>
            <a:ext cx="7620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50" name="شكل بيضاوي 34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491400" y="8433163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51" name="شكل بيضاوي 35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8653200" y="8433163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52" name="شكل بيضاوي 35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815000" y="8433163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53" name="شكل بيضاوي 35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976800" y="8433163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54" name="شكل بيضاوي 35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138600" y="8433163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55" name="شكل بيضاوي 35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224200" y="8445826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56" name="شكل بيضاوي 35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386000" y="8457316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57" name="شكل بيضاوي 35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505200" y="8457316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58" name="شكل بيضاوي 35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2633400" y="8433163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59" name="شكل بيضاوي 35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676400" y="8433163"/>
            <a:ext cx="7620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70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2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2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2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2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2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 tmFilter="0, 0; .2, .5; .8, .5; 1, 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250" autoRev="1" fill="hold"/>
                                        <p:tgtEl>
                                          <p:spTgt spid="2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2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2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2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2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2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 tmFilter="0, 0; .2, .5; .8, .5; 1, 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4" dur="250" autoRev="1" fill="hold"/>
                                        <p:tgtEl>
                                          <p:spTgt spid="2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 tmFilter="0, 0; .2, .5; .8, .5; 1, 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2" dur="250" autoRev="1" fill="hold"/>
                                        <p:tgtEl>
                                          <p:spTgt spid="2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 tmFilter="0, 0; .2, .5; .8, .5; 1, 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0" dur="250" autoRev="1" fill="hold"/>
                                        <p:tgtEl>
                                          <p:spTgt spid="2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 tmFilter="0, 0; .2, .5; .8, .5; 1, 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8" dur="250" autoRev="1" fill="hold"/>
                                        <p:tgtEl>
                                          <p:spTgt spid="2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 tmFilter="0, 0; .2, .5; .8, .5; 1, 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6" dur="250" autoRev="1" fill="hold"/>
                                        <p:tgtEl>
                                          <p:spTgt spid="2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2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2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 tmFilter="0, 0; .2, .5; .8, .5; 1, 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0" dur="250" autoRev="1" fill="hold"/>
                                        <p:tgtEl>
                                          <p:spTgt spid="2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2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 tmFilter="0, 0; .2, .5; .8, .5; 1, 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6" dur="250" autoRev="1" fill="hold"/>
                                        <p:tgtEl>
                                          <p:spTgt spid="2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 tmFilter="0, 0; .2, .5; .8, .5; 1, 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4" dur="250" autoRev="1" fill="hold"/>
                                        <p:tgtEl>
                                          <p:spTgt spid="2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 tmFilter="0, 0; .2, .5; .8, .5; 1, 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2" dur="250" autoRev="1" fill="hold"/>
                                        <p:tgtEl>
                                          <p:spTgt spid="2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 tmFilter="0, 0; .2, .5; .8, .5; 1, 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0" dur="250" autoRev="1" fill="hold"/>
                                        <p:tgtEl>
                                          <p:spTgt spid="2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 tmFilter="0, 0; .2, .5; .8, .5; 1, 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8" dur="250" autoRev="1" fill="hold"/>
                                        <p:tgtEl>
                                          <p:spTgt spid="2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 tmFilter="0, 0; .2, .5; .8, .5; 1, 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6" dur="250" autoRev="1" fill="hold"/>
                                        <p:tgtEl>
                                          <p:spTgt spid="2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 tmFilter="0, 0; .2, .5; .8, .5; 1, 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4" dur="250" autoRev="1" fill="hold"/>
                                        <p:tgtEl>
                                          <p:spTgt spid="2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 tmFilter="0, 0; .2, .5; .8, .5; 1, 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2" dur="250" autoRev="1" fill="hold"/>
                                        <p:tgtEl>
                                          <p:spTgt spid="2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 tmFilter="0, 0; .2, .5; .8, .5; 1, 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0" dur="250" autoRev="1" fill="hold"/>
                                        <p:tgtEl>
                                          <p:spTgt spid="2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 tmFilter="0, 0; .2, .5; .8, .5; 1, 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8" dur="250" autoRev="1" fill="hold"/>
                                        <p:tgtEl>
                                          <p:spTgt spid="3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3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 tmFilter="0, 0; .2, .5; .8, .5; 1, 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4" dur="250" autoRev="1" fill="hold"/>
                                        <p:tgtEl>
                                          <p:spTgt spid="3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500" tmFilter="0, 0; .2, .5; .8, .5; 1, 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2" dur="250" autoRev="1" fill="hold"/>
                                        <p:tgtEl>
                                          <p:spTgt spid="3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9" dur="500" tmFilter="0, 0; .2, .5; .8, .5; 1, 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0" dur="250" autoRev="1" fill="hold"/>
                                        <p:tgtEl>
                                          <p:spTgt spid="3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 tmFilter="0, 0; .2, .5; .8, .5; 1, 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8" dur="250" autoRev="1" fill="hold"/>
                                        <p:tgtEl>
                                          <p:spTgt spid="3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5" dur="500" tmFilter="0, 0; .2, .5; .8, .5; 1, 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6" dur="250" autoRev="1" fill="hold"/>
                                        <p:tgtEl>
                                          <p:spTgt spid="3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500" tmFilter="0, 0; .2, .5; .8, .5; 1, 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4" dur="250" autoRev="1" fill="hold"/>
                                        <p:tgtEl>
                                          <p:spTgt spid="3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5" fill="hold">
                      <p:stCondLst>
                        <p:cond delay="indefinite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500" tmFilter="0, 0; .2, .5; .8, .5; 1, 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2" dur="250" autoRev="1" fill="hold"/>
                                        <p:tgtEl>
                                          <p:spTgt spid="3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9" dur="500" tmFilter="0, 0; .2, .5; .8, .5; 1, 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0" dur="250" autoRev="1" fill="hold"/>
                                        <p:tgtEl>
                                          <p:spTgt spid="3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500" tmFilter="0, 0; .2, .5; .8, .5; 1, 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8" dur="250" autoRev="1" fill="hold"/>
                                        <p:tgtEl>
                                          <p:spTgt spid="3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 tmFilter="0, 0; .2, .5; .8, .5; 1, 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6" dur="250" autoRev="1" fill="hold"/>
                                        <p:tgtEl>
                                          <p:spTgt spid="3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7" fill="hold">
                      <p:stCondLst>
                        <p:cond delay="indefinite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500" tmFilter="0, 0; .2, .5; .8, .5; 1, 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4" dur="250" autoRev="1" fill="hold"/>
                                        <p:tgtEl>
                                          <p:spTgt spid="3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1" dur="500" tmFilter="0, 0; .2, .5; .8, .5; 1, 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2" dur="250" autoRev="1" fill="hold"/>
                                        <p:tgtEl>
                                          <p:spTgt spid="3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500" tmFilter="0, 0; .2, .5; .8, .5; 1, 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0" dur="250" autoRev="1" fill="hold"/>
                                        <p:tgtEl>
                                          <p:spTgt spid="3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1" fill="hold">
                      <p:stCondLst>
                        <p:cond delay="indefinite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500" tmFilter="0, 0; .2, .5; .8, .5; 1, 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8" dur="250" autoRev="1" fill="hold"/>
                                        <p:tgtEl>
                                          <p:spTgt spid="3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9" fill="hold">
                      <p:stCondLst>
                        <p:cond delay="indefinite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5" dur="500" tmFilter="0, 0; .2, .5; .8, .5; 1, 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6" dur="250" autoRev="1" fill="hold"/>
                                        <p:tgtEl>
                                          <p:spTgt spid="3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500" tmFilter="0, 0; .2, .5; .8, .5; 1, 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4" dur="250" autoRev="1" fill="hold"/>
                                        <p:tgtEl>
                                          <p:spTgt spid="3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5" fill="hold">
                      <p:stCondLst>
                        <p:cond delay="indefinite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1" dur="500" tmFilter="0, 0; .2, .5; .8, .5; 1, 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2" dur="250" autoRev="1" fill="hold"/>
                                        <p:tgtEl>
                                          <p:spTgt spid="3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9" dur="500" tmFilter="0, 0; .2, .5; .8, .5; 1, 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0" dur="250" autoRev="1" fill="hold"/>
                                        <p:tgtEl>
                                          <p:spTgt spid="3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1" fill="hold">
                      <p:stCondLst>
                        <p:cond delay="indefinite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7" dur="500" tmFilter="0, 0; .2, .5; .8, .5; 1, 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8" dur="250" autoRev="1" fill="hold"/>
                                        <p:tgtEl>
                                          <p:spTgt spid="3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9" fill="hold">
                      <p:stCondLst>
                        <p:cond delay="indefinite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0"/>
                            </p:stCondLst>
                            <p:childTnLst>
                              <p:par>
                                <p:cTn id="51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5" dur="500" tmFilter="0, 0; .2, .5; .8, .5; 1, 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6" dur="250" autoRev="1" fill="hold"/>
                                        <p:tgtEl>
                                          <p:spTgt spid="3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7" fill="hold">
                      <p:stCondLst>
                        <p:cond delay="indefinite"/>
                      </p:stCondLst>
                      <p:childTnLst>
                        <p:par>
                          <p:cTn id="518" fill="hold">
                            <p:stCondLst>
                              <p:cond delay="0"/>
                            </p:stCondLst>
                            <p:childTnLst>
                              <p:par>
                                <p:cTn id="5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3" dur="500" tmFilter="0, 0; .2, .5; .8, .5; 1, 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4" dur="250" autoRev="1" fill="hold"/>
                                        <p:tgtEl>
                                          <p:spTgt spid="3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5" fill="hold">
                      <p:stCondLst>
                        <p:cond delay="indefinite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 tmFilter="0, 0; .2, .5; .8, .5; 1, 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2" dur="250" autoRev="1" fill="hold"/>
                                        <p:tgtEl>
                                          <p:spTgt spid="3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3" fill="hold">
                      <p:stCondLst>
                        <p:cond delay="indefinite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9" dur="500" tmFilter="0, 0; .2, .5; .8, .5; 1, 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0" dur="250" autoRev="1" fill="hold"/>
                                        <p:tgtEl>
                                          <p:spTgt spid="3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1" fill="hold">
                      <p:stCondLst>
                        <p:cond delay="indefinite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0"/>
                            </p:stCondLst>
                            <p:childTnLst>
                              <p:par>
                                <p:cTn id="54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7" dur="500" tmFilter="0, 0; .2, .5; .8, .5; 1, 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8" dur="250" autoRev="1" fill="hold"/>
                                        <p:tgtEl>
                                          <p:spTgt spid="3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9" fill="hold">
                      <p:stCondLst>
                        <p:cond delay="indefinite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0"/>
                            </p:stCondLst>
                            <p:childTnLst>
                              <p:par>
                                <p:cTn id="55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5" dur="500" tmFilter="0, 0; .2, .5; .8, .5; 1, 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6" dur="250" autoRev="1" fill="hold"/>
                                        <p:tgtEl>
                                          <p:spTgt spid="3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7" fill="hold">
                      <p:stCondLst>
                        <p:cond delay="indefinite"/>
                      </p:stCondLst>
                      <p:childTnLst>
                        <p:par>
                          <p:cTn id="558" fill="hold">
                            <p:stCondLst>
                              <p:cond delay="0"/>
                            </p:stCondLst>
                            <p:childTnLst>
                              <p:par>
                                <p:cTn id="5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3" dur="500" tmFilter="0, 0; .2, .5; .8, .5; 1, 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4" dur="250" autoRev="1" fill="hold"/>
                                        <p:tgtEl>
                                          <p:spTgt spid="3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5" fill="hold">
                      <p:stCondLst>
                        <p:cond delay="indefinite"/>
                      </p:stCondLst>
                      <p:childTnLst>
                        <p:par>
                          <p:cTn id="566" fill="hold">
                            <p:stCondLst>
                              <p:cond delay="0"/>
                            </p:stCondLst>
                            <p:childTnLst>
                              <p:par>
                                <p:cTn id="5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0"/>
                            </p:stCondLst>
                            <p:childTnLst>
                              <p:par>
                                <p:cTn id="57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1" dur="500" tmFilter="0, 0; .2, .5; .8, .5; 1, 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2" dur="250" autoRev="1" fill="hold"/>
                                        <p:tgtEl>
                                          <p:spTgt spid="3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3" fill="hold">
                      <p:stCondLst>
                        <p:cond delay="indefinite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7" fill="hold">
                            <p:stCondLst>
                              <p:cond delay="0"/>
                            </p:stCondLst>
                            <p:childTnLst>
                              <p:par>
                                <p:cTn id="57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9" dur="500" tmFilter="0, 0; .2, .5; .8, .5; 1, 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0" dur="250" autoRev="1" fill="hold"/>
                                        <p:tgtEl>
                                          <p:spTgt spid="3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5" fill="hold">
                            <p:stCondLst>
                              <p:cond delay="0"/>
                            </p:stCondLst>
                            <p:childTnLst>
                              <p:par>
                                <p:cTn id="58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7" dur="500" tmFilter="0, 0; .2, .5; .8, .5; 1, 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8" dur="250" autoRev="1" fill="hold"/>
                                        <p:tgtEl>
                                          <p:spTgt spid="3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9" fill="hold">
                      <p:stCondLst>
                        <p:cond delay="indefinite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5" dur="500" tmFilter="0, 0; .2, .5; .8, .5; 1, 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6" dur="250" autoRev="1" fill="hold"/>
                                        <p:tgtEl>
                                          <p:spTgt spid="3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7" fill="hold">
                      <p:stCondLst>
                        <p:cond delay="indefinite"/>
                      </p:stCondLst>
                      <p:childTnLst>
                        <p:par>
                          <p:cTn id="598" fill="hold">
                            <p:stCondLst>
                              <p:cond delay="0"/>
                            </p:stCondLst>
                            <p:childTnLst>
                              <p:par>
                                <p:cTn id="5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0"/>
                            </p:stCondLst>
                            <p:childTnLst>
                              <p:par>
                                <p:cTn id="60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3" dur="500" tmFilter="0, 0; .2, .5; .8, .5; 1, 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4" dur="250" autoRev="1" fill="hold"/>
                                        <p:tgtEl>
                                          <p:spTgt spid="3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5" fill="hold">
                      <p:stCondLst>
                        <p:cond delay="indefinite"/>
                      </p:stCondLst>
                      <p:childTnLst>
                        <p:par>
                          <p:cTn id="606" fill="hold">
                            <p:stCondLst>
                              <p:cond delay="0"/>
                            </p:stCondLst>
                            <p:childTnLst>
                              <p:par>
                                <p:cTn id="6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9" fill="hold">
                            <p:stCondLst>
                              <p:cond delay="0"/>
                            </p:stCondLst>
                            <p:childTnLst>
                              <p:par>
                                <p:cTn id="61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1" dur="500" tmFilter="0, 0; .2, .5; .8, .5; 1, 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2" dur="250" autoRev="1" fill="hold"/>
                                        <p:tgtEl>
                                          <p:spTgt spid="3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3" fill="hold">
                      <p:stCondLst>
                        <p:cond delay="indefinite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7" fill="hold">
                            <p:stCondLst>
                              <p:cond delay="0"/>
                            </p:stCondLst>
                            <p:childTnLst>
                              <p:par>
                                <p:cTn id="61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9" dur="500" tmFilter="0, 0; .2, .5; .8, .5; 1, 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0" dur="250" autoRev="1" fill="hold"/>
                                        <p:tgtEl>
                                          <p:spTgt spid="3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1" fill="hold">
                      <p:stCondLst>
                        <p:cond delay="indefinite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7" dur="500" tmFilter="0, 0; .2, .5; .8, .5; 1, 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8" dur="250" autoRev="1" fill="hold"/>
                                        <p:tgtEl>
                                          <p:spTgt spid="3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9" fill="hold">
                      <p:stCondLst>
                        <p:cond delay="indefinite"/>
                      </p:stCondLst>
                      <p:childTnLst>
                        <p:par>
                          <p:cTn id="630" fill="hold">
                            <p:stCondLst>
                              <p:cond delay="0"/>
                            </p:stCondLst>
                            <p:childTnLst>
                              <p:par>
                                <p:cTn id="6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3" fill="hold">
                            <p:stCondLst>
                              <p:cond delay="0"/>
                            </p:stCondLst>
                            <p:childTnLst>
                              <p:par>
                                <p:cTn id="63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5" dur="500" tmFilter="0, 0; .2, .5; .8, .5; 1, 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6" dur="250" autoRev="1" fill="hold"/>
                                        <p:tgtEl>
                                          <p:spTgt spid="3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7" fill="hold">
                      <p:stCondLst>
                        <p:cond delay="indefinite"/>
                      </p:stCondLst>
                      <p:childTnLst>
                        <p:par>
                          <p:cTn id="638" fill="hold">
                            <p:stCondLst>
                              <p:cond delay="0"/>
                            </p:stCondLst>
                            <p:childTnLst>
                              <p:par>
                                <p:cTn id="6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1" fill="hold">
                            <p:stCondLst>
                              <p:cond delay="0"/>
                            </p:stCondLst>
                            <p:childTnLst>
                              <p:par>
                                <p:cTn id="64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3" dur="500" tmFilter="0, 0; .2, .5; .8, .5; 1, 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4" dur="250" autoRev="1" fill="hold"/>
                                        <p:tgtEl>
                                          <p:spTgt spid="3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5" fill="hold">
                      <p:stCondLst>
                        <p:cond delay="indefinite"/>
                      </p:stCondLst>
                      <p:childTnLst>
                        <p:par>
                          <p:cTn id="646" fill="hold">
                            <p:stCondLst>
                              <p:cond delay="0"/>
                            </p:stCondLst>
                            <p:childTnLst>
                              <p:par>
                                <p:cTn id="6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1" dur="500" tmFilter="0, 0; .2, .5; .8, .5; 1, 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2" dur="250" autoRev="1" fill="hold"/>
                                        <p:tgtEl>
                                          <p:spTgt spid="3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3" fill="hold">
                      <p:stCondLst>
                        <p:cond delay="indefinite"/>
                      </p:stCondLst>
                      <p:childTnLst>
                        <p:par>
                          <p:cTn id="654" fill="hold">
                            <p:stCondLst>
                              <p:cond delay="0"/>
                            </p:stCondLst>
                            <p:childTnLst>
                              <p:par>
                                <p:cTn id="6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7" fill="hold">
                            <p:stCondLst>
                              <p:cond delay="0"/>
                            </p:stCondLst>
                            <p:childTnLst>
                              <p:par>
                                <p:cTn id="65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9" dur="500" tmFilter="0, 0; .2, .5; .8, .5; 1, 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0" dur="250" autoRev="1" fill="hold"/>
                                        <p:tgtEl>
                                          <p:spTgt spid="3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1" fill="hold">
                      <p:stCondLst>
                        <p:cond delay="indefinite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5" fill="hold">
                            <p:stCondLst>
                              <p:cond delay="0"/>
                            </p:stCondLst>
                            <p:childTnLst>
                              <p:par>
                                <p:cTn id="66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7" dur="500" tmFilter="0, 0; .2, .5; .8, .5; 1, 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8" dur="250" autoRev="1" fill="hold"/>
                                        <p:tgtEl>
                                          <p:spTgt spid="3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9" fill="hold">
                      <p:stCondLst>
                        <p:cond delay="indefinite"/>
                      </p:stCondLst>
                      <p:childTnLst>
                        <p:par>
                          <p:cTn id="670" fill="hold">
                            <p:stCondLst>
                              <p:cond delay="0"/>
                            </p:stCondLst>
                            <p:childTnLst>
                              <p:par>
                                <p:cTn id="6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3" fill="hold">
                            <p:stCondLst>
                              <p:cond delay="0"/>
                            </p:stCondLst>
                            <p:childTnLst>
                              <p:par>
                                <p:cTn id="67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5" dur="500" tmFilter="0, 0; .2, .5; .8, .5; 1, 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6" dur="250" autoRev="1" fill="hold"/>
                                        <p:tgtEl>
                                          <p:spTgt spid="3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7" fill="hold">
                      <p:stCondLst>
                        <p:cond delay="indefinite"/>
                      </p:stCondLst>
                      <p:childTnLst>
                        <p:par>
                          <p:cTn id="678" fill="hold">
                            <p:stCondLst>
                              <p:cond delay="0"/>
                            </p:stCondLst>
                            <p:childTnLst>
                              <p:par>
                                <p:cTn id="6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1" fill="hold">
                            <p:stCondLst>
                              <p:cond delay="0"/>
                            </p:stCondLst>
                            <p:childTnLst>
                              <p:par>
                                <p:cTn id="68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3" dur="500" tmFilter="0, 0; .2, .5; .8, .5; 1, 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4" dur="250" autoRev="1" fill="hold"/>
                                        <p:tgtEl>
                                          <p:spTgt spid="3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5" fill="hold">
                      <p:stCondLst>
                        <p:cond delay="indefinite"/>
                      </p:stCondLst>
                      <p:childTnLst>
                        <p:par>
                          <p:cTn id="686" fill="hold">
                            <p:stCondLst>
                              <p:cond delay="0"/>
                            </p:stCondLst>
                            <p:childTnLst>
                              <p:par>
                                <p:cTn id="6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9" fill="hold">
                            <p:stCondLst>
                              <p:cond delay="0"/>
                            </p:stCondLst>
                            <p:childTnLst>
                              <p:par>
                                <p:cTn id="69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1" dur="500" tmFilter="0, 0; .2, .5; .8, .5; 1, 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2" dur="250" autoRev="1" fill="hold"/>
                                        <p:tgtEl>
                                          <p:spTgt spid="3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3" fill="hold">
                      <p:stCondLst>
                        <p:cond delay="indefinite"/>
                      </p:stCondLst>
                      <p:childTnLst>
                        <p:par>
                          <p:cTn id="694" fill="hold">
                            <p:stCondLst>
                              <p:cond delay="0"/>
                            </p:stCondLst>
                            <p:childTnLst>
                              <p:par>
                                <p:cTn id="6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7" fill="hold">
                            <p:stCondLst>
                              <p:cond delay="0"/>
                            </p:stCondLst>
                            <p:childTnLst>
                              <p:par>
                                <p:cTn id="69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9" dur="500" tmFilter="0, 0; .2, .5; .8, .5; 1, 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0" dur="250" autoRev="1" fill="hold"/>
                                        <p:tgtEl>
                                          <p:spTgt spid="3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1" fill="hold">
                      <p:stCondLst>
                        <p:cond delay="indefinite"/>
                      </p:stCondLst>
                      <p:childTnLst>
                        <p:par>
                          <p:cTn id="702" fill="hold">
                            <p:stCondLst>
                              <p:cond delay="0"/>
                            </p:stCondLst>
                            <p:childTnLst>
                              <p:par>
                                <p:cTn id="7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5" fill="hold">
                            <p:stCondLst>
                              <p:cond delay="0"/>
                            </p:stCondLst>
                            <p:childTnLst>
                              <p:par>
                                <p:cTn id="70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7" dur="500" tmFilter="0, 0; .2, .5; .8, .5; 1, 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8" dur="250" autoRev="1" fill="hold"/>
                                        <p:tgtEl>
                                          <p:spTgt spid="3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9" fill="hold">
                      <p:stCondLst>
                        <p:cond delay="indefinite"/>
                      </p:stCondLst>
                      <p:childTnLst>
                        <p:par>
                          <p:cTn id="710" fill="hold">
                            <p:stCondLst>
                              <p:cond delay="0"/>
                            </p:stCondLst>
                            <p:childTnLst>
                              <p:par>
                                <p:cTn id="7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3" fill="hold">
                            <p:stCondLst>
                              <p:cond delay="0"/>
                            </p:stCondLst>
                            <p:childTnLst>
                              <p:par>
                                <p:cTn id="71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5" dur="500" tmFilter="0, 0; .2, .5; .8, .5; 1, 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6" dur="250" autoRev="1" fill="hold"/>
                                        <p:tgtEl>
                                          <p:spTgt spid="3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7" fill="hold">
                      <p:stCondLst>
                        <p:cond delay="indefinite"/>
                      </p:stCondLst>
                      <p:childTnLst>
                        <p:par>
                          <p:cTn id="718" fill="hold">
                            <p:stCondLst>
                              <p:cond delay="0"/>
                            </p:stCondLst>
                            <p:childTnLst>
                              <p:par>
                                <p:cTn id="7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1" fill="hold">
                            <p:stCondLst>
                              <p:cond delay="0"/>
                            </p:stCondLst>
                            <p:childTnLst>
                              <p:par>
                                <p:cTn id="72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3" dur="500" tmFilter="0, 0; .2, .5; .8, .5; 1, 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4" dur="250" autoRev="1" fill="hold"/>
                                        <p:tgtEl>
                                          <p:spTgt spid="3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5" fill="hold">
                      <p:stCondLst>
                        <p:cond delay="indefinite"/>
                      </p:stCondLst>
                      <p:childTnLst>
                        <p:par>
                          <p:cTn id="726" fill="hold">
                            <p:stCondLst>
                              <p:cond delay="0"/>
                            </p:stCondLst>
                            <p:childTnLst>
                              <p:par>
                                <p:cTn id="7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9" fill="hold">
                            <p:stCondLst>
                              <p:cond delay="0"/>
                            </p:stCondLst>
                            <p:childTnLst>
                              <p:par>
                                <p:cTn id="73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1" dur="500" tmFilter="0, 0; .2, .5; .8, .5; 1, 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2" dur="250" autoRev="1" fill="hold"/>
                                        <p:tgtEl>
                                          <p:spTgt spid="3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3" fill="hold">
                      <p:stCondLst>
                        <p:cond delay="indefinite"/>
                      </p:stCondLst>
                      <p:childTnLst>
                        <p:par>
                          <p:cTn id="734" fill="hold">
                            <p:stCondLst>
                              <p:cond delay="0"/>
                            </p:stCondLst>
                            <p:childTnLst>
                              <p:par>
                                <p:cTn id="7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7" fill="hold">
                            <p:stCondLst>
                              <p:cond delay="0"/>
                            </p:stCondLst>
                            <p:childTnLst>
                              <p:par>
                                <p:cTn id="73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9" dur="500" tmFilter="0, 0; .2, .5; .8, .5; 1, 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0" dur="250" autoRev="1" fill="hold"/>
                                        <p:tgtEl>
                                          <p:spTgt spid="3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1" fill="hold">
                      <p:stCondLst>
                        <p:cond delay="indefinite"/>
                      </p:stCondLst>
                      <p:childTnLst>
                        <p:par>
                          <p:cTn id="742" fill="hold">
                            <p:stCondLst>
                              <p:cond delay="0"/>
                            </p:stCondLst>
                            <p:childTnLst>
                              <p:par>
                                <p:cTn id="7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5" fill="hold">
                            <p:stCondLst>
                              <p:cond delay="0"/>
                            </p:stCondLst>
                            <p:childTnLst>
                              <p:par>
                                <p:cTn id="74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7" dur="500" tmFilter="0, 0; .2, .5; .8, .5; 1, 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8" dur="250" autoRev="1" fill="hold"/>
                                        <p:tgtEl>
                                          <p:spTgt spid="3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9" fill="hold">
                      <p:stCondLst>
                        <p:cond delay="indefinite"/>
                      </p:stCondLst>
                      <p:childTnLst>
                        <p:par>
                          <p:cTn id="750" fill="hold">
                            <p:stCondLst>
                              <p:cond delay="0"/>
                            </p:stCondLst>
                            <p:childTnLst>
                              <p:par>
                                <p:cTn id="7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3" fill="hold">
                            <p:stCondLst>
                              <p:cond delay="0"/>
                            </p:stCondLst>
                            <p:childTnLst>
                              <p:par>
                                <p:cTn id="75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5" dur="500" tmFilter="0, 0; .2, .5; .8, .5; 1, 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6" dur="250" autoRev="1" fill="hold"/>
                                        <p:tgtEl>
                                          <p:spTgt spid="3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7" fill="hold">
                      <p:stCondLst>
                        <p:cond delay="indefinite"/>
                      </p:stCondLst>
                      <p:childTnLst>
                        <p:par>
                          <p:cTn id="758" fill="hold">
                            <p:stCondLst>
                              <p:cond delay="0"/>
                            </p:stCondLst>
                            <p:childTnLst>
                              <p:par>
                                <p:cTn id="7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1" fill="hold">
                            <p:stCondLst>
                              <p:cond delay="0"/>
                            </p:stCondLst>
                            <p:childTnLst>
                              <p:par>
                                <p:cTn id="76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3" dur="500" tmFilter="0, 0; .2, .5; .8, .5; 1, 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4" dur="250" autoRev="1" fill="hold"/>
                                        <p:tgtEl>
                                          <p:spTgt spid="3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5" fill="hold">
                      <p:stCondLst>
                        <p:cond delay="indefinite"/>
                      </p:stCondLst>
                      <p:childTnLst>
                        <p:par>
                          <p:cTn id="766" fill="hold">
                            <p:stCondLst>
                              <p:cond delay="0"/>
                            </p:stCondLst>
                            <p:childTnLst>
                              <p:par>
                                <p:cTn id="7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>
                            <p:stCondLst>
                              <p:cond delay="0"/>
                            </p:stCondLst>
                            <p:childTnLst>
                              <p:par>
                                <p:cTn id="77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1" dur="500" tmFilter="0, 0; .2, .5; .8, .5; 1, 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2" dur="250" autoRev="1" fill="hold"/>
                                        <p:tgtEl>
                                          <p:spTgt spid="3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3" fill="hold">
                      <p:stCondLst>
                        <p:cond delay="indefinite"/>
                      </p:stCondLst>
                      <p:childTnLst>
                        <p:par>
                          <p:cTn id="774" fill="hold">
                            <p:stCondLst>
                              <p:cond delay="0"/>
                            </p:stCondLst>
                            <p:childTnLst>
                              <p:par>
                                <p:cTn id="7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7" fill="hold">
                            <p:stCondLst>
                              <p:cond delay="0"/>
                            </p:stCondLst>
                            <p:childTnLst>
                              <p:par>
                                <p:cTn id="77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9" dur="500" tmFilter="0, 0; .2, .5; .8, .5; 1, 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0" dur="250" autoRev="1" fill="hold"/>
                                        <p:tgtEl>
                                          <p:spTgt spid="3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1" fill="hold">
                      <p:stCondLst>
                        <p:cond delay="indefinite"/>
                      </p:stCondLst>
                      <p:childTnLst>
                        <p:par>
                          <p:cTn id="782" fill="hold">
                            <p:stCondLst>
                              <p:cond delay="0"/>
                            </p:stCondLst>
                            <p:childTnLst>
                              <p:par>
                                <p:cTn id="7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5" fill="hold">
                            <p:stCondLst>
                              <p:cond delay="0"/>
                            </p:stCondLst>
                            <p:childTnLst>
                              <p:par>
                                <p:cTn id="78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7" dur="500" tmFilter="0, 0; .2, .5; .8, .5; 1, 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8" dur="250" autoRev="1" fill="hold"/>
                                        <p:tgtEl>
                                          <p:spTgt spid="3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9" fill="hold">
                      <p:stCondLst>
                        <p:cond delay="indefinite"/>
                      </p:stCondLst>
                      <p:childTnLst>
                        <p:par>
                          <p:cTn id="790" fill="hold">
                            <p:stCondLst>
                              <p:cond delay="0"/>
                            </p:stCondLst>
                            <p:childTnLst>
                              <p:par>
                                <p:cTn id="7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3" fill="hold">
                            <p:stCondLst>
                              <p:cond delay="0"/>
                            </p:stCondLst>
                            <p:childTnLst>
                              <p:par>
                                <p:cTn id="79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5" dur="500" tmFilter="0, 0; .2, .5; .8, .5; 1, 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6" dur="250" autoRev="1" fill="hold"/>
                                        <p:tgtEl>
                                          <p:spTgt spid="3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7" fill="hold">
                      <p:stCondLst>
                        <p:cond delay="indefinite"/>
                      </p:stCondLst>
                      <p:childTnLst>
                        <p:par>
                          <p:cTn id="798" fill="hold">
                            <p:stCondLst>
                              <p:cond delay="0"/>
                            </p:stCondLst>
                            <p:childTnLst>
                              <p:par>
                                <p:cTn id="7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1" fill="hold">
                            <p:stCondLst>
                              <p:cond delay="0"/>
                            </p:stCondLst>
                            <p:childTnLst>
                              <p:par>
                                <p:cTn id="80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3" dur="500" tmFilter="0, 0; .2, .5; .8, .5; 1, 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4" dur="250" autoRev="1" fill="hold"/>
                                        <p:tgtEl>
                                          <p:spTgt spid="3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5" fill="hold">
                      <p:stCondLst>
                        <p:cond delay="indefinite"/>
                      </p:stCondLst>
                      <p:childTnLst>
                        <p:par>
                          <p:cTn id="806" fill="hold">
                            <p:stCondLst>
                              <p:cond delay="0"/>
                            </p:stCondLst>
                            <p:childTnLst>
                              <p:par>
                                <p:cTn id="8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9" fill="hold">
                            <p:stCondLst>
                              <p:cond delay="0"/>
                            </p:stCondLst>
                            <p:childTnLst>
                              <p:par>
                                <p:cTn id="81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1" dur="500" tmFilter="0, 0; .2, .5; .8, .5; 1, 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2" dur="250" autoRev="1" fill="hold"/>
                                        <p:tgtEl>
                                          <p:spTgt spid="3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3" fill="hold">
                      <p:stCondLst>
                        <p:cond delay="indefinite"/>
                      </p:stCondLst>
                      <p:childTnLst>
                        <p:par>
                          <p:cTn id="814" fill="hold">
                            <p:stCondLst>
                              <p:cond delay="0"/>
                            </p:stCondLst>
                            <p:childTnLst>
                              <p:par>
                                <p:cTn id="8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7" fill="hold">
                            <p:stCondLst>
                              <p:cond delay="0"/>
                            </p:stCondLst>
                            <p:childTnLst>
                              <p:par>
                                <p:cTn id="81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9" dur="500" tmFilter="0, 0; .2, .5; .8, .5; 1, 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0" dur="250" autoRev="1" fill="hold"/>
                                        <p:tgtEl>
                                          <p:spTgt spid="3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4" grpId="0"/>
      <p:bldP spid="123" grpId="0" animBg="1"/>
      <p:bldP spid="123" grpId="1" animBg="1"/>
      <p:bldP spid="126" grpId="0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270" grpId="0" animBg="1"/>
      <p:bldP spid="270" grpId="1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  <p:bldP spid="282" grpId="0" animBg="1"/>
      <p:bldP spid="282" grpId="1" animBg="1"/>
      <p:bldP spid="283" grpId="0" animBg="1"/>
      <p:bldP spid="283" grpId="1" animBg="1"/>
      <p:bldP spid="284" grpId="0" animBg="1"/>
      <p:bldP spid="284" grpId="1" animBg="1"/>
      <p:bldP spid="285" grpId="0" animBg="1"/>
      <p:bldP spid="285" grpId="1" animBg="1"/>
      <p:bldP spid="286" grpId="0" animBg="1"/>
      <p:bldP spid="286" grpId="1" animBg="1"/>
      <p:bldP spid="287" grpId="0" animBg="1"/>
      <p:bldP spid="287" grpId="1" animBg="1"/>
      <p:bldP spid="288" grpId="0" animBg="1"/>
      <p:bldP spid="288" grpId="1" animBg="1"/>
      <p:bldP spid="289" grpId="0" animBg="1"/>
      <p:bldP spid="289" grpId="1" animBg="1"/>
      <p:bldP spid="290" grpId="0" animBg="1"/>
      <p:bldP spid="290" grpId="1" animBg="1"/>
      <p:bldP spid="291" grpId="0" animBg="1"/>
      <p:bldP spid="291" grpId="1" animBg="1"/>
      <p:bldP spid="292" grpId="0" animBg="1"/>
      <p:bldP spid="292" grpId="1" animBg="1"/>
      <p:bldP spid="293" grpId="0" animBg="1"/>
      <p:bldP spid="293" grpId="1" animBg="1"/>
      <p:bldP spid="294" grpId="0" animBg="1"/>
      <p:bldP spid="294" grpId="1" animBg="1"/>
      <p:bldP spid="295" grpId="0" animBg="1"/>
      <p:bldP spid="295" grpId="1" animBg="1"/>
      <p:bldP spid="296" grpId="0" animBg="1"/>
      <p:bldP spid="296" grpId="1" animBg="1"/>
      <p:bldP spid="297" grpId="0" animBg="1"/>
      <p:bldP spid="297" grpId="1" animBg="1"/>
      <p:bldP spid="298" grpId="0" animBg="1"/>
      <p:bldP spid="298" grpId="1" animBg="1"/>
      <p:bldP spid="299" grpId="0" animBg="1"/>
      <p:bldP spid="299" grpId="1" animBg="1"/>
      <p:bldP spid="300" grpId="0" animBg="1"/>
      <p:bldP spid="300" grpId="1" animBg="1"/>
      <p:bldP spid="301" grpId="0" animBg="1"/>
      <p:bldP spid="301" grpId="1" animBg="1"/>
      <p:bldP spid="302" grpId="0" animBg="1"/>
      <p:bldP spid="302" grpId="1" animBg="1"/>
      <p:bldP spid="303" grpId="0" animBg="1"/>
      <p:bldP spid="303" grpId="1" animBg="1"/>
      <p:bldP spid="304" grpId="0" animBg="1"/>
      <p:bldP spid="304" grpId="1" animBg="1"/>
      <p:bldP spid="305" grpId="0" animBg="1"/>
      <p:bldP spid="305" grpId="1" animBg="1"/>
      <p:bldP spid="306" grpId="0" animBg="1"/>
      <p:bldP spid="306" grpId="1" animBg="1"/>
      <p:bldP spid="307" grpId="0" animBg="1"/>
      <p:bldP spid="307" grpId="1" animBg="1"/>
      <p:bldP spid="308" grpId="0" animBg="1"/>
      <p:bldP spid="308" grpId="1" animBg="1"/>
      <p:bldP spid="309" grpId="0" animBg="1"/>
      <p:bldP spid="309" grpId="1" animBg="1"/>
      <p:bldP spid="310" grpId="0" animBg="1"/>
      <p:bldP spid="310" grpId="1" animBg="1"/>
      <p:bldP spid="311" grpId="0" animBg="1"/>
      <p:bldP spid="311" grpId="1" animBg="1"/>
      <p:bldP spid="312" grpId="0" animBg="1"/>
      <p:bldP spid="312" grpId="1" animBg="1"/>
      <p:bldP spid="313" grpId="0" animBg="1"/>
      <p:bldP spid="313" grpId="1" animBg="1"/>
      <p:bldP spid="314" grpId="0" animBg="1"/>
      <p:bldP spid="314" grpId="1" animBg="1"/>
      <p:bldP spid="315" grpId="0" animBg="1"/>
      <p:bldP spid="315" grpId="1" animBg="1"/>
      <p:bldP spid="316" grpId="0" animBg="1"/>
      <p:bldP spid="316" grpId="1" animBg="1"/>
      <p:bldP spid="317" grpId="0" animBg="1"/>
      <p:bldP spid="317" grpId="1" animBg="1"/>
      <p:bldP spid="318" grpId="0" animBg="1"/>
      <p:bldP spid="318" grpId="1" animBg="1"/>
      <p:bldP spid="319" grpId="0" animBg="1"/>
      <p:bldP spid="319" grpId="1" animBg="1"/>
      <p:bldP spid="320" grpId="0" animBg="1"/>
      <p:bldP spid="320" grpId="1" animBg="1"/>
      <p:bldP spid="321" grpId="0" animBg="1"/>
      <p:bldP spid="321" grpId="1" animBg="1"/>
      <p:bldP spid="322" grpId="0" animBg="1"/>
      <p:bldP spid="322" grpId="1" animBg="1"/>
      <p:bldP spid="323" grpId="0" animBg="1"/>
      <p:bldP spid="323" grpId="1" animBg="1"/>
      <p:bldP spid="324" grpId="0" animBg="1"/>
      <p:bldP spid="324" grpId="1" animBg="1"/>
      <p:bldP spid="325" grpId="0" animBg="1"/>
      <p:bldP spid="325" grpId="1" animBg="1"/>
      <p:bldP spid="326" grpId="0" animBg="1"/>
      <p:bldP spid="326" grpId="1" animBg="1"/>
      <p:bldP spid="327" grpId="0" animBg="1"/>
      <p:bldP spid="327" grpId="1" animBg="1"/>
      <p:bldP spid="328" grpId="0" animBg="1"/>
      <p:bldP spid="328" grpId="1" animBg="1"/>
      <p:bldP spid="329" grpId="0" animBg="1"/>
      <p:bldP spid="329" grpId="1" animBg="1"/>
      <p:bldP spid="330" grpId="0" animBg="1"/>
      <p:bldP spid="330" grpId="1" animBg="1"/>
      <p:bldP spid="331" grpId="0" animBg="1"/>
      <p:bldP spid="331" grpId="1" animBg="1"/>
      <p:bldP spid="332" grpId="0" animBg="1"/>
      <p:bldP spid="332" grpId="1" animBg="1"/>
      <p:bldP spid="333" grpId="0" animBg="1"/>
      <p:bldP spid="333" grpId="1" animBg="1"/>
      <p:bldP spid="334" grpId="0" animBg="1"/>
      <p:bldP spid="334" grpId="1" animBg="1"/>
      <p:bldP spid="335" grpId="0" animBg="1"/>
      <p:bldP spid="335" grpId="1" animBg="1"/>
      <p:bldP spid="336" grpId="0" animBg="1"/>
      <p:bldP spid="336" grpId="1" animBg="1"/>
      <p:bldP spid="337" grpId="0" animBg="1"/>
      <p:bldP spid="337" grpId="1" animBg="1"/>
      <p:bldP spid="338" grpId="0" animBg="1"/>
      <p:bldP spid="338" grpId="1" animBg="1"/>
      <p:bldP spid="339" grpId="0" animBg="1"/>
      <p:bldP spid="339" grpId="1" animBg="1"/>
      <p:bldP spid="340" grpId="0" animBg="1"/>
      <p:bldP spid="340" grpId="1" animBg="1"/>
      <p:bldP spid="341" grpId="0" animBg="1"/>
      <p:bldP spid="341" grpId="1" animBg="1"/>
      <p:bldP spid="342" grpId="0" animBg="1"/>
      <p:bldP spid="342" grpId="1" animBg="1"/>
      <p:bldP spid="343" grpId="0" animBg="1"/>
      <p:bldP spid="343" grpId="1" animBg="1"/>
      <p:bldP spid="344" grpId="0" animBg="1"/>
      <p:bldP spid="344" grpId="1" animBg="1"/>
      <p:bldP spid="345" grpId="0" animBg="1"/>
      <p:bldP spid="345" grpId="1" animBg="1"/>
      <p:bldP spid="346" grpId="0" animBg="1"/>
      <p:bldP spid="346" grpId="1" animBg="1"/>
      <p:bldP spid="347" grpId="0" animBg="1"/>
      <p:bldP spid="347" grpId="1" animBg="1"/>
      <p:bldP spid="348" grpId="0" animBg="1"/>
      <p:bldP spid="348" grpId="1" animBg="1"/>
      <p:bldP spid="349" grpId="0" animBg="1"/>
      <p:bldP spid="349" grpId="1" animBg="1"/>
      <p:bldP spid="350" grpId="0" animBg="1"/>
      <p:bldP spid="350" grpId="1" animBg="1"/>
      <p:bldP spid="351" grpId="0" animBg="1"/>
      <p:bldP spid="351" grpId="1" animBg="1"/>
      <p:bldP spid="352" grpId="0" animBg="1"/>
      <p:bldP spid="352" grpId="1" animBg="1"/>
      <p:bldP spid="353" grpId="0" animBg="1"/>
      <p:bldP spid="353" grpId="1" animBg="1"/>
      <p:bldP spid="354" grpId="0" animBg="1"/>
      <p:bldP spid="354" grpId="1" animBg="1"/>
      <p:bldP spid="355" grpId="0" animBg="1"/>
      <p:bldP spid="355" grpId="1" animBg="1"/>
      <p:bldP spid="356" grpId="0" animBg="1"/>
      <p:bldP spid="356" grpId="1" animBg="1"/>
      <p:bldP spid="357" grpId="0" animBg="1"/>
      <p:bldP spid="357" grpId="1" animBg="1"/>
      <p:bldP spid="358" grpId="0" animBg="1"/>
      <p:bldP spid="358" grpId="1" animBg="1"/>
      <p:bldP spid="359" grpId="0" animBg="1"/>
      <p:bldP spid="35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/>
          <p:nvPr/>
        </p:nvSpPr>
        <p:spPr>
          <a:xfrm>
            <a:off x="4929189" y="3676650"/>
            <a:ext cx="8434350" cy="3981477"/>
          </a:xfrm>
          <a:prstGeom prst="rect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21" tIns="68543" rIns="137121" bIns="68543" anchor="t" anchorCtr="0">
            <a:noAutofit/>
          </a:bodyPr>
          <a:lstStyle/>
          <a:p>
            <a:endParaRPr sz="2300"/>
          </a:p>
        </p:txBody>
      </p:sp>
      <p:sp>
        <p:nvSpPr>
          <p:cNvPr id="86" name="Google Shape;86;p13"/>
          <p:cNvSpPr/>
          <p:nvPr/>
        </p:nvSpPr>
        <p:spPr>
          <a:xfrm>
            <a:off x="5503990" y="4090004"/>
            <a:ext cx="7003259" cy="2169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10800" b="1" dirty="0">
                <a:solidFill>
                  <a:srgbClr val="CC0099"/>
                </a:solidFill>
                <a:latin typeface="+mj-lt"/>
                <a:ea typeface="Montserrat Black"/>
                <a:cs typeface="Montserrat Black"/>
                <a:sym typeface="Montserrat Black"/>
              </a:rPr>
              <a:t>توكلنا على الله</a:t>
            </a:r>
            <a:endParaRPr sz="10800" dirty="0">
              <a:solidFill>
                <a:srgbClr val="CC0099"/>
              </a:solidFill>
              <a:latin typeface="+mj-lt"/>
            </a:endParaRPr>
          </a:p>
        </p:txBody>
      </p:sp>
      <p:pic>
        <p:nvPicPr>
          <p:cNvPr id="5" name="Google Shape;181;p29" descr="Google Shape;181;p29">
            <a:extLst>
              <a:ext uri="{FF2B5EF4-FFF2-40B4-BE49-F238E27FC236}">
                <a16:creationId xmlns="" xmlns:a16="http://schemas.microsoft.com/office/drawing/2014/main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970" r="8892" b="21025"/>
          <a:stretch>
            <a:fillRect/>
          </a:stretch>
        </p:blipFill>
        <p:spPr>
          <a:xfrm>
            <a:off x="12804038" y="4313786"/>
            <a:ext cx="4073702" cy="1620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Google Shape;182;p29" descr="Google Shape;182;p29">
            <a:extLst>
              <a:ext uri="{FF2B5EF4-FFF2-40B4-BE49-F238E27FC236}">
                <a16:creationId xmlns="" xmlns:a16="http://schemas.microsoft.com/office/drawing/2014/main" id="{0029B81D-6C69-4CD5-BC66-843C999C6A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734" r="8892" b="18300"/>
          <a:stretch>
            <a:fillRect/>
          </a:stretch>
        </p:blipFill>
        <p:spPr>
          <a:xfrm>
            <a:off x="12804038" y="3417563"/>
            <a:ext cx="4073702" cy="1692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Picture 10" descr="Shape, arrow&#10;&#10;Description automatically generated">
            <a:extLst>
              <a:ext uri="{FF2B5EF4-FFF2-40B4-BE49-F238E27FC236}">
                <a16:creationId xmlns="" xmlns:a16="http://schemas.microsoft.com/office/drawing/2014/main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11228154" y="1894518"/>
            <a:ext cx="2600595" cy="2600595"/>
          </a:xfrm>
          <a:prstGeom prst="rect">
            <a:avLst/>
          </a:prstGeom>
        </p:spPr>
      </p:pic>
      <p:pic>
        <p:nvPicPr>
          <p:cNvPr id="29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600" y="52247"/>
            <a:ext cx="2193972" cy="2193972"/>
          </a:xfrm>
          <a:prstGeom prst="rect">
            <a:avLst/>
          </a:prstGeom>
        </p:spPr>
      </p:pic>
      <p:pic>
        <p:nvPicPr>
          <p:cNvPr id="30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967" y="5274717"/>
            <a:ext cx="3027258" cy="3027258"/>
          </a:xfrm>
          <a:prstGeom prst="rect">
            <a:avLst/>
          </a:prstGeom>
        </p:spPr>
      </p:pic>
      <p:pic>
        <p:nvPicPr>
          <p:cNvPr id="41" name="Picture 12">
            <a:extLst>
              <a:ext uri="{FF2B5EF4-FFF2-40B4-BE49-F238E27FC236}">
                <a16:creationId xmlns="" xmlns:a16="http://schemas.microsoft.com/office/drawing/2014/main" id="{DD691AA4-52FE-4AB2-9F72-235F71DE720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 rot="20104625">
            <a:off x="4437005" y="3490698"/>
            <a:ext cx="1355609" cy="558152"/>
          </a:xfrm>
          <a:prstGeom prst="rect">
            <a:avLst/>
          </a:prstGeom>
        </p:spPr>
      </p:pic>
      <p:pic>
        <p:nvPicPr>
          <p:cNvPr id="46" name="صورة 45">
            <a:extLst>
              <a:ext uri="{FF2B5EF4-FFF2-40B4-BE49-F238E27FC236}">
                <a16:creationId xmlns="" xmlns:a16="http://schemas.microsoft.com/office/drawing/2014/main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793" y="6575100"/>
            <a:ext cx="1621884" cy="1551600"/>
          </a:xfrm>
          <a:prstGeom prst="rect">
            <a:avLst/>
          </a:prstGeom>
        </p:spPr>
      </p:pic>
      <p:sp>
        <p:nvSpPr>
          <p:cNvPr id="54" name="Google Shape;180;p29">
            <a:extLst>
              <a:ext uri="{FF2B5EF4-FFF2-40B4-BE49-F238E27FC236}">
                <a16:creationId xmlns="" xmlns:a16="http://schemas.microsoft.com/office/drawing/2014/main" id="{0D814740-2A31-4E3A-B77B-25FF74077357}"/>
              </a:ext>
            </a:extLst>
          </p:cNvPr>
          <p:cNvSpPr/>
          <p:nvPr/>
        </p:nvSpPr>
        <p:spPr>
          <a:xfrm rot="21016105">
            <a:off x="1924378" y="7030117"/>
            <a:ext cx="2780135" cy="3958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2919" extrusionOk="0">
                <a:moveTo>
                  <a:pt x="0" y="12919"/>
                </a:moveTo>
                <a:cubicBezTo>
                  <a:pt x="6191" y="-8681"/>
                  <a:pt x="14379" y="3330"/>
                  <a:pt x="21600" y="3330"/>
                </a:cubicBezTo>
              </a:path>
            </a:pathLst>
          </a:custGeom>
          <a:ln w="28575">
            <a:solidFill>
              <a:schemeClr val="accent4"/>
            </a:solidFill>
          </a:ln>
        </p:spPr>
        <p:txBody>
          <a:bodyPr lIns="91428" tIns="68573" rIns="91428" bIns="68573"/>
          <a:lstStyle/>
          <a:p>
            <a:pPr rtl="0">
              <a:defRPr>
                <a:solidFill>
                  <a:srgbClr val="000000"/>
                </a:solidFill>
              </a:defRPr>
            </a:pPr>
            <a:endParaRPr sz="3600"/>
          </a:p>
        </p:txBody>
      </p:sp>
      <p:pic>
        <p:nvPicPr>
          <p:cNvPr id="53" name="Picture 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7112586" y="5273786"/>
            <a:ext cx="45720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1071689" y="2805777"/>
            <a:ext cx="3110736" cy="414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6289950">
            <a:off x="-294013" y="8089811"/>
            <a:ext cx="2377622" cy="2402951"/>
          </a:xfrm>
          <a:prstGeom prst="rect">
            <a:avLst/>
          </a:prstGeom>
        </p:spPr>
      </p:pic>
      <p:sp>
        <p:nvSpPr>
          <p:cNvPr id="56" name="Rectangle 1">
            <a:extLst>
              <a:ext uri="{FF2B5EF4-FFF2-40B4-BE49-F238E27FC236}">
                <a16:creationId xmlns="" xmlns:a16="http://schemas.microsoft.com/office/drawing/2014/main" id="{393E2D00-3651-4910-9BA4-866B9E5F69A9}"/>
              </a:ext>
            </a:extLst>
          </p:cNvPr>
          <p:cNvSpPr/>
          <p:nvPr/>
        </p:nvSpPr>
        <p:spPr>
          <a:xfrm>
            <a:off x="13961047" y="3571875"/>
            <a:ext cx="1812356" cy="1107996"/>
          </a:xfrm>
          <a:prstGeom prst="rect">
            <a:avLst/>
          </a:prstGeom>
          <a:noFill/>
        </p:spPr>
        <p:txBody>
          <a:bodyPr wrap="none" lIns="121905" tIns="60953" rIns="121905" bIns="60953">
            <a:spAutoFit/>
          </a:bodyPr>
          <a:lstStyle/>
          <a:p>
            <a:pPr algn="ctr"/>
            <a:r>
              <a:rPr lang="ar-SA" sz="32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 </a:t>
            </a:r>
          </a:p>
          <a:p>
            <a:pPr algn="ctr"/>
            <a:r>
              <a:rPr lang="ar-SA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32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57" name="Rectangle 22">
            <a:extLst>
              <a:ext uri="{FF2B5EF4-FFF2-40B4-BE49-F238E27FC236}">
                <a16:creationId xmlns="" xmlns:a16="http://schemas.microsoft.com/office/drawing/2014/main" id="{589B359A-BB65-4B80-A53C-DE694F3CD31D}"/>
              </a:ext>
            </a:extLst>
          </p:cNvPr>
          <p:cNvSpPr/>
          <p:nvPr/>
        </p:nvSpPr>
        <p:spPr>
          <a:xfrm>
            <a:off x="13468263" y="4667304"/>
            <a:ext cx="2745273" cy="754038"/>
          </a:xfrm>
          <a:prstGeom prst="rect">
            <a:avLst/>
          </a:prstGeom>
          <a:noFill/>
        </p:spPr>
        <p:txBody>
          <a:bodyPr wrap="none" lIns="121905" tIns="60953" rIns="121905" bIns="60953">
            <a:spAutoFit/>
          </a:bodyPr>
          <a:lstStyle/>
          <a:p>
            <a:pPr algn="ctr"/>
            <a:r>
              <a:rPr lang="ar-SA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 </a:t>
            </a:r>
            <a:r>
              <a:rPr lang="ar-SA" sz="41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64الى 65</a:t>
            </a:r>
            <a:endParaRPr lang="en-US" sz="41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2" name="صورة 61" descr="صورة تحتوي على نص, أدوات المطبخ&#10;&#10;تم إنشاء الوصف تلقائياً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71" y="1927851"/>
            <a:ext cx="2392046" cy="1219200"/>
          </a:xfrm>
          <a:prstGeom prst="rect">
            <a:avLst/>
          </a:prstGeom>
        </p:spPr>
      </p:pic>
      <p:pic>
        <p:nvPicPr>
          <p:cNvPr id="63" name="صورة 62" descr="صورة تحتوي على رسوم المتجهات&#10;&#10;تم إنشاء الوصف تلقائياً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092" y="1729909"/>
            <a:ext cx="1532969" cy="1490915"/>
          </a:xfrm>
          <a:prstGeom prst="rect">
            <a:avLst/>
          </a:prstGeom>
        </p:spPr>
      </p:pic>
      <p:grpSp>
        <p:nvGrpSpPr>
          <p:cNvPr id="31" name="مجموعة 30"/>
          <p:cNvGrpSpPr/>
          <p:nvPr/>
        </p:nvGrpSpPr>
        <p:grpSpPr>
          <a:xfrm>
            <a:off x="11287076" y="8124765"/>
            <a:ext cx="1537908" cy="1398585"/>
            <a:chOff x="4654213" y="3086350"/>
            <a:chExt cx="2969437" cy="2866407"/>
          </a:xfrm>
        </p:grpSpPr>
        <p:sp>
          <p:nvSpPr>
            <p:cNvPr id="33" name="شكل بيضاوي 32"/>
            <p:cNvSpPr/>
            <p:nvPr/>
          </p:nvSpPr>
          <p:spPr>
            <a:xfrm>
              <a:off x="4753302" y="3140942"/>
              <a:ext cx="2828835" cy="27664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4" name="Picture 2" descr="عبارات مزخرفه عن القهوه - مجلة رجيم"/>
            <p:cNvPicPr>
              <a:picLocks noChangeAspect="1" noChangeArrowheads="1"/>
            </p:cNvPicPr>
            <p:nvPr/>
          </p:nvPicPr>
          <p:blipFill rotWithShape="1"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98" t="48554" r="22826" b="8699"/>
            <a:stretch/>
          </p:blipFill>
          <p:spPr bwMode="auto">
            <a:xfrm>
              <a:off x="4654213" y="3086350"/>
              <a:ext cx="2969437" cy="2866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Google Shape;181;p29" descr="Google Shape;181;p29">
            <a:extLst>
              <a:ext uri="{FF2B5EF4-FFF2-40B4-BE49-F238E27FC236}">
                <a16:creationId xmlns="" xmlns:a16="http://schemas.microsoft.com/office/drawing/2014/main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t="16970" r="8892" b="21025"/>
          <a:stretch>
            <a:fillRect/>
          </a:stretch>
        </p:blipFill>
        <p:spPr>
          <a:xfrm>
            <a:off x="12827918" y="5461076"/>
            <a:ext cx="4073702" cy="1620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Google Shape;181;p29" descr="Google Shape;181;p29">
            <a:extLst>
              <a:ext uri="{FF2B5EF4-FFF2-40B4-BE49-F238E27FC236}">
                <a16:creationId xmlns="" xmlns:a16="http://schemas.microsoft.com/office/drawing/2014/main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6970" r="8892" b="21025"/>
          <a:stretch>
            <a:fillRect/>
          </a:stretch>
        </p:blipFill>
        <p:spPr>
          <a:xfrm>
            <a:off x="12827918" y="6402788"/>
            <a:ext cx="4073702" cy="1620554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22">
            <a:extLst>
              <a:ext uri="{FF2B5EF4-FFF2-40B4-BE49-F238E27FC236}">
                <a16:creationId xmlns="" xmlns:a16="http://schemas.microsoft.com/office/drawing/2014/main" id="{6E4E3FB3-A538-4746-A2ED-B65F45765AFA}"/>
              </a:ext>
            </a:extLst>
          </p:cNvPr>
          <p:cNvSpPr/>
          <p:nvPr/>
        </p:nvSpPr>
        <p:spPr>
          <a:xfrm>
            <a:off x="13407335" y="6789832"/>
            <a:ext cx="2999600" cy="713006"/>
          </a:xfrm>
          <a:prstGeom prst="rect">
            <a:avLst/>
          </a:prstGeom>
          <a:noFill/>
        </p:spPr>
        <p:txBody>
          <a:bodyPr wrap="square" lIns="81263" tIns="40631" rIns="81263" bIns="40631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20-8-1443هـ</a:t>
            </a:r>
            <a:endParaRPr lang="en-US" sz="41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59" name="Rectangle 1">
            <a:extLst>
              <a:ext uri="{FF2B5EF4-FFF2-40B4-BE49-F238E27FC236}">
                <a16:creationId xmlns="" xmlns:a16="http://schemas.microsoft.com/office/drawing/2014/main" id="{96B18D14-EF10-4F53-A9D0-D16136FA3422}"/>
              </a:ext>
            </a:extLst>
          </p:cNvPr>
          <p:cNvSpPr/>
          <p:nvPr/>
        </p:nvSpPr>
        <p:spPr>
          <a:xfrm>
            <a:off x="13961047" y="5806957"/>
            <a:ext cx="2047790" cy="713006"/>
          </a:xfrm>
          <a:prstGeom prst="rect">
            <a:avLst/>
          </a:prstGeom>
          <a:noFill/>
        </p:spPr>
        <p:txBody>
          <a:bodyPr wrap="square" lIns="81263" tIns="40631" rIns="81263" bIns="40631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الاربعاء</a:t>
            </a:r>
            <a:endParaRPr lang="en-US" sz="4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644437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xmlns="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779558" y="758365"/>
            <a:ext cx="16981955" cy="8880938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41000"/>
            </a:schemeClr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205719" tIns="102860" rIns="205719" bIns="1028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057195">
              <a:defRPr/>
            </a:pPr>
            <a:r>
              <a:rPr lang="ar-SA" sz="108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en-US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1030" name="Picture 6" descr="Saltar GIFs - Get the best gif on GIFER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CFDFD"/>
              </a:clrFrom>
              <a:clrTo>
                <a:srgbClr val="FC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4649" y="7507061"/>
            <a:ext cx="3552560" cy="246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4572000" y="4243255"/>
            <a:ext cx="9144000" cy="1272874"/>
          </a:xfrm>
          <a:prstGeom prst="rect">
            <a:avLst/>
          </a:prstGeom>
        </p:spPr>
        <p:txBody>
          <a:bodyPr lIns="163284" tIns="81642" rIns="163284" bIns="81642">
            <a:spAutoFit/>
          </a:bodyPr>
          <a:lstStyle/>
          <a:p>
            <a:r>
              <a:rPr lang="ar-SA" dirty="0" smtClean="0"/>
              <a:t/>
            </a:r>
            <a:br>
              <a:rPr lang="ar-SA" dirty="0" smtClean="0"/>
            </a:br>
            <a:endParaRPr lang="ar-SA" dirty="0"/>
          </a:p>
          <a:p>
            <a:r>
              <a:rPr lang="ar-SA" dirty="0">
                <a:hlinkClick r:id="rId5" tooltip="Alegre GIFs | Tenor"/>
              </a:rPr>
              <a:t/>
            </a:r>
            <a:br>
              <a:rPr lang="ar-SA" dirty="0">
                <a:hlinkClick r:id="rId5" tooltip="Alegre GIFs | Tenor"/>
              </a:rPr>
            </a:br>
            <a:endParaRPr lang="ar-SA" dirty="0"/>
          </a:p>
        </p:txBody>
      </p:sp>
      <p:sp>
        <p:nvSpPr>
          <p:cNvPr id="5" name="مستطيل 4"/>
          <p:cNvSpPr/>
          <p:nvPr/>
        </p:nvSpPr>
        <p:spPr>
          <a:xfrm>
            <a:off x="4572000" y="4243255"/>
            <a:ext cx="9144000" cy="1272874"/>
          </a:xfrm>
          <a:prstGeom prst="rect">
            <a:avLst/>
          </a:prstGeom>
        </p:spPr>
        <p:txBody>
          <a:bodyPr lIns="163284" tIns="81642" rIns="163284" bIns="81642">
            <a:spAutoFit/>
          </a:bodyPr>
          <a:lstStyle/>
          <a:p>
            <a:r>
              <a:rPr lang="ar-SA" dirty="0" smtClean="0"/>
              <a:t/>
            </a:r>
            <a:br>
              <a:rPr lang="ar-SA" dirty="0" smtClean="0"/>
            </a:br>
            <a:endParaRPr lang="ar-SA" dirty="0"/>
          </a:p>
          <a:p>
            <a:r>
              <a:rPr lang="ar-SA" dirty="0">
                <a:hlinkClick r:id="rId5" tooltip="Alegre GIFs | Tenor"/>
              </a:rPr>
              <a:t/>
            </a:r>
            <a:br>
              <a:rPr lang="ar-SA" dirty="0">
                <a:hlinkClick r:id="rId5" tooltip="Alegre GIFs | Tenor"/>
              </a:rPr>
            </a:br>
            <a:endParaRPr lang="ar-SA" dirty="0"/>
          </a:p>
        </p:txBody>
      </p:sp>
      <p:pic>
        <p:nvPicPr>
          <p:cNvPr id="1036" name="Picture 12" descr="YOU&amp;#39;VE BEEN DISTRACTED!!! | Fand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131" y="7375759"/>
            <a:ext cx="2338869" cy="211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i.pinimg.com/originals/1b/19/9f/1b199f4e1cb679231181f6c7d1075839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628" y="1442944"/>
            <a:ext cx="3828876" cy="232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18 Bolang ideas | gambar bergerak, gambar, gerak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161" y="1703490"/>
            <a:ext cx="3276078" cy="199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GIFs - Find &amp;amp; Share on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240" y="5034808"/>
            <a:ext cx="3115598" cy="233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可爱 @v@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410" y="0"/>
            <a:ext cx="352425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LINE Creators&amp;#39; Stickers - Jun-kun &amp;amp; Jane-chan Animated! Example with GIF  Animation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03490"/>
            <a:ext cx="3318043" cy="201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Arrow: Pentagon 60">
            <a:extLst>
              <a:ext uri="{FF2B5EF4-FFF2-40B4-BE49-F238E27FC236}">
                <a16:creationId xmlns="" xmlns:a16="http://schemas.microsoft.com/office/drawing/2014/main" id="{203E1544-D326-4613-BE82-E22C30881CC0}"/>
              </a:ext>
            </a:extLst>
          </p:cNvPr>
          <p:cNvSpPr/>
          <p:nvPr/>
        </p:nvSpPr>
        <p:spPr>
          <a:xfrm>
            <a:off x="894162" y="3613956"/>
            <a:ext cx="8686800" cy="1095204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rgbClr val="9900FF">
              <a:alpha val="9000"/>
            </a:srgbClr>
          </a:solidFill>
          <a:ln w="12700">
            <a:solidFill>
              <a:srgbClr val="9900FF"/>
            </a:solidFill>
            <a:extLst>
              <a:ext uri="{C807C97D-BFC1-408E-A445-0C87EB9F89A2}">
                <ask:lineSketchStyleProps xmlns="" xmlns:ask="http://schemas.microsoft.com/office/drawing/2018/sketchyshapes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200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صفق بيديك</a:t>
            </a:r>
          </a:p>
        </p:txBody>
      </p:sp>
      <p:sp>
        <p:nvSpPr>
          <p:cNvPr id="34" name="Arrow: Pentagon 60">
            <a:extLst>
              <a:ext uri="{FF2B5EF4-FFF2-40B4-BE49-F238E27FC236}">
                <a16:creationId xmlns="" xmlns:a16="http://schemas.microsoft.com/office/drawing/2014/main" id="{203E1544-D326-4613-BE82-E22C30881CC0}"/>
              </a:ext>
            </a:extLst>
          </p:cNvPr>
          <p:cNvSpPr/>
          <p:nvPr/>
        </p:nvSpPr>
        <p:spPr>
          <a:xfrm>
            <a:off x="779558" y="7477296"/>
            <a:ext cx="8686800" cy="1095204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rgbClr val="9900FF">
              <a:alpha val="9000"/>
            </a:srgbClr>
          </a:solidFill>
          <a:ln w="12700">
            <a:solidFill>
              <a:srgbClr val="9900FF"/>
            </a:solidFill>
            <a:extLst>
              <a:ext uri="{C807C97D-BFC1-408E-A445-0C87EB9F89A2}">
                <ask:lineSketchStyleProps xmlns="" xmlns:ask="http://schemas.microsoft.com/office/drawing/2018/sketchyshapes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200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أضرب برجليك</a:t>
            </a:r>
          </a:p>
        </p:txBody>
      </p:sp>
      <p:pic>
        <p:nvPicPr>
          <p:cNvPr id="8" name="y2mate_com_If_You_re_Happy_arabic_no_music_learn_arabic_اذا-كنت-سعيدا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66210" y="628159"/>
            <a:ext cx="870951" cy="870951"/>
          </a:xfrm>
          <a:prstGeom prst="rect">
            <a:avLst/>
          </a:prstGeom>
        </p:spPr>
      </p:pic>
      <p:pic>
        <p:nvPicPr>
          <p:cNvPr id="1034" name="Picture 10" descr="Alegre GIFs | Tenor"/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AFCF9"/>
              </a:clrFrom>
              <a:clrTo>
                <a:srgbClr val="FAFC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8642" y="7955573"/>
            <a:ext cx="2835070" cy="212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الأُسَر ذوات الأطفال فريدوا الجنس..هل هو رضا بالقضاءِ أم تقاعسٌ عن  الأسباب(١) - رقيم"/>
          <p:cNvPicPr>
            <a:picLocks noChangeAspect="1" noChangeArrowheads="1" noCrop="1"/>
          </p:cNvPicPr>
          <p:nvPr/>
        </p:nvPicPr>
        <p:blipFill>
          <a:blip r:embed="rId14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62" y="4588915"/>
            <a:ext cx="5788226" cy="310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Arrow: Pentagon 60">
            <a:extLst>
              <a:ext uri="{FF2B5EF4-FFF2-40B4-BE49-F238E27FC236}">
                <a16:creationId xmlns="" xmlns:a16="http://schemas.microsoft.com/office/drawing/2014/main" id="{203E1544-D326-4613-BE82-E22C30881CC0}"/>
              </a:ext>
            </a:extLst>
          </p:cNvPr>
          <p:cNvSpPr/>
          <p:nvPr/>
        </p:nvSpPr>
        <p:spPr>
          <a:xfrm flipH="1">
            <a:off x="10789744" y="3133896"/>
            <a:ext cx="6990162" cy="1095204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rgbClr val="9900FF">
              <a:alpha val="9000"/>
            </a:srgbClr>
          </a:solidFill>
          <a:ln w="12700">
            <a:solidFill>
              <a:srgbClr val="9900FF"/>
            </a:solidFill>
            <a:extLst>
              <a:ext uri="{C807C97D-BFC1-408E-A445-0C87EB9F89A2}">
                <ask:lineSketchStyleProps xmlns="" xmlns:ask="http://schemas.microsoft.com/office/drawing/2018/sketchyshapes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200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دور حول نفسك</a:t>
            </a:r>
          </a:p>
        </p:txBody>
      </p:sp>
      <p:sp>
        <p:nvSpPr>
          <p:cNvPr id="37" name="Arrow: Pentagon 60">
            <a:extLst>
              <a:ext uri="{FF2B5EF4-FFF2-40B4-BE49-F238E27FC236}">
                <a16:creationId xmlns="" xmlns:a16="http://schemas.microsoft.com/office/drawing/2014/main" id="{203E1544-D326-4613-BE82-E22C30881CC0}"/>
              </a:ext>
            </a:extLst>
          </p:cNvPr>
          <p:cNvSpPr/>
          <p:nvPr/>
        </p:nvSpPr>
        <p:spPr>
          <a:xfrm flipH="1">
            <a:off x="10780928" y="6437361"/>
            <a:ext cx="6990162" cy="1095204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rgbClr val="9900FF">
              <a:alpha val="9000"/>
            </a:srgbClr>
          </a:solidFill>
          <a:ln w="12700">
            <a:solidFill>
              <a:srgbClr val="9900FF"/>
            </a:solidFill>
            <a:extLst>
              <a:ext uri="{C807C97D-BFC1-408E-A445-0C87EB9F89A2}">
                <ask:lineSketchStyleProps xmlns="" xmlns:ask="http://schemas.microsoft.com/office/drawing/2018/sketchyshapes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200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أفعل كل شيء</a:t>
            </a:r>
          </a:p>
        </p:txBody>
      </p:sp>
      <p:pic>
        <p:nvPicPr>
          <p:cNvPr id="1066" name="Picture 42" descr="210 Whiteboard animation ideas | whiteboard animation, animation, cute  cartoon pictures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374" y="1390172"/>
            <a:ext cx="2793252" cy="169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LINE Creators&amp;#39; Stickers - Jun-kun &amp;amp; Jane-chan Animated! Example with GIF  Animation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713" y="1553733"/>
            <a:ext cx="2714287" cy="165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LINE Creators&amp;#39; Stickers - Boys be Move! Example with GIF Animation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8589" y="3133896"/>
            <a:ext cx="3176285" cy="230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مدونة خديجة — ،"/>
          <p:cNvPicPr>
            <a:picLocks noChangeAspect="1" noChangeArrowheads="1" noCrop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125" y="5034808"/>
            <a:ext cx="3073607" cy="230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Aida &amp;amp; Kiki: Move Move Shake Shake | Good night gif, Cartoon, Night 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73" y="7768398"/>
            <a:ext cx="2556223" cy="250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Pin on 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423" y="7435252"/>
            <a:ext cx="4748321" cy="288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25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7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32771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33271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33771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34271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34771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35271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36271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37271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38271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39271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39771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39771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39771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39771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40271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40771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1271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41771"/>
                            </p:stCondLst>
                            <p:childTnLst>
                              <p:par>
                                <p:cTn id="8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189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3" grpId="0" animBg="1"/>
      <p:bldP spid="34" grpId="0" animBg="1"/>
      <p:bldP spid="36" grpId="0" animBg="1"/>
      <p:bldP spid="3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الارقام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790700"/>
            <a:ext cx="12746181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6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" y="-3"/>
            <a:ext cx="15425681" cy="102870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2"/>
          <a:srcRect r="83084" b="8839"/>
          <a:stretch/>
        </p:blipFill>
        <p:spPr>
          <a:xfrm>
            <a:off x="15425683" y="-3"/>
            <a:ext cx="2862323" cy="102870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/>
          <a:stretch>
            <a:fillRect/>
          </a:stretch>
        </p:blipFill>
        <p:spPr>
          <a:xfrm>
            <a:off x="3070029" y="3394400"/>
            <a:ext cx="1839402" cy="17491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5C5FAA9-A8EE-440A-8B1F-7CBC455DE94C}"/>
              </a:ext>
            </a:extLst>
          </p:cNvPr>
          <p:cNvSpPr/>
          <p:nvPr/>
        </p:nvSpPr>
        <p:spPr>
          <a:xfrm>
            <a:off x="17830800" y="9258300"/>
            <a:ext cx="457200" cy="6096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GB"/>
          </a:p>
        </p:txBody>
      </p:sp>
      <p:pic>
        <p:nvPicPr>
          <p:cNvPr id="13" name="Picture 12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96F691D6-7273-4292-8AE4-9F17804328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28" y="-3"/>
            <a:ext cx="3027257" cy="3027257"/>
          </a:xfrm>
          <a:prstGeom prst="rect">
            <a:avLst/>
          </a:prstGeom>
        </p:spPr>
      </p:pic>
      <p:pic>
        <p:nvPicPr>
          <p:cNvPr id="16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FF1B7D4C-E4D8-4F90-BC1E-C82E9AC17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751" y="3607816"/>
            <a:ext cx="3027257" cy="3027257"/>
          </a:xfrm>
          <a:prstGeom prst="rect">
            <a:avLst/>
          </a:prstGeom>
        </p:spPr>
      </p:pic>
      <p:pic>
        <p:nvPicPr>
          <p:cNvPr id="17" name="Picture 16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D25EAD51-C724-4C36-967E-E7407D425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5" y="7259749"/>
            <a:ext cx="3027257" cy="3027257"/>
          </a:xfrm>
          <a:prstGeom prst="rect">
            <a:avLst/>
          </a:prstGeom>
        </p:spPr>
      </p:pic>
      <p:sp>
        <p:nvSpPr>
          <p:cNvPr id="40" name="مستطيل 39"/>
          <p:cNvSpPr/>
          <p:nvPr/>
        </p:nvSpPr>
        <p:spPr>
          <a:xfrm>
            <a:off x="5257802" y="1333500"/>
            <a:ext cx="4422512" cy="464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4" tIns="91422" rIns="182844" bIns="91422" rtlCol="1" anchor="ctr"/>
          <a:lstStyle/>
          <a:p>
            <a:pPr algn="ctr">
              <a:defRPr/>
            </a:pPr>
            <a:r>
              <a:rPr lang="ar-SA" sz="7200" b="1" dirty="0">
                <a:solidFill>
                  <a:srgbClr val="0070C0"/>
                </a:solidFill>
                <a:cs typeface="Akhbar MT" pitchFamily="2" charset="-78"/>
              </a:rPr>
              <a:t>اللهم</a:t>
            </a:r>
            <a:r>
              <a:rPr lang="ar-SA" sz="7200" b="1" dirty="0">
                <a:cs typeface="Akhbar MT" pitchFamily="2" charset="-78"/>
              </a:rPr>
              <a:t> </a:t>
            </a:r>
            <a:r>
              <a:rPr lang="ar-SA" sz="7200" b="1" dirty="0">
                <a:solidFill>
                  <a:srgbClr val="7030A0"/>
                </a:solidFill>
                <a:cs typeface="Akhbar MT" pitchFamily="2" charset="-78"/>
              </a:rPr>
              <a:t>انفعنا</a:t>
            </a:r>
            <a:r>
              <a:rPr lang="ar-SA" sz="7200" b="1" dirty="0">
                <a:cs typeface="Akhbar MT" pitchFamily="2" charset="-78"/>
              </a:rPr>
              <a:t> </a:t>
            </a:r>
          </a:p>
          <a:p>
            <a:pPr algn="ctr">
              <a:defRPr/>
            </a:pPr>
            <a:r>
              <a:rPr lang="ar-SA" sz="7200" b="1" dirty="0">
                <a:solidFill>
                  <a:schemeClr val="accent4">
                    <a:lumMod val="50000"/>
                  </a:schemeClr>
                </a:solidFill>
                <a:cs typeface="Akhbar MT" pitchFamily="2" charset="-78"/>
              </a:rPr>
              <a:t>بما</a:t>
            </a:r>
            <a:r>
              <a:rPr lang="ar-SA" sz="7200" b="1" dirty="0">
                <a:cs typeface="Akhbar MT" pitchFamily="2" charset="-78"/>
              </a:rPr>
              <a:t> </a:t>
            </a:r>
            <a:r>
              <a:rPr lang="ar-SA" sz="7200" b="1" dirty="0">
                <a:solidFill>
                  <a:srgbClr val="00B050"/>
                </a:solidFill>
                <a:cs typeface="Akhbar MT" pitchFamily="2" charset="-78"/>
              </a:rPr>
              <a:t>علمتنا </a:t>
            </a:r>
            <a:r>
              <a:rPr lang="ar-SA" sz="7200" b="1" dirty="0">
                <a:solidFill>
                  <a:srgbClr val="FF0000"/>
                </a:solidFill>
                <a:cs typeface="Akhbar MT" pitchFamily="2" charset="-78"/>
              </a:rPr>
              <a:t>، </a:t>
            </a:r>
          </a:p>
          <a:p>
            <a:pPr algn="ctr">
              <a:defRPr/>
            </a:pPr>
            <a:r>
              <a:rPr lang="ar-SA" sz="7200" b="1" dirty="0">
                <a:solidFill>
                  <a:srgbClr val="CC0000"/>
                </a:solidFill>
                <a:cs typeface="Akhbar MT" pitchFamily="2" charset="-78"/>
              </a:rPr>
              <a:t>وعلّمنا</a:t>
            </a:r>
            <a:r>
              <a:rPr lang="ar-SA" sz="7200" b="1" dirty="0">
                <a:cs typeface="Akhbar MT" pitchFamily="2" charset="-78"/>
              </a:rPr>
              <a:t> </a:t>
            </a:r>
            <a:r>
              <a:rPr lang="ar-SA" sz="7200" b="1" dirty="0">
                <a:solidFill>
                  <a:srgbClr val="FF9900"/>
                </a:solidFill>
                <a:cs typeface="Akhbar MT" pitchFamily="2" charset="-78"/>
              </a:rPr>
              <a:t>ما</a:t>
            </a:r>
            <a:r>
              <a:rPr lang="ar-SA" sz="7200" b="1" dirty="0">
                <a:cs typeface="Akhbar MT" pitchFamily="2" charset="-78"/>
              </a:rPr>
              <a:t> </a:t>
            </a:r>
            <a:r>
              <a:rPr lang="ar-SA" sz="7200" b="1" dirty="0">
                <a:solidFill>
                  <a:srgbClr val="003366"/>
                </a:solidFill>
                <a:cs typeface="Akhbar MT" pitchFamily="2" charset="-78"/>
              </a:rPr>
              <a:t>ينفعنا</a:t>
            </a:r>
            <a:r>
              <a:rPr lang="ar-SA" sz="7200" b="1" dirty="0">
                <a:cs typeface="Akhbar MT" pitchFamily="2" charset="-78"/>
              </a:rPr>
              <a:t> </a:t>
            </a:r>
            <a:r>
              <a:rPr lang="ar-SA" sz="7200" b="1" dirty="0">
                <a:solidFill>
                  <a:srgbClr val="FF0000"/>
                </a:solidFill>
                <a:cs typeface="Akhbar MT" pitchFamily="2" charset="-78"/>
              </a:rPr>
              <a:t>،</a:t>
            </a:r>
            <a:r>
              <a:rPr lang="ar-SA" sz="7200" b="1" dirty="0">
                <a:cs typeface="Akhbar MT" pitchFamily="2" charset="-78"/>
              </a:rPr>
              <a:t> </a:t>
            </a:r>
            <a:r>
              <a:rPr lang="ar-SA" sz="7200" b="1" dirty="0">
                <a:solidFill>
                  <a:srgbClr val="660066"/>
                </a:solidFill>
                <a:cs typeface="Akhbar MT" pitchFamily="2" charset="-78"/>
              </a:rPr>
              <a:t>وزدني</a:t>
            </a:r>
            <a:r>
              <a:rPr lang="ar-SA" sz="7200" b="1" dirty="0">
                <a:cs typeface="Akhbar MT" pitchFamily="2" charset="-78"/>
              </a:rPr>
              <a:t> </a:t>
            </a:r>
            <a:r>
              <a:rPr lang="ar-SA" sz="7200" b="1" dirty="0">
                <a:solidFill>
                  <a:srgbClr val="3333CC"/>
                </a:solidFill>
                <a:cs typeface="Akhbar MT" pitchFamily="2" charset="-78"/>
              </a:rPr>
              <a:t>علماً</a:t>
            </a:r>
            <a:r>
              <a:rPr lang="ar-SA" sz="7200" b="1" dirty="0">
                <a:solidFill>
                  <a:srgbClr val="FF0000"/>
                </a:solidFill>
                <a:cs typeface="Akhbar MT" pitchFamily="2" charset="-78"/>
              </a:rPr>
              <a:t>.</a:t>
            </a:r>
            <a:endParaRPr lang="en-US" sz="7200" b="1" dirty="0">
              <a:solidFill>
                <a:srgbClr val="FF0000"/>
              </a:solidFill>
              <a:cs typeface="Akhbar MT" pitchFamily="2" charset="-78"/>
            </a:endParaRPr>
          </a:p>
          <a:p>
            <a:pPr algn="ctr"/>
            <a:endParaRPr lang="ar-SA" sz="7200" b="1" dirty="0">
              <a:solidFill>
                <a:srgbClr val="00B4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43" name="Picture 38" descr="Todos los derechos reservados a sus respectivos autores | Coffee png, Coffee  clipart, Coffee illustra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22076" y="7434281"/>
            <a:ext cx="1081421" cy="1068692"/>
          </a:xfrm>
          <a:prstGeom prst="rect">
            <a:avLst/>
          </a:prstGeom>
          <a:noFill/>
        </p:spPr>
      </p:pic>
      <p:pic>
        <p:nvPicPr>
          <p:cNvPr id="11" name="Picture 10" descr="Shape, arrow&#10;&#10;Description automatically generated">
            <a:extLst>
              <a:ext uri="{FF2B5EF4-FFF2-40B4-BE49-F238E27FC236}">
                <a16:creationId xmlns:a16="http://schemas.microsoft.com/office/drawing/2014/main" xmlns="" id="{94D50BE7-6E12-4C82-8BF1-8FF77BB324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2" y="1790702"/>
            <a:ext cx="2385560" cy="2385560"/>
          </a:xfrm>
          <a:prstGeom prst="rect">
            <a:avLst/>
          </a:prstGeom>
        </p:spPr>
      </p:pic>
      <p:pic>
        <p:nvPicPr>
          <p:cNvPr id="51" name="صورة 5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816" r="89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2" y="1333502"/>
            <a:ext cx="2053535" cy="1923983"/>
          </a:xfrm>
          <a:prstGeom prst="rect">
            <a:avLst/>
          </a:prstGeom>
        </p:spPr>
      </p:pic>
      <p:pic>
        <p:nvPicPr>
          <p:cNvPr id="21" name="Picture 10" descr="Silent Sustained Reading - Earth Science - 8A">
            <a:extLst>
              <a:ext uri="{FF2B5EF4-FFF2-40B4-BE49-F238E27FC236}">
                <a16:creationId xmlns="" xmlns:a16="http://schemas.microsoft.com/office/drawing/2014/main" id="{A1CC2361-4FBF-4FA2-B335-E7C6134162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382" y="7120980"/>
            <a:ext cx="2468582" cy="169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Google Shape;65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3042313">
            <a:off x="4187404" y="7873257"/>
            <a:ext cx="618908" cy="963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73;p14"/>
          <p:cNvPicPr preferRelativeResize="0"/>
          <p:nvPr/>
        </p:nvPicPr>
        <p:blipFill rotWithShape="1">
          <a:blip r:embed="rId11">
            <a:alphaModFix/>
          </a:blip>
          <a:srcRect l="49052"/>
          <a:stretch/>
        </p:blipFill>
        <p:spPr>
          <a:xfrm>
            <a:off x="6019804" y="5998876"/>
            <a:ext cx="2171579" cy="1969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77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840160" y="6774042"/>
            <a:ext cx="2585925" cy="2389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10;p1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648200" y="7657892"/>
            <a:ext cx="1371600" cy="124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2558">
            <a:off x="14439738" y="3124470"/>
            <a:ext cx="3110736" cy="414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2" name="مجموعة عادي">
            <a:extLst>
              <a:ext uri="{FF2B5EF4-FFF2-40B4-BE49-F238E27FC236}">
                <a16:creationId xmlns:a16="http://schemas.microsoft.com/office/drawing/2014/main" xmlns="" id="{B6C8E5F9-E896-4B4F-84DB-991F43B31A11}"/>
              </a:ext>
            </a:extLst>
          </p:cNvPr>
          <p:cNvGrpSpPr/>
          <p:nvPr/>
        </p:nvGrpSpPr>
        <p:grpSpPr>
          <a:xfrm>
            <a:off x="9824387" y="2324102"/>
            <a:ext cx="5917200" cy="9227870"/>
            <a:chOff x="9015693" y="1849131"/>
            <a:chExt cx="2898412" cy="4997382"/>
          </a:xfrm>
        </p:grpSpPr>
        <p:pic>
          <p:nvPicPr>
            <p:cNvPr id="53" name="صورة عادي">
              <a:extLst>
                <a:ext uri="{FF2B5EF4-FFF2-40B4-BE49-F238E27FC236}">
                  <a16:creationId xmlns:a16="http://schemas.microsoft.com/office/drawing/2014/main" xmlns="" id="{BDB2467C-F01F-4DF2-B909-99DE28B3E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36692" y="1849131"/>
              <a:ext cx="1477413" cy="4997382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4" name="فقاعة الكلام عادي">
              <a:extLst>
                <a:ext uri="{FF2B5EF4-FFF2-40B4-BE49-F238E27FC236}">
                  <a16:creationId xmlns:a16="http://schemas.microsoft.com/office/drawing/2014/main" xmlns="" id="{46CCA581-31C6-4083-8596-AA27C4473A5C}"/>
                </a:ext>
              </a:extLst>
            </p:cNvPr>
            <p:cNvSpPr/>
            <p:nvPr/>
          </p:nvSpPr>
          <p:spPr>
            <a:xfrm>
              <a:off x="9015693" y="2344327"/>
              <a:ext cx="1644948" cy="892932"/>
            </a:xfrm>
            <a:prstGeom prst="wedgeRoundRectCallout">
              <a:avLst>
                <a:gd name="adj1" fmla="val -4743"/>
                <a:gd name="adj2" fmla="val 88421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0" rIns="108000" bIns="0" rtlCol="1" anchor="ctr"/>
            <a:lstStyle/>
            <a:p>
              <a:pPr algn="ctr" rtl="0"/>
              <a:r>
                <a:rPr lang="ar-SA" sz="4100" b="1" dirty="0">
                  <a:ln w="3175">
                    <a:noFill/>
                  </a:ln>
                  <a:solidFill>
                    <a:srgbClr val="CC0099"/>
                  </a:solidFill>
                </a:rPr>
                <a:t>ابلتكم تقول </a:t>
              </a:r>
              <a:r>
                <a:rPr lang="ar-JO" sz="4100" b="1" dirty="0">
                  <a:ln w="3175">
                    <a:noFill/>
                  </a:ln>
                  <a:solidFill>
                    <a:srgbClr val="CC0099"/>
                  </a:solidFill>
                </a:rPr>
                <a:t>هيَّا.. </a:t>
              </a:r>
              <a:r>
                <a:rPr lang="ar-SA" sz="4100" b="1" dirty="0">
                  <a:ln w="3175">
                    <a:noFill/>
                  </a:ln>
                  <a:solidFill>
                    <a:srgbClr val="CC0099"/>
                  </a:solidFill>
                </a:rPr>
                <a:t>ندعو معاً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559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148437" y="954462"/>
            <a:ext cx="17301363" cy="8837238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205698" tIns="102849" rIns="205698" bIns="10284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056989">
              <a:defRPr/>
            </a:pPr>
            <a:r>
              <a:rPr lang="ar-SA" sz="108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2056989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6989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6989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6989">
              <a:defRPr/>
            </a:pPr>
            <a:endParaRPr lang="en-US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22" name="Google Shape;239;p7" descr="https://lh4.googleusercontent.com/GXdg5v1eBuWiAKbCX5CCdTmS7s-pMNFMoos8Z-cE6t7Qwxv1WlKsZEKX2Omii9S7Td-swycOB3GnBY-Y5pglZi7MKjk2Jro-qHnZ8YEl5KvcT70rML-t9T6bPwJYz4sBfJiBvno38A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01647" y="7304762"/>
            <a:ext cx="1618625" cy="2235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42;p7" descr="https://lh6.googleusercontent.com/lA8Hyi4kH_IVGIdbWoAFwdqJ0IGVj9Bn9TQ8RhpKzpEZjPVyUjgSWzvirmGim6mjsnpnR9onHSWPgS2dGT4Ag0pR-t8j2dOFWCfozE8aOKTdQtfZKVkoibbq713dsVPmtcn8tJQLNB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1929689" y="3162304"/>
            <a:ext cx="3919911" cy="5260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3;p7" descr="https://lh3.googleusercontent.com/VMNVCZm22c4vPLUs3u4axgiwda84BV8NtqGTjwX19OZ4zagJmFTcme8TTmK6WAsomAgq97PkJS4HGI4-AkX13sSqXZz1CzxMOCUccUS2iW9dtAU-w9ABiqHPk1VyfJANaU5sBMXFYf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20233" y="4581498"/>
            <a:ext cx="5913966" cy="3846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44;p7" descr="https://lh5.googleusercontent.com/YYm79rPHA3tNltb9ima9pACC8Dr4tbhbiB4jrnPBvVi29rr1f9luI5oqOn5zWdMEi6TRk_in3-_fGBWSn-cc9uREGKHXOE85CaptYRzNu1ACuSIQlVA623ey1PWOXB2yPGEJwtcwOm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62931" y="4130173"/>
            <a:ext cx="1166762" cy="1201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45;p7" descr="https://lh4.googleusercontent.com/b-EDMIxaaqUK2i6El7zb2hICXWWzLXP7Bx1xmPXChB9IOpGPlI-zlkNkoi1uurDk7Ekod1N902O-DCbxkOYC3p5Fzkq0-dSV2hIea-k2WkmwiiOCsMb-StrYQJjL-9PoIz55TF2XSCU"/>
          <p:cNvPicPr preferRelativeResize="0"/>
          <p:nvPr/>
        </p:nvPicPr>
        <p:blipFill rotWithShape="1">
          <a:blip r:embed="rId8">
            <a:alphaModFix/>
          </a:blip>
          <a:srcRect l="56392"/>
          <a:stretch/>
        </p:blipFill>
        <p:spPr>
          <a:xfrm flipH="1">
            <a:off x="11650772" y="3889011"/>
            <a:ext cx="2002169" cy="2968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46;p7" descr="https://lh4.googleusercontent.com/b1vKxXhTN9biOcq_nzOsrm-JGQMPqleFzni1LI1XGZ74Wi-8ygPJflgt0mQArFbYeoxdXcziGMcHR1lmOA9LRRg5jrXXhnNNr-DuHBsRe5cUcgyG2GiOMfp2R-YTQzryGcpvhPz7IU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782800" y="4762500"/>
            <a:ext cx="737673" cy="1050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صورة 11">
            <a:extLst>
              <a:ext uri="{FF2B5EF4-FFF2-40B4-BE49-F238E27FC236}">
                <a16:creationId xmlns="" xmlns:a16="http://schemas.microsoft.com/office/drawing/2014/main" id="{E2E9C03D-CFC2-4EC9-AC2D-0819B77291D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358" b="89679" l="10000" r="99167">
                        <a14:backgroundMark x1="33333" y1="20183" x2="33333" y2="20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7409" y="3349709"/>
            <a:ext cx="2487416" cy="1807523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="" xmlns:a16="http://schemas.microsoft.com/office/drawing/2014/main" id="{F8809014-91F6-4D6A-915C-E5026D18968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6246855" y="1939238"/>
            <a:ext cx="1073417" cy="1073417"/>
          </a:xfrm>
          <a:prstGeom prst="rect">
            <a:avLst/>
          </a:prstGeom>
        </p:spPr>
      </p:pic>
      <p:pic>
        <p:nvPicPr>
          <p:cNvPr id="32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8947247" y="-362138"/>
            <a:ext cx="4541261" cy="4398552"/>
          </a:xfrm>
          <a:prstGeom prst="rect">
            <a:avLst/>
          </a:prstGeom>
        </p:spPr>
      </p:pic>
      <p:pic>
        <p:nvPicPr>
          <p:cNvPr id="31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2731719" y="102126"/>
            <a:ext cx="5282699" cy="261907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FA41B78E-A8F7-4724-87ED-F6F5D81CEF4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4561" y1="3500" x2="90877" y2="2750"/>
                        <a14:foregroundMark x1="2982" y1="1875" x2="82807" y2="750"/>
                        <a14:foregroundMark x1="5789" y1="56375" x2="95439" y2="56125"/>
                        <a14:foregroundMark x1="8421" y1="54375" x2="90877" y2="54500"/>
                        <a14:foregroundMark x1="48772" y1="62875" x2="49825" y2="95750"/>
                        <a14:foregroundMark x1="51754" y1="58625" x2="51053" y2="79000"/>
                        <a14:foregroundMark x1="52807" y1="80375" x2="68772" y2="92250"/>
                        <a14:foregroundMark x1="53333" y1="80375" x2="60351" y2="85125"/>
                        <a14:foregroundMark x1="70000" y1="92250" x2="74912" y2="97500"/>
                        <a14:foregroundMark x1="46140" y1="80750" x2="22632" y2="97750"/>
                        <a14:foregroundMark x1="47719" y1="79250" x2="47193" y2="81250"/>
                        <a14:foregroundMark x1="48421" y1="90000" x2="50000" y2="98000"/>
                        <a14:foregroundMark x1="49474" y1="96625" x2="49474" y2="98625"/>
                        <a14:foregroundMark x1="94912" y1="1125" x2="84386" y2="1000"/>
                        <a14:foregroundMark x1="83860" y1="1000" x2="94737" y2="1000"/>
                        <a14:foregroundMark x1="4737" y1="1125" x2="38070" y2="500"/>
                        <a14:foregroundMark x1="5789" y1="750" x2="18070" y2="1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24" y="1061176"/>
            <a:ext cx="9363576" cy="8501927"/>
          </a:xfrm>
          <a:prstGeom prst="rect">
            <a:avLst/>
          </a:prstGeom>
        </p:spPr>
      </p:pic>
      <p:pic>
        <p:nvPicPr>
          <p:cNvPr id="11" name="النشيد الوطني 2">
            <a:hlinkClick r:id="" action="ppaction://media"/>
            <a:extLst>
              <a:ext uri="{FF2B5EF4-FFF2-40B4-BE49-F238E27FC236}">
                <a16:creationId xmlns:a16="http://schemas.microsoft.com/office/drawing/2014/main" xmlns="" id="{6227444B-8C7F-4ED2-9A5C-2969F53E5F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9"/>
          <a:srcRect l="26037" t="41536" r="27509" b="16928"/>
          <a:stretch/>
        </p:blipFill>
        <p:spPr>
          <a:xfrm>
            <a:off x="2521859" y="1733856"/>
            <a:ext cx="7086912" cy="36922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تعرّف على أنواع وتفاصيل الدخل التي يجب الإفصاح عنها عند التسجيل في &quot;حساب  المواطن&quot;">
            <a:extLst>
              <a:ext uri="{FF2B5EF4-FFF2-40B4-BE49-F238E27FC236}">
                <a16:creationId xmlns:a16="http://schemas.microsoft.com/office/drawing/2014/main" xmlns="" id="{AE5A4196-B536-4ECA-B9EC-8072EC4001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080" y="3525545"/>
            <a:ext cx="2807288" cy="211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مجموعة صحيح">
            <a:extLst>
              <a:ext uri="{FF2B5EF4-FFF2-40B4-BE49-F238E27FC236}">
                <a16:creationId xmlns:a16="http://schemas.microsoft.com/office/drawing/2014/main" xmlns="" id="{B9AB061C-821E-42EF-90DB-C9C4A9EF3C28}"/>
              </a:ext>
            </a:extLst>
          </p:cNvPr>
          <p:cNvGrpSpPr/>
          <p:nvPr/>
        </p:nvGrpSpPr>
        <p:grpSpPr>
          <a:xfrm>
            <a:off x="10452973" y="1837141"/>
            <a:ext cx="4557491" cy="8763002"/>
            <a:chOff x="9800955" y="1492582"/>
            <a:chExt cx="3038326" cy="5842001"/>
          </a:xfrm>
        </p:grpSpPr>
        <p:sp>
          <p:nvSpPr>
            <p:cNvPr id="18" name="فقاعة الكلام صحيح">
              <a:extLst>
                <a:ext uri="{FF2B5EF4-FFF2-40B4-BE49-F238E27FC236}">
                  <a16:creationId xmlns:a16="http://schemas.microsoft.com/office/drawing/2014/main" xmlns="" id="{2AC0A7A8-771C-4BB9-A988-67B1864629B0}"/>
                </a:ext>
              </a:extLst>
            </p:cNvPr>
            <p:cNvSpPr/>
            <p:nvPr/>
          </p:nvSpPr>
          <p:spPr>
            <a:xfrm>
              <a:off x="9800955" y="1818850"/>
              <a:ext cx="1644948" cy="892932"/>
            </a:xfrm>
            <a:prstGeom prst="wedgeRoundRectCallout">
              <a:avLst>
                <a:gd name="adj1" fmla="val -4743"/>
                <a:gd name="adj2" fmla="val 88421"/>
                <a:gd name="adj3" fmla="val 16667"/>
              </a:avLst>
            </a:prstGeom>
            <a:solidFill>
              <a:schemeClr val="bg1">
                <a:alpha val="71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0" rIns="108000" bIns="0" rtlCol="1" anchor="ctr"/>
            <a:lstStyle/>
            <a:p>
              <a:pPr algn="ctr"/>
              <a:r>
                <a:rPr lang="ar-SA" sz="2100" b="1" dirty="0">
                  <a:ln w="3175">
                    <a:noFill/>
                  </a:ln>
                  <a:solidFill>
                    <a:srgbClr val="7030A0"/>
                  </a:solidFill>
                  <a:cs typeface="PT Bold Heading" panose="02010400000000000000" pitchFamily="2" charset="-78"/>
                </a:rPr>
                <a:t>النشيد الوطني </a:t>
              </a:r>
              <a:r>
                <a:rPr lang="ar-SA" sz="2100" b="1" dirty="0" err="1">
                  <a:ln w="3175">
                    <a:noFill/>
                  </a:ln>
                  <a:solidFill>
                    <a:srgbClr val="7030A0"/>
                  </a:solidFill>
                  <a:cs typeface="PT Bold Heading" panose="02010400000000000000" pitchFamily="2" charset="-78"/>
                </a:rPr>
                <a:t>ياصفي</a:t>
              </a:r>
              <a:r>
                <a:rPr lang="ar-SA" sz="2100" b="1" dirty="0">
                  <a:ln w="3175">
                    <a:noFill/>
                  </a:ln>
                  <a:solidFill>
                    <a:srgbClr val="7030A0"/>
                  </a:solidFill>
                  <a:cs typeface="PT Bold Heading" panose="02010400000000000000" pitchFamily="2" charset="-78"/>
                </a:rPr>
                <a:t> العجيب</a:t>
              </a:r>
            </a:p>
          </p:txBody>
        </p:sp>
        <p:pic>
          <p:nvPicPr>
            <p:cNvPr id="19" name="صورة صحيح">
              <a:extLst>
                <a:ext uri="{FF2B5EF4-FFF2-40B4-BE49-F238E27FC236}">
                  <a16:creationId xmlns:a16="http://schemas.microsoft.com/office/drawing/2014/main" xmlns="" id="{D160CF0E-D4A5-499C-9FC3-316C2CF3E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867755" y="1492582"/>
              <a:ext cx="1971526" cy="584200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11823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1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41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4411"/>
                            </p:stCondLst>
                            <p:childTnLst>
                              <p:par>
                                <p:cTn id="11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111"/>
          <p:cNvSpPr/>
          <p:nvPr/>
        </p:nvSpPr>
        <p:spPr>
          <a:xfrm>
            <a:off x="-1143000" y="4971777"/>
            <a:ext cx="20269200" cy="3851079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pic>
        <p:nvPicPr>
          <p:cNvPr id="9218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2402" y="264114"/>
            <a:ext cx="1249343" cy="12979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文本框 12"/>
          <p:cNvSpPr txBox="1"/>
          <p:nvPr/>
        </p:nvSpPr>
        <p:spPr>
          <a:xfrm>
            <a:off x="5943601" y="-24321"/>
            <a:ext cx="11951774" cy="1661994"/>
          </a:xfrm>
          <a:prstGeom prst="rect">
            <a:avLst/>
          </a:prstGeom>
          <a:noFill/>
          <a:ln w="9525">
            <a:noFill/>
          </a:ln>
        </p:spPr>
        <p:txBody>
          <a:bodyPr wrap="square" lIns="137147" tIns="68573" rIns="137147" bIns="68573">
            <a:spAutoFit/>
          </a:bodyPr>
          <a:lstStyle/>
          <a:p>
            <a:pPr algn="ctr" eaLnBrk="1" hangingPunct="1"/>
            <a:r>
              <a:rPr lang="ar-SA" altLang="zh-CN" sz="9900" b="1" dirty="0" err="1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ماهو</a:t>
            </a:r>
            <a:r>
              <a:rPr lang="ar-SA" altLang="zh-CN" sz="9900" b="1" dirty="0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 شعورك اليوم</a:t>
            </a:r>
          </a:p>
        </p:txBody>
      </p:sp>
      <p:sp>
        <p:nvSpPr>
          <p:cNvPr id="9231" name="AutoShape 13"/>
          <p:cNvSpPr/>
          <p:nvPr/>
        </p:nvSpPr>
        <p:spPr>
          <a:xfrm>
            <a:off x="1948486" y="9827738"/>
            <a:ext cx="653387" cy="326288"/>
          </a:xfrm>
          <a:custGeom>
            <a:avLst/>
            <a:gdLst/>
            <a:ahLst/>
            <a:cxnLst>
              <a:cxn ang="0">
                <a:pos x="520184" y="157142"/>
              </a:cxn>
              <a:cxn ang="0">
                <a:pos x="95544" y="34366"/>
              </a:cxn>
              <a:cxn ang="0">
                <a:pos x="0" y="105980"/>
              </a:cxn>
              <a:cxn ang="0">
                <a:pos x="244143" y="249208"/>
              </a:cxn>
              <a:cxn ang="0">
                <a:pos x="520184" y="157142"/>
              </a:cxn>
            </a:cxnLst>
            <a:rect l="0" t="0" r="0" b="0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47" tIns="68573" rIns="137147" bIns="68573"/>
          <a:lstStyle/>
          <a:p>
            <a:endParaRPr lang="zh-CN" altLang="en-US"/>
          </a:p>
        </p:txBody>
      </p:sp>
      <p:sp>
        <p:nvSpPr>
          <p:cNvPr id="9254" name="AutoShape 29"/>
          <p:cNvSpPr/>
          <p:nvPr/>
        </p:nvSpPr>
        <p:spPr>
          <a:xfrm>
            <a:off x="7122320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47" tIns="68573" rIns="137147" bIns="68573"/>
          <a:lstStyle/>
          <a:p>
            <a:endParaRPr lang="zh-CN" altLang="en-US"/>
          </a:p>
        </p:txBody>
      </p:sp>
      <p:sp>
        <p:nvSpPr>
          <p:cNvPr id="9255" name="AutoShape 29"/>
          <p:cNvSpPr/>
          <p:nvPr/>
        </p:nvSpPr>
        <p:spPr>
          <a:xfrm>
            <a:off x="15890207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47" tIns="68573" rIns="137147" bIns="68573"/>
          <a:lstStyle/>
          <a:p>
            <a:endParaRPr lang="zh-CN" altLang="en-US"/>
          </a:p>
        </p:txBody>
      </p:sp>
      <p:sp>
        <p:nvSpPr>
          <p:cNvPr id="9256" name="AutoShape 29"/>
          <p:cNvSpPr/>
          <p:nvPr/>
        </p:nvSpPr>
        <p:spPr>
          <a:xfrm>
            <a:off x="11591797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47" tIns="68573" rIns="137147" bIns="68573"/>
          <a:lstStyle/>
          <a:p>
            <a:endParaRPr lang="zh-CN" altLang="en-US"/>
          </a:p>
        </p:txBody>
      </p:sp>
      <p:grpSp>
        <p:nvGrpSpPr>
          <p:cNvPr id="56" name="Group 29">
            <a:extLst>
              <a:ext uri="{FF2B5EF4-FFF2-40B4-BE49-F238E27FC236}">
                <a16:creationId xmlns="" xmlns:a16="http://schemas.microsoft.com/office/drawing/2014/main" id="{DCBFA0C5-D0B4-40DB-8D46-AB60879CF2A6}"/>
              </a:ext>
            </a:extLst>
          </p:cNvPr>
          <p:cNvGrpSpPr/>
          <p:nvPr/>
        </p:nvGrpSpPr>
        <p:grpSpPr>
          <a:xfrm>
            <a:off x="9800829" y="3212996"/>
            <a:ext cx="3951642" cy="6071408"/>
            <a:chOff x="3404069" y="247262"/>
            <a:chExt cx="2335861" cy="3575459"/>
          </a:xfrm>
        </p:grpSpPr>
        <p:pic>
          <p:nvPicPr>
            <p:cNvPr id="57" name="Picture 8">
              <a:extLst>
                <a:ext uri="{FF2B5EF4-FFF2-40B4-BE49-F238E27FC236}">
                  <a16:creationId xmlns="" xmlns:a16="http://schemas.microsoft.com/office/drawing/2014/main" id="{8FD5624F-BA19-4ED7-BEFF-41212C72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58" name="Picture 12">
              <a:extLst>
                <a:ext uri="{FF2B5EF4-FFF2-40B4-BE49-F238E27FC236}">
                  <a16:creationId xmlns="" xmlns:a16="http://schemas.microsoft.com/office/drawing/2014/main" id="{A64D63FC-8AC7-4BE5-AD55-501051BE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7" y="1627508"/>
              <a:ext cx="1515169" cy="1515170"/>
            </a:xfrm>
            <a:prstGeom prst="rect">
              <a:avLst/>
            </a:prstGeom>
          </p:spPr>
        </p:pic>
      </p:grpSp>
      <p:grpSp>
        <p:nvGrpSpPr>
          <p:cNvPr id="59" name="Group 30">
            <a:extLst>
              <a:ext uri="{FF2B5EF4-FFF2-40B4-BE49-F238E27FC236}">
                <a16:creationId xmlns="" xmlns:a16="http://schemas.microsoft.com/office/drawing/2014/main" id="{C3AEF019-B861-4C46-B090-AE48A61716F7}"/>
              </a:ext>
            </a:extLst>
          </p:cNvPr>
          <p:cNvGrpSpPr/>
          <p:nvPr/>
        </p:nvGrpSpPr>
        <p:grpSpPr>
          <a:xfrm>
            <a:off x="5392985" y="3212848"/>
            <a:ext cx="3951648" cy="6071408"/>
            <a:chOff x="628840" y="231367"/>
            <a:chExt cx="2335862" cy="3575459"/>
          </a:xfrm>
        </p:grpSpPr>
        <p:pic>
          <p:nvPicPr>
            <p:cNvPr id="60" name="Picture 14">
              <a:extLst>
                <a:ext uri="{FF2B5EF4-FFF2-40B4-BE49-F238E27FC236}">
                  <a16:creationId xmlns="" xmlns:a16="http://schemas.microsoft.com/office/drawing/2014/main" id="{513E4956-0919-4DA4-B7D4-2BBE6DB7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61" name="Picture 18">
              <a:extLst>
                <a:ext uri="{FF2B5EF4-FFF2-40B4-BE49-F238E27FC236}">
                  <a16:creationId xmlns="" xmlns:a16="http://schemas.microsoft.com/office/drawing/2014/main" id="{B5912FC3-9FE4-402E-A9D0-04C3309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551216"/>
              <a:ext cx="1550046" cy="1550694"/>
            </a:xfrm>
            <a:prstGeom prst="rect">
              <a:avLst/>
            </a:prstGeom>
          </p:spPr>
        </p:pic>
      </p:grpSp>
      <p:grpSp>
        <p:nvGrpSpPr>
          <p:cNvPr id="68" name="Group 20">
            <a:extLst>
              <a:ext uri="{FF2B5EF4-FFF2-40B4-BE49-F238E27FC236}">
                <a16:creationId xmlns="" xmlns:a16="http://schemas.microsoft.com/office/drawing/2014/main" id="{145C2B43-2D0A-4E97-847F-3F9297ECE167}"/>
              </a:ext>
            </a:extLst>
          </p:cNvPr>
          <p:cNvGrpSpPr/>
          <p:nvPr/>
        </p:nvGrpSpPr>
        <p:grpSpPr>
          <a:xfrm>
            <a:off x="14142492" y="3225430"/>
            <a:ext cx="3916908" cy="6018032"/>
            <a:chOff x="6000119" y="568430"/>
            <a:chExt cx="2315327" cy="3544027"/>
          </a:xfrm>
        </p:grpSpPr>
        <p:pic>
          <p:nvPicPr>
            <p:cNvPr id="69" name="Picture 2">
              <a:extLst>
                <a:ext uri="{FF2B5EF4-FFF2-40B4-BE49-F238E27FC236}">
                  <a16:creationId xmlns="" xmlns:a16="http://schemas.microsoft.com/office/drawing/2014/main" id="{98EC4139-A0B4-47D0-9100-0890C0B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70" name="Picture 6">
              <a:extLst>
                <a:ext uri="{FF2B5EF4-FFF2-40B4-BE49-F238E27FC236}">
                  <a16:creationId xmlns="" xmlns:a16="http://schemas.microsoft.com/office/drawing/2014/main" id="{BFFF58E3-49D2-4D49-8DEF-8FF40DC0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66" y="1888600"/>
              <a:ext cx="1532330" cy="1532331"/>
            </a:xfrm>
            <a:prstGeom prst="rect">
              <a:avLst/>
            </a:prstGeom>
          </p:spPr>
        </p:pic>
      </p:grpSp>
      <p:pic>
        <p:nvPicPr>
          <p:cNvPr id="3" name="سلام-عليكم-كيف-الحا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54755" y="9355131"/>
            <a:ext cx="931869" cy="931869"/>
          </a:xfrm>
          <a:prstGeom prst="rect">
            <a:avLst/>
          </a:prstGeom>
        </p:spPr>
      </p:pic>
      <p:sp>
        <p:nvSpPr>
          <p:cNvPr id="47" name="AutoShape 2"/>
          <p:cNvSpPr/>
          <p:nvPr/>
        </p:nvSpPr>
        <p:spPr bwMode="auto">
          <a:xfrm>
            <a:off x="415349" y="3824664"/>
            <a:ext cx="3406626" cy="6381702"/>
          </a:xfrm>
          <a:custGeom>
            <a:avLst/>
            <a:gdLst>
              <a:gd name="T0" fmla="*/ 1314450 w 20607"/>
              <a:gd name="T1" fmla="*/ 1805588 h 21337"/>
              <a:gd name="T2" fmla="*/ 1314450 w 20607"/>
              <a:gd name="T3" fmla="*/ 1805588 h 21337"/>
              <a:gd name="T4" fmla="*/ 1314450 w 20607"/>
              <a:gd name="T5" fmla="*/ 1805588 h 21337"/>
              <a:gd name="T6" fmla="*/ 1314450 w 20607"/>
              <a:gd name="T7" fmla="*/ 1805588 h 2133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607" h="21337">
                <a:moveTo>
                  <a:pt x="7457" y="21337"/>
                </a:moveTo>
                <a:cubicBezTo>
                  <a:pt x="7457" y="21337"/>
                  <a:pt x="10109" y="14324"/>
                  <a:pt x="8063" y="12640"/>
                </a:cubicBezTo>
                <a:cubicBezTo>
                  <a:pt x="4425" y="9779"/>
                  <a:pt x="-425" y="9050"/>
                  <a:pt x="29" y="8938"/>
                </a:cubicBezTo>
                <a:cubicBezTo>
                  <a:pt x="2909" y="8377"/>
                  <a:pt x="7532" y="11238"/>
                  <a:pt x="8745" y="10452"/>
                </a:cubicBezTo>
                <a:cubicBezTo>
                  <a:pt x="9730" y="9835"/>
                  <a:pt x="9882" y="6301"/>
                  <a:pt x="9124" y="4954"/>
                </a:cubicBezTo>
                <a:cubicBezTo>
                  <a:pt x="7684" y="2317"/>
                  <a:pt x="4122" y="1364"/>
                  <a:pt x="5334" y="1364"/>
                </a:cubicBezTo>
                <a:cubicBezTo>
                  <a:pt x="7002" y="1364"/>
                  <a:pt x="9276" y="3439"/>
                  <a:pt x="9579" y="3159"/>
                </a:cubicBezTo>
                <a:cubicBezTo>
                  <a:pt x="9958" y="2934"/>
                  <a:pt x="12004" y="-263"/>
                  <a:pt x="12762" y="17"/>
                </a:cubicBezTo>
                <a:cubicBezTo>
                  <a:pt x="12989" y="129"/>
                  <a:pt x="10867" y="1756"/>
                  <a:pt x="10867" y="4169"/>
                </a:cubicBezTo>
                <a:cubicBezTo>
                  <a:pt x="10867" y="6525"/>
                  <a:pt x="11246" y="11294"/>
                  <a:pt x="12534" y="10733"/>
                </a:cubicBezTo>
                <a:cubicBezTo>
                  <a:pt x="14732" y="9723"/>
                  <a:pt x="19052" y="7984"/>
                  <a:pt x="20568" y="8096"/>
                </a:cubicBezTo>
                <a:cubicBezTo>
                  <a:pt x="21175" y="8152"/>
                  <a:pt x="14429" y="10116"/>
                  <a:pt x="12989" y="12528"/>
                </a:cubicBezTo>
                <a:cubicBezTo>
                  <a:pt x="11777" y="14548"/>
                  <a:pt x="12459" y="20663"/>
                  <a:pt x="13065" y="21337"/>
                </a:cubicBezTo>
                <a:lnTo>
                  <a:pt x="7457" y="21337"/>
                </a:lnTo>
                <a:close/>
              </a:path>
            </a:pathLst>
          </a:custGeom>
          <a:solidFill>
            <a:srgbClr val="90C74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57" tIns="68579" rIns="137157" bIns="68579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Elsie" panose="02000000000000000000" charset="0"/>
              <a:sym typeface="Arial" panose="020B0604020202020204" pitchFamily="34" charset="0"/>
            </a:endParaRPr>
          </a:p>
        </p:txBody>
      </p:sp>
      <p:grpSp>
        <p:nvGrpSpPr>
          <p:cNvPr id="48" name="组合 3"/>
          <p:cNvGrpSpPr/>
          <p:nvPr/>
        </p:nvGrpSpPr>
        <p:grpSpPr>
          <a:xfrm>
            <a:off x="-346822" y="2933116"/>
            <a:ext cx="5833223" cy="4434341"/>
            <a:chOff x="3086281" y="1391752"/>
            <a:chExt cx="4239131" cy="2855898"/>
          </a:xfrm>
          <a:effectLst/>
        </p:grpSpPr>
        <p:sp>
          <p:nvSpPr>
            <p:cNvPr id="49" name="AutoShape 3"/>
            <p:cNvSpPr/>
            <p:nvPr/>
          </p:nvSpPr>
          <p:spPr bwMode="auto">
            <a:xfrm>
              <a:off x="5439179" y="3549236"/>
              <a:ext cx="276657" cy="395832"/>
            </a:xfrm>
            <a:custGeom>
              <a:avLst/>
              <a:gdLst>
                <a:gd name="T0" fmla="*/ 125992 w 9894"/>
                <a:gd name="T1" fmla="*/ 180655 h 21600"/>
                <a:gd name="T2" fmla="*/ 125992 w 9894"/>
                <a:gd name="T3" fmla="*/ 180655 h 21600"/>
                <a:gd name="T4" fmla="*/ 125992 w 9894"/>
                <a:gd name="T5" fmla="*/ 180655 h 21600"/>
                <a:gd name="T6" fmla="*/ 125992 w 9894"/>
                <a:gd name="T7" fmla="*/ 180655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894" h="21600">
                  <a:moveTo>
                    <a:pt x="5448" y="21599"/>
                  </a:moveTo>
                  <a:cubicBezTo>
                    <a:pt x="5448" y="21599"/>
                    <a:pt x="-4783" y="19938"/>
                    <a:pt x="2795" y="0"/>
                  </a:cubicBezTo>
                  <a:cubicBezTo>
                    <a:pt x="2795" y="0"/>
                    <a:pt x="16817" y="14399"/>
                    <a:pt x="5448" y="21599"/>
                  </a:cubicBezTo>
                  <a:close/>
                </a:path>
              </a:pathLst>
            </a:custGeom>
            <a:solidFill>
              <a:srgbClr val="CF66E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50" name="AutoShape 4"/>
            <p:cNvSpPr/>
            <p:nvPr/>
          </p:nvSpPr>
          <p:spPr bwMode="auto">
            <a:xfrm rot="1411966">
              <a:off x="5868440" y="2861820"/>
              <a:ext cx="421657" cy="657694"/>
            </a:xfrm>
            <a:custGeom>
              <a:avLst/>
              <a:gdLst>
                <a:gd name="T0" fmla="*/ 118869 w 9611"/>
                <a:gd name="T1" fmla="*/ 185673 h 21600"/>
                <a:gd name="T2" fmla="*/ 118869 w 9611"/>
                <a:gd name="T3" fmla="*/ 185673 h 21600"/>
                <a:gd name="T4" fmla="*/ 118869 w 9611"/>
                <a:gd name="T5" fmla="*/ 185673 h 21600"/>
                <a:gd name="T6" fmla="*/ 118869 w 9611"/>
                <a:gd name="T7" fmla="*/ 185673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611" h="21600">
                  <a:moveTo>
                    <a:pt x="3586" y="21599"/>
                  </a:moveTo>
                  <a:cubicBezTo>
                    <a:pt x="3586" y="21599"/>
                    <a:pt x="-5446" y="17280"/>
                    <a:pt x="5157" y="0"/>
                  </a:cubicBezTo>
                  <a:cubicBezTo>
                    <a:pt x="5157" y="0"/>
                    <a:pt x="16153" y="18900"/>
                    <a:pt x="3586" y="21599"/>
                  </a:cubicBezTo>
                  <a:close/>
                </a:path>
              </a:pathLst>
            </a:custGeom>
            <a:solidFill>
              <a:srgbClr val="CF66E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51" name="AutoShape 5"/>
            <p:cNvSpPr/>
            <p:nvPr/>
          </p:nvSpPr>
          <p:spPr bwMode="auto">
            <a:xfrm>
              <a:off x="6391872" y="2800573"/>
              <a:ext cx="306451" cy="478120"/>
            </a:xfrm>
            <a:custGeom>
              <a:avLst/>
              <a:gdLst>
                <a:gd name="T0" fmla="*/ 139912 w 10585"/>
                <a:gd name="T1" fmla="*/ 218292 h 21600"/>
                <a:gd name="T2" fmla="*/ 139912 w 10585"/>
                <a:gd name="T3" fmla="*/ 218292 h 21600"/>
                <a:gd name="T4" fmla="*/ 139912 w 10585"/>
                <a:gd name="T5" fmla="*/ 218292 h 21600"/>
                <a:gd name="T6" fmla="*/ 139912 w 10585"/>
                <a:gd name="T7" fmla="*/ 21829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585" h="21600">
                  <a:moveTo>
                    <a:pt x="2210" y="21599"/>
                  </a:moveTo>
                  <a:cubicBezTo>
                    <a:pt x="2210" y="21599"/>
                    <a:pt x="-5844" y="11489"/>
                    <a:pt x="8800" y="0"/>
                  </a:cubicBezTo>
                  <a:cubicBezTo>
                    <a:pt x="8800" y="0"/>
                    <a:pt x="15756" y="19761"/>
                    <a:pt x="2210" y="21599"/>
                  </a:cubicBezTo>
                  <a:close/>
                </a:path>
              </a:pathLst>
            </a:custGeom>
            <a:solidFill>
              <a:srgbClr val="2FB7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52" name="AutoShape 6"/>
            <p:cNvSpPr/>
            <p:nvPr/>
          </p:nvSpPr>
          <p:spPr bwMode="auto">
            <a:xfrm>
              <a:off x="6826011" y="3009130"/>
              <a:ext cx="499401" cy="269563"/>
            </a:xfrm>
            <a:custGeom>
              <a:avLst/>
              <a:gdLst>
                <a:gd name="T0" fmla="*/ 227263 w 19937"/>
                <a:gd name="T1" fmla="*/ 192776 h 14258"/>
                <a:gd name="T2" fmla="*/ 227263 w 19937"/>
                <a:gd name="T3" fmla="*/ 192776 h 14258"/>
                <a:gd name="T4" fmla="*/ 227263 w 19937"/>
                <a:gd name="T5" fmla="*/ 192776 h 14258"/>
                <a:gd name="T6" fmla="*/ 227263 w 19937"/>
                <a:gd name="T7" fmla="*/ 192776 h 14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37" h="14258">
                  <a:moveTo>
                    <a:pt x="31" y="8876"/>
                  </a:moveTo>
                  <a:cubicBezTo>
                    <a:pt x="31" y="8876"/>
                    <a:pt x="-1663" y="-4084"/>
                    <a:pt x="19936" y="1316"/>
                  </a:cubicBezTo>
                  <a:cubicBezTo>
                    <a:pt x="19936" y="1316"/>
                    <a:pt x="17819" y="4016"/>
                    <a:pt x="14854" y="9416"/>
                  </a:cubicBezTo>
                  <a:cubicBezTo>
                    <a:pt x="11889" y="14276"/>
                    <a:pt x="2995" y="17515"/>
                    <a:pt x="31" y="8876"/>
                  </a:cubicBezTo>
                  <a:close/>
                </a:path>
              </a:pathLst>
            </a:custGeom>
            <a:solidFill>
              <a:srgbClr val="BB81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53" name="AutoShape 7"/>
            <p:cNvSpPr/>
            <p:nvPr/>
          </p:nvSpPr>
          <p:spPr bwMode="auto">
            <a:xfrm>
              <a:off x="6667111" y="3471644"/>
              <a:ext cx="428463" cy="246863"/>
            </a:xfrm>
            <a:custGeom>
              <a:avLst/>
              <a:gdLst>
                <a:gd name="T0" fmla="*/ 195655 w 19438"/>
                <a:gd name="T1" fmla="*/ 112138 h 16645"/>
                <a:gd name="T2" fmla="*/ 195655 w 19438"/>
                <a:gd name="T3" fmla="*/ 112138 h 16645"/>
                <a:gd name="T4" fmla="*/ 195655 w 19438"/>
                <a:gd name="T5" fmla="*/ 112138 h 16645"/>
                <a:gd name="T6" fmla="*/ 195655 w 19438"/>
                <a:gd name="T7" fmla="*/ 112138 h 166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8" h="16645">
                  <a:moveTo>
                    <a:pt x="4557" y="0"/>
                  </a:moveTo>
                  <a:cubicBezTo>
                    <a:pt x="4557" y="0"/>
                    <a:pt x="17038" y="2090"/>
                    <a:pt x="19438" y="13935"/>
                  </a:cubicBezTo>
                  <a:cubicBezTo>
                    <a:pt x="19438" y="13935"/>
                    <a:pt x="11277" y="21599"/>
                    <a:pt x="2157" y="11148"/>
                  </a:cubicBezTo>
                  <a:cubicBezTo>
                    <a:pt x="-2162" y="5574"/>
                    <a:pt x="717" y="696"/>
                    <a:pt x="4557" y="0"/>
                  </a:cubicBezTo>
                  <a:close/>
                </a:path>
              </a:pathLst>
            </a:custGeom>
            <a:solidFill>
              <a:srgbClr val="2FB793"/>
            </a:solidFill>
            <a:ln>
              <a:noFill/>
            </a:ln>
            <a:effectLst/>
          </p:spPr>
          <p:txBody>
            <a:bodyPr lIns="0" tIns="0" rIns="0" bIns="0"/>
            <a:lstStyle/>
            <a:p>
              <a:pPr>
                <a:defRPr/>
              </a:pPr>
              <a:endParaRPr lang="zh-CN" altLang="en-US" dirty="0">
                <a:solidFill>
                  <a:srgbClr val="000000"/>
                </a:solidFill>
                <a:latin typeface="+mn-lt"/>
                <a:ea typeface="Elsie" panose="02000000000000000000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4" name="AutoShape 9"/>
            <p:cNvSpPr/>
            <p:nvPr/>
          </p:nvSpPr>
          <p:spPr bwMode="auto">
            <a:xfrm>
              <a:off x="5847187" y="3642486"/>
              <a:ext cx="714201" cy="605164"/>
            </a:xfrm>
            <a:custGeom>
              <a:avLst/>
              <a:gdLst>
                <a:gd name="T0" fmla="*/ 169489 w 16064"/>
                <a:gd name="T1" fmla="*/ 180436 h 17680"/>
                <a:gd name="T2" fmla="*/ 169489 w 16064"/>
                <a:gd name="T3" fmla="*/ 180436 h 17680"/>
                <a:gd name="T4" fmla="*/ 169489 w 16064"/>
                <a:gd name="T5" fmla="*/ 180436 h 17680"/>
                <a:gd name="T6" fmla="*/ 169489 w 16064"/>
                <a:gd name="T7" fmla="*/ 180436 h 1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4" h="17680">
                  <a:moveTo>
                    <a:pt x="1357" y="587"/>
                  </a:moveTo>
                  <a:cubicBezTo>
                    <a:pt x="1357" y="587"/>
                    <a:pt x="8710" y="-2255"/>
                    <a:pt x="12387" y="4566"/>
                  </a:cubicBezTo>
                  <a:cubicBezTo>
                    <a:pt x="16063" y="10818"/>
                    <a:pt x="14685" y="15366"/>
                    <a:pt x="16063" y="17639"/>
                  </a:cubicBezTo>
                  <a:cubicBezTo>
                    <a:pt x="16063" y="17639"/>
                    <a:pt x="-5536" y="19345"/>
                    <a:pt x="1357" y="587"/>
                  </a:cubicBezTo>
                  <a:close/>
                </a:path>
              </a:pathLst>
            </a:custGeom>
            <a:solidFill>
              <a:srgbClr val="2FB7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55" name="AutoShape 11"/>
            <p:cNvSpPr/>
            <p:nvPr/>
          </p:nvSpPr>
          <p:spPr bwMode="auto">
            <a:xfrm>
              <a:off x="3948780" y="3026155"/>
              <a:ext cx="258213" cy="415694"/>
            </a:xfrm>
            <a:custGeom>
              <a:avLst/>
              <a:gdLst>
                <a:gd name="T0" fmla="*/ 118304 w 13741"/>
                <a:gd name="T1" fmla="*/ 189584 h 20925"/>
                <a:gd name="T2" fmla="*/ 118304 w 13741"/>
                <a:gd name="T3" fmla="*/ 189584 h 20925"/>
                <a:gd name="T4" fmla="*/ 118304 w 13741"/>
                <a:gd name="T5" fmla="*/ 189584 h 20925"/>
                <a:gd name="T6" fmla="*/ 118304 w 13741"/>
                <a:gd name="T7" fmla="*/ 189584 h 2092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741" h="20925">
                  <a:moveTo>
                    <a:pt x="1989" y="18514"/>
                  </a:moveTo>
                  <a:cubicBezTo>
                    <a:pt x="1989" y="18514"/>
                    <a:pt x="-4263" y="10800"/>
                    <a:pt x="5400" y="3085"/>
                  </a:cubicBezTo>
                  <a:cubicBezTo>
                    <a:pt x="7673" y="1542"/>
                    <a:pt x="11652" y="0"/>
                    <a:pt x="11652" y="0"/>
                  </a:cubicBezTo>
                  <a:cubicBezTo>
                    <a:pt x="11652" y="0"/>
                    <a:pt x="17337" y="15942"/>
                    <a:pt x="9947" y="20057"/>
                  </a:cubicBezTo>
                  <a:cubicBezTo>
                    <a:pt x="7105" y="21599"/>
                    <a:pt x="3694" y="21085"/>
                    <a:pt x="1989" y="18514"/>
                  </a:cubicBezTo>
                  <a:close/>
                </a:path>
              </a:pathLst>
            </a:custGeom>
            <a:solidFill>
              <a:srgbClr val="2FB7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67" name="AutoShape 14"/>
            <p:cNvSpPr/>
            <p:nvPr/>
          </p:nvSpPr>
          <p:spPr bwMode="auto">
            <a:xfrm>
              <a:off x="3617666" y="3566716"/>
              <a:ext cx="405763" cy="371713"/>
            </a:xfrm>
            <a:custGeom>
              <a:avLst/>
              <a:gdLst>
                <a:gd name="T0" fmla="*/ 185224 w 20364"/>
                <a:gd name="T1" fmla="*/ 177136 h 21100"/>
                <a:gd name="T2" fmla="*/ 185224 w 20364"/>
                <a:gd name="T3" fmla="*/ 177136 h 21100"/>
                <a:gd name="T4" fmla="*/ 185224 w 20364"/>
                <a:gd name="T5" fmla="*/ 177136 h 21100"/>
                <a:gd name="T6" fmla="*/ 185224 w 20364"/>
                <a:gd name="T7" fmla="*/ 177136 h 211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364" h="21100">
                  <a:moveTo>
                    <a:pt x="14751" y="83"/>
                  </a:moveTo>
                  <a:cubicBezTo>
                    <a:pt x="12117" y="83"/>
                    <a:pt x="4214" y="2418"/>
                    <a:pt x="3687" y="10591"/>
                  </a:cubicBezTo>
                  <a:cubicBezTo>
                    <a:pt x="2634" y="18181"/>
                    <a:pt x="0" y="21099"/>
                    <a:pt x="0" y="21099"/>
                  </a:cubicBezTo>
                  <a:cubicBezTo>
                    <a:pt x="0" y="21099"/>
                    <a:pt x="18439" y="19932"/>
                    <a:pt x="20019" y="11175"/>
                  </a:cubicBezTo>
                  <a:cubicBezTo>
                    <a:pt x="21599" y="1835"/>
                    <a:pt x="17385" y="-500"/>
                    <a:pt x="14751" y="83"/>
                  </a:cubicBezTo>
                  <a:close/>
                </a:path>
              </a:pathLst>
            </a:custGeom>
            <a:solidFill>
              <a:srgbClr val="BB81E7"/>
            </a:solidFill>
            <a:ln>
              <a:noFill/>
            </a:ln>
            <a:effectLst/>
          </p:spPr>
          <p:txBody>
            <a:bodyPr lIns="0" tIns="0" rIns="0" bIns="0"/>
            <a:lstStyle/>
            <a:p>
              <a:pPr>
                <a:defRPr/>
              </a:pPr>
              <a:endParaRPr lang="zh-CN" altLang="en-US" dirty="0">
                <a:solidFill>
                  <a:srgbClr val="000000"/>
                </a:solidFill>
                <a:latin typeface="+mn-lt"/>
                <a:ea typeface="Elsie" panose="02000000000000000000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1" name="AutoShape 15"/>
            <p:cNvSpPr/>
            <p:nvPr/>
          </p:nvSpPr>
          <p:spPr bwMode="auto">
            <a:xfrm>
              <a:off x="4082422" y="3644376"/>
              <a:ext cx="509051" cy="575268"/>
            </a:xfrm>
            <a:custGeom>
              <a:avLst/>
              <a:gdLst>
                <a:gd name="T0" fmla="*/ 159678 w 11653"/>
                <a:gd name="T1" fmla="*/ 226667 h 19110"/>
                <a:gd name="T2" fmla="*/ 159678 w 11653"/>
                <a:gd name="T3" fmla="*/ 226667 h 19110"/>
                <a:gd name="T4" fmla="*/ 159678 w 11653"/>
                <a:gd name="T5" fmla="*/ 226667 h 19110"/>
                <a:gd name="T6" fmla="*/ 159678 w 11653"/>
                <a:gd name="T7" fmla="*/ 226667 h 191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solidFill>
              <a:srgbClr val="2FB7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72" name="AutoShape 16"/>
            <p:cNvSpPr/>
            <p:nvPr/>
          </p:nvSpPr>
          <p:spPr bwMode="auto">
            <a:xfrm>
              <a:off x="5458333" y="1391752"/>
              <a:ext cx="312126" cy="466769"/>
            </a:xfrm>
            <a:custGeom>
              <a:avLst/>
              <a:gdLst>
                <a:gd name="T0" fmla="*/ 142667 w 13523"/>
                <a:gd name="T1" fmla="*/ 212539 h 18670"/>
                <a:gd name="T2" fmla="*/ 142667 w 13523"/>
                <a:gd name="T3" fmla="*/ 212539 h 18670"/>
                <a:gd name="T4" fmla="*/ 142667 w 13523"/>
                <a:gd name="T5" fmla="*/ 212539 h 18670"/>
                <a:gd name="T6" fmla="*/ 142667 w 13523"/>
                <a:gd name="T7" fmla="*/ 212539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7FBC41"/>
            </a:solidFill>
            <a:ln>
              <a:noFill/>
            </a:ln>
            <a:effectLst/>
          </p:spPr>
          <p:txBody>
            <a:bodyPr lIns="0" tIns="0" rIns="0" bIns="0"/>
            <a:lstStyle/>
            <a:p>
              <a:pPr>
                <a:defRPr/>
              </a:pPr>
              <a:endParaRPr lang="zh-CN" altLang="en-US" dirty="0">
                <a:solidFill>
                  <a:srgbClr val="000000"/>
                </a:solidFill>
                <a:latin typeface="+mn-lt"/>
                <a:ea typeface="Elsie" panose="02000000000000000000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3" name="AutoShape 17"/>
            <p:cNvSpPr/>
            <p:nvPr/>
          </p:nvSpPr>
          <p:spPr bwMode="auto">
            <a:xfrm>
              <a:off x="5072432" y="1546396"/>
              <a:ext cx="280913" cy="441233"/>
            </a:xfrm>
            <a:custGeom>
              <a:avLst/>
              <a:gdLst>
                <a:gd name="T0" fmla="*/ 128060 w 16246"/>
                <a:gd name="T1" fmla="*/ 201400 h 20641"/>
                <a:gd name="T2" fmla="*/ 128060 w 16246"/>
                <a:gd name="T3" fmla="*/ 201400 h 20641"/>
                <a:gd name="T4" fmla="*/ 128060 w 16246"/>
                <a:gd name="T5" fmla="*/ 201400 h 20641"/>
                <a:gd name="T6" fmla="*/ 128060 w 16246"/>
                <a:gd name="T7" fmla="*/ 201400 h 2064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2FB7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74" name="AutoShape 18"/>
            <p:cNvSpPr/>
            <p:nvPr/>
          </p:nvSpPr>
          <p:spPr bwMode="auto">
            <a:xfrm rot="19346266">
              <a:off x="5331283" y="2164763"/>
              <a:ext cx="717148" cy="393204"/>
            </a:xfrm>
            <a:custGeom>
              <a:avLst/>
              <a:gdLst>
                <a:gd name="T0" fmla="*/ 208292 w 19743"/>
                <a:gd name="T1" fmla="*/ 248925 h 11814"/>
                <a:gd name="T2" fmla="*/ 208292 w 19743"/>
                <a:gd name="T3" fmla="*/ 248925 h 11814"/>
                <a:gd name="T4" fmla="*/ 208292 w 19743"/>
                <a:gd name="T5" fmla="*/ 248925 h 11814"/>
                <a:gd name="T6" fmla="*/ 208292 w 19743"/>
                <a:gd name="T7" fmla="*/ 248925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2FB7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75" name="AutoShape 20"/>
            <p:cNvSpPr/>
            <p:nvPr/>
          </p:nvSpPr>
          <p:spPr bwMode="auto">
            <a:xfrm>
              <a:off x="5346210" y="2773163"/>
              <a:ext cx="593755" cy="458372"/>
            </a:xfrm>
            <a:custGeom>
              <a:avLst/>
              <a:gdLst>
                <a:gd name="T0" fmla="*/ 197782 w 21180"/>
                <a:gd name="T1" fmla="*/ 153583 h 18889"/>
                <a:gd name="T2" fmla="*/ 197782 w 21180"/>
                <a:gd name="T3" fmla="*/ 153583 h 18889"/>
                <a:gd name="T4" fmla="*/ 197782 w 21180"/>
                <a:gd name="T5" fmla="*/ 153583 h 18889"/>
                <a:gd name="T6" fmla="*/ 197782 w 21180"/>
                <a:gd name="T7" fmla="*/ 153583 h 1888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80" h="18889">
                  <a:moveTo>
                    <a:pt x="94" y="10800"/>
                  </a:moveTo>
                  <a:cubicBezTo>
                    <a:pt x="-420" y="7957"/>
                    <a:pt x="608" y="0"/>
                    <a:pt x="17580" y="0"/>
                  </a:cubicBezTo>
                  <a:cubicBezTo>
                    <a:pt x="17580" y="0"/>
                    <a:pt x="20151" y="568"/>
                    <a:pt x="21179" y="0"/>
                  </a:cubicBezTo>
                  <a:cubicBezTo>
                    <a:pt x="21179" y="0"/>
                    <a:pt x="18094" y="13073"/>
                    <a:pt x="11922" y="17621"/>
                  </a:cubicBezTo>
                  <a:cubicBezTo>
                    <a:pt x="5751" y="21599"/>
                    <a:pt x="608" y="15347"/>
                    <a:pt x="94" y="10800"/>
                  </a:cubicBezTo>
                  <a:close/>
                </a:path>
              </a:pathLst>
            </a:custGeom>
            <a:solidFill>
              <a:srgbClr val="90C74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76" name="AutoShape 21"/>
            <p:cNvSpPr/>
            <p:nvPr/>
          </p:nvSpPr>
          <p:spPr bwMode="auto">
            <a:xfrm rot="803284">
              <a:off x="4191641" y="3106659"/>
              <a:ext cx="890802" cy="515726"/>
            </a:xfrm>
            <a:custGeom>
              <a:avLst/>
              <a:gdLst>
                <a:gd name="T0" fmla="*/ 222123 w 20815"/>
                <a:gd name="T1" fmla="*/ 153124 h 18748"/>
                <a:gd name="T2" fmla="*/ 222123 w 20815"/>
                <a:gd name="T3" fmla="*/ 153124 h 18748"/>
                <a:gd name="T4" fmla="*/ 222123 w 20815"/>
                <a:gd name="T5" fmla="*/ 153124 h 18748"/>
                <a:gd name="T6" fmla="*/ 222123 w 20815"/>
                <a:gd name="T7" fmla="*/ 153124 h 1874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BB81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77" name="AutoShape 22"/>
            <p:cNvSpPr/>
            <p:nvPr/>
          </p:nvSpPr>
          <p:spPr bwMode="auto">
            <a:xfrm rot="1768048">
              <a:off x="4215384" y="2514765"/>
              <a:ext cx="572362" cy="284346"/>
            </a:xfrm>
            <a:custGeom>
              <a:avLst/>
              <a:gdLst>
                <a:gd name="T0" fmla="*/ 201640 w 20033"/>
                <a:gd name="T1" fmla="*/ 135607 h 15680"/>
                <a:gd name="T2" fmla="*/ 201640 w 20033"/>
                <a:gd name="T3" fmla="*/ 135607 h 15680"/>
                <a:gd name="T4" fmla="*/ 201640 w 20033"/>
                <a:gd name="T5" fmla="*/ 135607 h 15680"/>
                <a:gd name="T6" fmla="*/ 201640 w 20033"/>
                <a:gd name="T7" fmla="*/ 135607 h 15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033" h="15680">
                  <a:moveTo>
                    <a:pt x="19679" y="5146"/>
                  </a:moveTo>
                  <a:cubicBezTo>
                    <a:pt x="17760" y="826"/>
                    <a:pt x="10559" y="-2773"/>
                    <a:pt x="3359" y="2986"/>
                  </a:cubicBezTo>
                  <a:cubicBezTo>
                    <a:pt x="479" y="5866"/>
                    <a:pt x="0" y="10187"/>
                    <a:pt x="0" y="10187"/>
                  </a:cubicBezTo>
                  <a:cubicBezTo>
                    <a:pt x="0" y="10187"/>
                    <a:pt x="6239" y="12346"/>
                    <a:pt x="9119" y="14507"/>
                  </a:cubicBezTo>
                  <a:cubicBezTo>
                    <a:pt x="15360" y="18827"/>
                    <a:pt x="21600" y="10187"/>
                    <a:pt x="19679" y="5146"/>
                  </a:cubicBezTo>
                  <a:close/>
                </a:path>
              </a:pathLst>
            </a:custGeom>
            <a:solidFill>
              <a:srgbClr val="CF66E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78" name="AutoShape 23"/>
            <p:cNvSpPr/>
            <p:nvPr/>
          </p:nvSpPr>
          <p:spPr bwMode="auto">
            <a:xfrm>
              <a:off x="4119030" y="1798934"/>
              <a:ext cx="303613" cy="360363"/>
            </a:xfrm>
            <a:custGeom>
              <a:avLst/>
              <a:gdLst>
                <a:gd name="T0" fmla="*/ 138892 w 15070"/>
                <a:gd name="T1" fmla="*/ 164174 h 19631"/>
                <a:gd name="T2" fmla="*/ 138892 w 15070"/>
                <a:gd name="T3" fmla="*/ 164174 h 19631"/>
                <a:gd name="T4" fmla="*/ 138892 w 15070"/>
                <a:gd name="T5" fmla="*/ 164174 h 19631"/>
                <a:gd name="T6" fmla="*/ 138892 w 15070"/>
                <a:gd name="T7" fmla="*/ 164174 h 1963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070" h="19631">
                  <a:moveTo>
                    <a:pt x="13316" y="18830"/>
                  </a:moveTo>
                  <a:cubicBezTo>
                    <a:pt x="13316" y="18830"/>
                    <a:pt x="19111" y="9415"/>
                    <a:pt x="9629" y="4984"/>
                  </a:cubicBezTo>
                  <a:cubicBezTo>
                    <a:pt x="2780" y="1661"/>
                    <a:pt x="1726" y="0"/>
                    <a:pt x="1726" y="0"/>
                  </a:cubicBezTo>
                  <a:cubicBezTo>
                    <a:pt x="1726" y="0"/>
                    <a:pt x="-2488" y="8307"/>
                    <a:pt x="2253" y="14953"/>
                  </a:cubicBezTo>
                  <a:cubicBezTo>
                    <a:pt x="6994" y="21599"/>
                    <a:pt x="11736" y="19384"/>
                    <a:pt x="13316" y="18830"/>
                  </a:cubicBezTo>
                  <a:close/>
                </a:path>
              </a:pathLst>
            </a:custGeom>
            <a:solidFill>
              <a:srgbClr val="CF66E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79" name="AutoShape 24"/>
            <p:cNvSpPr/>
            <p:nvPr/>
          </p:nvSpPr>
          <p:spPr bwMode="auto">
            <a:xfrm>
              <a:off x="4591474" y="1754953"/>
              <a:ext cx="322057" cy="444069"/>
            </a:xfrm>
            <a:custGeom>
              <a:avLst/>
              <a:gdLst>
                <a:gd name="T0" fmla="*/ 147313 w 15376"/>
                <a:gd name="T1" fmla="*/ 202292 h 20489"/>
                <a:gd name="T2" fmla="*/ 147313 w 15376"/>
                <a:gd name="T3" fmla="*/ 202292 h 20489"/>
                <a:gd name="T4" fmla="*/ 147313 w 15376"/>
                <a:gd name="T5" fmla="*/ 202292 h 20489"/>
                <a:gd name="T6" fmla="*/ 147313 w 15376"/>
                <a:gd name="T7" fmla="*/ 202292 h 2048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376" h="20489">
                  <a:moveTo>
                    <a:pt x="3445" y="19252"/>
                  </a:moveTo>
                  <a:cubicBezTo>
                    <a:pt x="3445" y="19252"/>
                    <a:pt x="-3587" y="13147"/>
                    <a:pt x="2440" y="7982"/>
                  </a:cubicBezTo>
                  <a:cubicBezTo>
                    <a:pt x="8468" y="2347"/>
                    <a:pt x="11985" y="1878"/>
                    <a:pt x="11985" y="0"/>
                  </a:cubicBezTo>
                  <a:cubicBezTo>
                    <a:pt x="11985" y="0"/>
                    <a:pt x="18013" y="14086"/>
                    <a:pt x="13994" y="17843"/>
                  </a:cubicBezTo>
                  <a:cubicBezTo>
                    <a:pt x="10478" y="21599"/>
                    <a:pt x="5957" y="20660"/>
                    <a:pt x="3445" y="19252"/>
                  </a:cubicBezTo>
                  <a:close/>
                </a:path>
              </a:pathLst>
            </a:custGeom>
            <a:solidFill>
              <a:srgbClr val="BB81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80" name="AutoShape 25"/>
            <p:cNvSpPr/>
            <p:nvPr/>
          </p:nvSpPr>
          <p:spPr bwMode="auto">
            <a:xfrm rot="1453310">
              <a:off x="6107842" y="2203228"/>
              <a:ext cx="542384" cy="671010"/>
            </a:xfrm>
            <a:custGeom>
              <a:avLst/>
              <a:gdLst>
                <a:gd name="T0" fmla="*/ 163750 w 16671"/>
                <a:gd name="T1" fmla="*/ 202832 h 20543"/>
                <a:gd name="T2" fmla="*/ 163750 w 16671"/>
                <a:gd name="T3" fmla="*/ 202832 h 20543"/>
                <a:gd name="T4" fmla="*/ 163750 w 16671"/>
                <a:gd name="T5" fmla="*/ 202832 h 20543"/>
                <a:gd name="T6" fmla="*/ 163750 w 16671"/>
                <a:gd name="T7" fmla="*/ 202832 h 205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671" h="20543">
                  <a:moveTo>
                    <a:pt x="982" y="17843"/>
                  </a:moveTo>
                  <a:cubicBezTo>
                    <a:pt x="982" y="17843"/>
                    <a:pt x="-2945" y="8921"/>
                    <a:pt x="4909" y="5634"/>
                  </a:cubicBezTo>
                  <a:cubicBezTo>
                    <a:pt x="13255" y="2347"/>
                    <a:pt x="15709" y="0"/>
                    <a:pt x="15709" y="0"/>
                  </a:cubicBezTo>
                  <a:cubicBezTo>
                    <a:pt x="15709" y="0"/>
                    <a:pt x="18654" y="15026"/>
                    <a:pt x="14236" y="18313"/>
                  </a:cubicBezTo>
                  <a:cubicBezTo>
                    <a:pt x="9327" y="21130"/>
                    <a:pt x="3436" y="21599"/>
                    <a:pt x="982" y="17843"/>
                  </a:cubicBezTo>
                  <a:close/>
                </a:path>
              </a:pathLst>
            </a:custGeom>
            <a:solidFill>
              <a:srgbClr val="BB81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81" name="AutoShape 26"/>
            <p:cNvSpPr/>
            <p:nvPr/>
          </p:nvSpPr>
          <p:spPr bwMode="auto">
            <a:xfrm>
              <a:off x="6047073" y="1864196"/>
              <a:ext cx="270981" cy="417113"/>
            </a:xfrm>
            <a:custGeom>
              <a:avLst/>
              <a:gdLst>
                <a:gd name="T0" fmla="*/ 123809 w 19262"/>
                <a:gd name="T1" fmla="*/ 190691 h 21600"/>
                <a:gd name="T2" fmla="*/ 123809 w 19262"/>
                <a:gd name="T3" fmla="*/ 190691 h 21600"/>
                <a:gd name="T4" fmla="*/ 123809 w 19262"/>
                <a:gd name="T5" fmla="*/ 190691 h 21600"/>
                <a:gd name="T6" fmla="*/ 123809 w 19262"/>
                <a:gd name="T7" fmla="*/ 190691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262" h="21600">
                  <a:moveTo>
                    <a:pt x="9083" y="21600"/>
                  </a:moveTo>
                  <a:cubicBezTo>
                    <a:pt x="9083" y="21600"/>
                    <a:pt x="-1344" y="16331"/>
                    <a:pt x="145" y="11063"/>
                  </a:cubicBezTo>
                  <a:cubicBezTo>
                    <a:pt x="1635" y="5795"/>
                    <a:pt x="9828" y="1580"/>
                    <a:pt x="9828" y="0"/>
                  </a:cubicBezTo>
                  <a:cubicBezTo>
                    <a:pt x="9828" y="0"/>
                    <a:pt x="18021" y="6848"/>
                    <a:pt x="18766" y="10536"/>
                  </a:cubicBezTo>
                  <a:cubicBezTo>
                    <a:pt x="20256" y="13697"/>
                    <a:pt x="18766" y="21073"/>
                    <a:pt x="9083" y="21600"/>
                  </a:cubicBezTo>
                  <a:close/>
                </a:path>
              </a:pathLst>
            </a:custGeom>
            <a:solidFill>
              <a:srgbClr val="CF66E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82" name="AutoShape 28"/>
            <p:cNvSpPr/>
            <p:nvPr/>
          </p:nvSpPr>
          <p:spPr bwMode="auto">
            <a:xfrm>
              <a:off x="3142928" y="2557967"/>
              <a:ext cx="337663" cy="446907"/>
            </a:xfrm>
            <a:custGeom>
              <a:avLst/>
              <a:gdLst>
                <a:gd name="T0" fmla="*/ 154054 w 11872"/>
                <a:gd name="T1" fmla="*/ 203237 h 21600"/>
                <a:gd name="T2" fmla="*/ 154054 w 11872"/>
                <a:gd name="T3" fmla="*/ 203237 h 21600"/>
                <a:gd name="T4" fmla="*/ 154054 w 11872"/>
                <a:gd name="T5" fmla="*/ 203237 h 21600"/>
                <a:gd name="T6" fmla="*/ 154054 w 11872"/>
                <a:gd name="T7" fmla="*/ 20323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72" h="21600">
                  <a:moveTo>
                    <a:pt x="5050" y="21599"/>
                  </a:moveTo>
                  <a:cubicBezTo>
                    <a:pt x="5050" y="21599"/>
                    <a:pt x="-4632" y="15218"/>
                    <a:pt x="2816" y="0"/>
                  </a:cubicBezTo>
                  <a:cubicBezTo>
                    <a:pt x="2816" y="0"/>
                    <a:pt x="4305" y="2454"/>
                    <a:pt x="5795" y="3436"/>
                  </a:cubicBezTo>
                  <a:cubicBezTo>
                    <a:pt x="10636" y="7363"/>
                    <a:pt x="16968" y="17181"/>
                    <a:pt x="5050" y="21599"/>
                  </a:cubicBezTo>
                  <a:close/>
                </a:path>
              </a:pathLst>
            </a:custGeom>
            <a:solidFill>
              <a:srgbClr val="2FB7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83" name="AutoShape 13"/>
            <p:cNvSpPr/>
            <p:nvPr/>
          </p:nvSpPr>
          <p:spPr bwMode="auto">
            <a:xfrm>
              <a:off x="3086281" y="3119203"/>
              <a:ext cx="699694" cy="339304"/>
            </a:xfrm>
            <a:custGeom>
              <a:avLst/>
              <a:gdLst>
                <a:gd name="T0" fmla="*/ 236391 w 21189"/>
                <a:gd name="T1" fmla="*/ 195048 h 15674"/>
                <a:gd name="T2" fmla="*/ 236391 w 21189"/>
                <a:gd name="T3" fmla="*/ 195048 h 15674"/>
                <a:gd name="T4" fmla="*/ 236391 w 21189"/>
                <a:gd name="T5" fmla="*/ 195048 h 15674"/>
                <a:gd name="T6" fmla="*/ 236391 w 21189"/>
                <a:gd name="T7" fmla="*/ 195048 h 1567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89" h="15674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solidFill>
              <a:srgbClr val="CF66E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84" name="AutoShape 27"/>
            <p:cNvSpPr/>
            <p:nvPr/>
          </p:nvSpPr>
          <p:spPr bwMode="auto">
            <a:xfrm>
              <a:off x="3651071" y="2199022"/>
              <a:ext cx="466770" cy="685207"/>
            </a:xfrm>
            <a:custGeom>
              <a:avLst/>
              <a:gdLst>
                <a:gd name="T0" fmla="*/ 131402 w 12174"/>
                <a:gd name="T1" fmla="*/ 193201 h 21600"/>
                <a:gd name="T2" fmla="*/ 131402 w 12174"/>
                <a:gd name="T3" fmla="*/ 193201 h 21600"/>
                <a:gd name="T4" fmla="*/ 131402 w 12174"/>
                <a:gd name="T5" fmla="*/ 193201 h 21600"/>
                <a:gd name="T6" fmla="*/ 131402 w 12174"/>
                <a:gd name="T7" fmla="*/ 193201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BB81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</p:grpSp>
      <p:sp>
        <p:nvSpPr>
          <p:cNvPr id="62" name="Smiley Face 14">
            <a:extLst>
              <a:ext uri="{FF2B5EF4-FFF2-40B4-BE49-F238E27FC236}">
                <a16:creationId xmlns="" xmlns:a16="http://schemas.microsoft.com/office/drawing/2014/main" id="{7C4FC87A-497B-4FE5-95A3-A31BF7C3EE21}"/>
              </a:ext>
            </a:extLst>
          </p:cNvPr>
          <p:cNvSpPr/>
          <p:nvPr/>
        </p:nvSpPr>
        <p:spPr>
          <a:xfrm>
            <a:off x="344076" y="3466866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8" tIns="91428" rIns="182858" bIns="914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3" name="Smiley Face 12">
            <a:extLst>
              <a:ext uri="{FF2B5EF4-FFF2-40B4-BE49-F238E27FC236}">
                <a16:creationId xmlns="" xmlns:a16="http://schemas.microsoft.com/office/drawing/2014/main" id="{DF0581CC-B6B4-4BF1-8479-FBD7CAA1AA98}"/>
              </a:ext>
            </a:extLst>
          </p:cNvPr>
          <p:cNvSpPr/>
          <p:nvPr/>
        </p:nvSpPr>
        <p:spPr>
          <a:xfrm rot="20392728">
            <a:off x="832014" y="9135899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8" tIns="91428" rIns="182858" bIns="914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4" name="Smiley Face 15">
            <a:extLst>
              <a:ext uri="{FF2B5EF4-FFF2-40B4-BE49-F238E27FC236}">
                <a16:creationId xmlns="" xmlns:a16="http://schemas.microsoft.com/office/drawing/2014/main" id="{7C23B129-0737-4AF2-95C1-C9723E954433}"/>
              </a:ext>
            </a:extLst>
          </p:cNvPr>
          <p:cNvSpPr/>
          <p:nvPr/>
        </p:nvSpPr>
        <p:spPr>
          <a:xfrm>
            <a:off x="687198" y="7323971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8" tIns="91428" rIns="182858" bIns="914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5" name="Oval 37">
            <a:extLst>
              <a:ext uri="{FF2B5EF4-FFF2-40B4-BE49-F238E27FC236}">
                <a16:creationId xmlns="" xmlns:a16="http://schemas.microsoft.com/office/drawing/2014/main" id="{A6CCC98E-D7C9-4964-86D0-51703A2843BC}"/>
              </a:ext>
            </a:extLst>
          </p:cNvPr>
          <p:cNvSpPr/>
          <p:nvPr/>
        </p:nvSpPr>
        <p:spPr>
          <a:xfrm>
            <a:off x="2209801" y="2310900"/>
            <a:ext cx="1040012" cy="108000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4" tIns="68573" rIns="137144" bIns="68573" rtlCol="0" anchor="ctr"/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6" name="Smiley Face 14">
            <a:extLst>
              <a:ext uri="{FF2B5EF4-FFF2-40B4-BE49-F238E27FC236}">
                <a16:creationId xmlns="" xmlns:a16="http://schemas.microsoft.com/office/drawing/2014/main" id="{8D721EFA-3D21-4DFF-BB7A-B20A0284A591}"/>
              </a:ext>
            </a:extLst>
          </p:cNvPr>
          <p:cNvSpPr/>
          <p:nvPr/>
        </p:nvSpPr>
        <p:spPr>
          <a:xfrm>
            <a:off x="3782951" y="5646615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8" tIns="91428" rIns="182858" bIns="914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pic>
        <p:nvPicPr>
          <p:cNvPr id="45" name="Picture 5">
            <a:extLst>
              <a:ext uri="{FF2B5EF4-FFF2-40B4-BE49-F238E27FC236}">
                <a16:creationId xmlns="" xmlns:a16="http://schemas.microsoft.com/office/drawing/2014/main" id="{3E1FC31E-95C5-4F3B-BF61-F5EAE8D3F1C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" y="-1859856"/>
            <a:ext cx="8684253" cy="60889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849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dir="d" isContent="1" isInverted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500"/>
                            </p:stCondLst>
                            <p:childTnLst>
                              <p:par>
                                <p:cTn id="6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500"/>
                            </p:stCondLst>
                            <p:childTnLst>
                              <p:par>
                                <p:cTn id="8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2500"/>
                            </p:stCondLst>
                            <p:childTnLst>
                              <p:par>
                                <p:cTn id="9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4500"/>
                            </p:stCondLst>
                            <p:childTnLst>
                              <p:par>
                                <p:cTn id="1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6500"/>
                            </p:stCondLst>
                            <p:childTnLst>
                              <p:par>
                                <p:cTn id="1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1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500"/>
                            </p:stCondLst>
                            <p:childTnLst>
                              <p:par>
                                <p:cTn id="1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2500"/>
                            </p:stCondLst>
                            <p:childTnLst>
                              <p:par>
                                <p:cTn id="13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4500"/>
                            </p:stCondLst>
                            <p:childTnLst>
                              <p:par>
                                <p:cTn id="1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500"/>
                            </p:stCondLst>
                            <p:childTnLst>
                              <p:par>
                                <p:cTn id="1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6500"/>
                            </p:stCondLst>
                            <p:childTnLst>
                              <p:par>
                                <p:cTn id="14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61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6" grpId="0" animBg="1"/>
      <p:bldP spid="9219" grpId="0"/>
      <p:bldP spid="9254" grpId="0" animBg="1"/>
      <p:bldP spid="9255" grpId="0" animBg="1"/>
      <p:bldP spid="9256" grpId="0" animBg="1"/>
      <p:bldP spid="47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254678" y="6808841"/>
            <a:ext cx="3898283" cy="167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3716117" y="5835162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2453" y="2832057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5357169" y="1782426"/>
            <a:ext cx="4176465" cy="252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635483" y="2525649"/>
            <a:ext cx="4382144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4184561" y="1325499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>
            <a:extLst>
              <a:ext uri="{FF2B5EF4-FFF2-40B4-BE49-F238E27FC236}">
                <a16:creationId xmlns="" xmlns:a16="http://schemas.microsoft.com/office/drawing/2014/main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2900761" y="4718351"/>
            <a:ext cx="6509273" cy="5441654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608" y="1482464"/>
            <a:ext cx="2244137" cy="227060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6071050" y="1119248"/>
            <a:ext cx="2145960" cy="223418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15804350" y="6523091"/>
            <a:ext cx="2303435" cy="1852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3917354-C6AA-4949-937D-8F37FF4339D3}"/>
              </a:ext>
            </a:extLst>
          </p:cNvPr>
          <p:cNvSpPr txBox="1"/>
          <p:nvPr/>
        </p:nvSpPr>
        <p:spPr>
          <a:xfrm>
            <a:off x="14001215" y="8690174"/>
            <a:ext cx="3927764" cy="630942"/>
          </a:xfrm>
          <a:prstGeom prst="rect">
            <a:avLst/>
          </a:prstGeom>
          <a:noFill/>
        </p:spPr>
        <p:txBody>
          <a:bodyPr wrap="square" lIns="137144" tIns="68573" rIns="137144" bIns="68573" rtlCol="0">
            <a:spAutoFit/>
          </a:bodyPr>
          <a:lstStyle/>
          <a:p>
            <a:pPr algn="ctr" rtl="1"/>
            <a:r>
              <a:rPr lang="ar-BH" sz="32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32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6D1FDE8-3AD1-4EC9-BF70-B08E80F8F9E4}"/>
              </a:ext>
            </a:extLst>
          </p:cNvPr>
          <p:cNvSpPr txBox="1"/>
          <p:nvPr/>
        </p:nvSpPr>
        <p:spPr>
          <a:xfrm>
            <a:off x="14865311" y="3803145"/>
            <a:ext cx="3495716" cy="630942"/>
          </a:xfrm>
          <a:prstGeom prst="rect">
            <a:avLst/>
          </a:prstGeom>
          <a:noFill/>
        </p:spPr>
        <p:txBody>
          <a:bodyPr wrap="square" lIns="137144" tIns="68573" rIns="137144" bIns="68573" rtlCol="0">
            <a:spAutoFit/>
          </a:bodyPr>
          <a:lstStyle/>
          <a:p>
            <a:pPr algn="ctr">
              <a:defRPr/>
            </a:pPr>
            <a:r>
              <a:rPr lang="ar-BH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32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EA7EDBA-A642-4D5E-88ED-9C8D7837BA18}"/>
              </a:ext>
            </a:extLst>
          </p:cNvPr>
          <p:cNvSpPr txBox="1"/>
          <p:nvPr/>
        </p:nvSpPr>
        <p:spPr>
          <a:xfrm>
            <a:off x="10008096" y="5027067"/>
            <a:ext cx="4889376" cy="415484"/>
          </a:xfrm>
          <a:prstGeom prst="rect">
            <a:avLst/>
          </a:prstGeom>
          <a:noFill/>
        </p:spPr>
        <p:txBody>
          <a:bodyPr wrap="square" lIns="137144" tIns="68573" rIns="137144" bIns="68573" rtlCol="0">
            <a:spAutoFit/>
          </a:bodyPr>
          <a:lstStyle/>
          <a:p>
            <a:pPr algn="ctr"/>
            <a:r>
              <a:rPr lang="ar-BH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92" y="1975148"/>
            <a:ext cx="2743200" cy="27432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2" y="7570923"/>
            <a:ext cx="2665164" cy="2685303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="" xmlns:a16="http://schemas.microsoft.com/office/drawing/2014/main" id="{8F732AF7-43F7-4C8A-A3E0-F8543D9C1BB3}"/>
              </a:ext>
            </a:extLst>
          </p:cNvPr>
          <p:cNvGrpSpPr/>
          <p:nvPr/>
        </p:nvGrpSpPr>
        <p:grpSpPr>
          <a:xfrm>
            <a:off x="5543603" y="507013"/>
            <a:ext cx="8269484" cy="1093916"/>
            <a:chOff x="2532" y="-1747036"/>
            <a:chExt cx="5700184" cy="1694427"/>
          </a:xfrm>
          <a:solidFill>
            <a:schemeClr val="accent5">
              <a:alpha val="51000"/>
            </a:schemeClr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="" xmlns:a16="http://schemas.microsoft.com/office/drawing/2014/main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="" xmlns:a16="http://schemas.microsoft.com/office/drawing/2014/main" id="{A350E8D8-93DC-4251-A7DF-981D678DECB6}"/>
                </a:ext>
              </a:extLst>
            </p:cNvPr>
            <p:cNvSpPr txBox="1"/>
            <p:nvPr/>
          </p:nvSpPr>
          <p:spPr>
            <a:xfrm>
              <a:off x="172313" y="-1660978"/>
              <a:ext cx="4990723" cy="1430197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6600" dirty="0"/>
                <a:t>قوانين فصلنا الافتراضي </a:t>
              </a:r>
              <a:endParaRPr lang="en-US" sz="66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="" xmlns:a16="http://schemas.microsoft.com/office/drawing/2014/main" id="{B3777ACF-FEE1-4BA8-B6AB-6FD199B8F539}"/>
              </a:ext>
            </a:extLst>
          </p:cNvPr>
          <p:cNvGrpSpPr/>
          <p:nvPr/>
        </p:nvGrpSpPr>
        <p:grpSpPr>
          <a:xfrm>
            <a:off x="3963989" y="160093"/>
            <a:ext cx="2189034" cy="1304336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="" xmlns:a16="http://schemas.microsoft.com/office/drawing/2014/main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20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="" xmlns:a16="http://schemas.microsoft.com/office/drawing/2014/main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="" xmlns:a16="http://schemas.microsoft.com/office/drawing/2014/main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2898676" y="102941"/>
            <a:ext cx="1285884" cy="128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="" xmlns:a16="http://schemas.microsoft.com/office/drawing/2014/main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3814886" y="4003355"/>
            <a:ext cx="1486002" cy="17718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="" xmlns:a16="http://schemas.microsoft.com/office/drawing/2014/main" id="{125D5B8F-1F1A-4FED-8085-3B47D4DD61C9}"/>
              </a:ext>
            </a:extLst>
          </p:cNvPr>
          <p:cNvSpPr txBox="1"/>
          <p:nvPr/>
        </p:nvSpPr>
        <p:spPr>
          <a:xfrm>
            <a:off x="550616" y="4899464"/>
            <a:ext cx="273442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32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1457686" y="2695229"/>
            <a:ext cx="2304257" cy="24795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="" xmlns:a16="http://schemas.microsoft.com/office/drawing/2014/main" id="{E6CC5EB2-A1F2-4A2D-A4DE-FAB3DF8AC781}"/>
              </a:ext>
            </a:extLst>
          </p:cNvPr>
          <p:cNvSpPr/>
          <p:nvPr/>
        </p:nvSpPr>
        <p:spPr>
          <a:xfrm>
            <a:off x="6265689" y="1588505"/>
            <a:ext cx="2446266" cy="2402868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82858" tIns="91428" rIns="182858" bIns="91428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="" xmlns:a16="http://schemas.microsoft.com/office/drawing/2014/main" id="{E9F76996-A80E-4C40-ADC4-834C01FBBDA5}"/>
              </a:ext>
            </a:extLst>
          </p:cNvPr>
          <p:cNvSpPr txBox="1"/>
          <p:nvPr/>
        </p:nvSpPr>
        <p:spPr>
          <a:xfrm>
            <a:off x="5441047" y="4033561"/>
            <a:ext cx="3622937" cy="2154412"/>
          </a:xfrm>
          <a:prstGeom prst="rect">
            <a:avLst/>
          </a:prstGeom>
          <a:noFill/>
        </p:spPr>
        <p:txBody>
          <a:bodyPr wrap="square" lIns="182858" tIns="91428" rIns="182858" bIns="91428" rtlCol="0">
            <a:spAutoFit/>
          </a:bodyPr>
          <a:lstStyle/>
          <a:p>
            <a:pPr algn="ctr"/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40" y="1357279"/>
            <a:ext cx="3292866" cy="32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="" xmlns:a16="http://schemas.microsoft.com/office/drawing/2014/main" id="{8E117D30-2B09-4612-9FD8-B08DB8BBD2DF}"/>
              </a:ext>
            </a:extLst>
          </p:cNvPr>
          <p:cNvPicPr preferRelativeResize="0"/>
          <p:nvPr/>
        </p:nvPicPr>
        <p:blipFill>
          <a:blip r:embed="rId22" cstate="print">
            <a:alphaModFix/>
          </a:blip>
          <a:stretch>
            <a:fillRect/>
          </a:stretch>
        </p:blipFill>
        <p:spPr>
          <a:xfrm>
            <a:off x="10152113" y="3847356"/>
            <a:ext cx="1795956" cy="140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="" xmlns:a16="http://schemas.microsoft.com/office/drawing/2014/main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990188" y="1975534"/>
            <a:ext cx="1039340" cy="103934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="" xmlns:a16="http://schemas.microsoft.com/office/drawing/2014/main" id="{A9FE6B5B-3E30-4F52-8CCC-27C81DE3CA2F}"/>
              </a:ext>
            </a:extLst>
          </p:cNvPr>
          <p:cNvGrpSpPr/>
          <p:nvPr/>
        </p:nvGrpSpPr>
        <p:grpSpPr>
          <a:xfrm>
            <a:off x="9667206" y="6808841"/>
            <a:ext cx="3620121" cy="2612763"/>
            <a:chOff x="10552923" y="5238109"/>
            <a:chExt cx="3620120" cy="2612763"/>
          </a:xfrm>
        </p:grpSpPr>
        <p:sp>
          <p:nvSpPr>
            <p:cNvPr id="53" name="TextBox 4">
              <a:extLst>
                <a:ext uri="{FF2B5EF4-FFF2-40B4-BE49-F238E27FC236}">
                  <a16:creationId xmlns="" xmlns:a16="http://schemas.microsoft.com/office/drawing/2014/main" id="{9636AA46-88B1-4B51-B945-703A078E02ED}"/>
                </a:ext>
              </a:extLst>
            </p:cNvPr>
            <p:cNvSpPr txBox="1"/>
            <p:nvPr/>
          </p:nvSpPr>
          <p:spPr>
            <a:xfrm>
              <a:off x="10552923" y="6865987"/>
              <a:ext cx="3620120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32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32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بسماع أسمي</a:t>
              </a: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="" xmlns:a16="http://schemas.microsoft.com/office/drawing/2014/main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74375" y="5238109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="" xmlns:a16="http://schemas.microsoft.com/office/drawing/2014/main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3491" y="6913112"/>
            <a:ext cx="1357322" cy="121212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="" xmlns:a16="http://schemas.microsoft.com/office/drawing/2014/main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206" r="37365" b="12796"/>
          <a:stretch>
            <a:fillRect/>
          </a:stretch>
        </p:blipFill>
        <p:spPr>
          <a:xfrm>
            <a:off x="3527378" y="6284464"/>
            <a:ext cx="5184576" cy="3671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="" xmlns:a16="http://schemas.microsoft.com/office/drawing/2014/main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1657099" y="136934"/>
            <a:ext cx="887174" cy="98231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="" xmlns:a16="http://schemas.microsoft.com/office/drawing/2014/main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2310431" y="644879"/>
            <a:ext cx="1364837" cy="142479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="" xmlns:a16="http://schemas.microsoft.com/office/drawing/2014/main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-32611" y="573096"/>
            <a:ext cx="1490297" cy="1825608"/>
          </a:xfrm>
          <a:prstGeom prst="rect">
            <a:avLst/>
          </a:prstGeom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30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14" y="2527175"/>
            <a:ext cx="1650237" cy="267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6393" y="6310965"/>
            <a:ext cx="1771929" cy="201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عيني تنظر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629306" y="66565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65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u"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0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0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0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35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000"/>
                            </p:stCondLst>
                            <p:childTnLst>
                              <p:par>
                                <p:cTn id="7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6000"/>
                            </p:stCondLst>
                            <p:childTnLst>
                              <p:par>
                                <p:cTn id="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6500"/>
                            </p:stCondLst>
                            <p:childTnLst>
                              <p:par>
                                <p:cTn id="8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8500"/>
                            </p:stCondLst>
                            <p:childTnLst>
                              <p:par>
                                <p:cTn id="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9500"/>
                            </p:stCondLst>
                            <p:childTnLst>
                              <p:par>
                                <p:cTn id="9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0"/>
                            </p:stCondLst>
                            <p:childTnLst>
                              <p:par>
                                <p:cTn id="9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500"/>
                            </p:stCondLst>
                            <p:childTnLst>
                              <p:par>
                                <p:cTn id="10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1500"/>
                            </p:stCondLst>
                            <p:childTnLst>
                              <p:par>
                                <p:cTn id="10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2500"/>
                            </p:stCondLst>
                            <p:childTnLst>
                              <p:par>
                                <p:cTn id="1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3000"/>
                            </p:stCondLst>
                            <p:childTnLst>
                              <p:par>
                                <p:cTn id="1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4000"/>
                            </p:stCondLst>
                            <p:childTnLst>
                              <p:par>
                                <p:cTn id="1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5000"/>
                            </p:stCondLst>
                            <p:childTnLst>
                              <p:par>
                                <p:cTn id="1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5500"/>
                            </p:stCondLst>
                            <p:childTnLst>
                              <p:par>
                                <p:cTn id="1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6000"/>
                            </p:stCondLst>
                            <p:childTnLst>
                              <p:par>
                                <p:cTn id="1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6500"/>
                            </p:stCondLst>
                            <p:childTnLst>
                              <p:par>
                                <p:cTn id="1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7000"/>
                            </p:stCondLst>
                            <p:childTnLst>
                              <p:par>
                                <p:cTn id="14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9000"/>
                            </p:stCondLst>
                            <p:childTnLst>
                              <p:par>
                                <p:cTn id="15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9" dur="34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مجموعة 99">
            <a:extLst>
              <a:ext uri="{FF2B5EF4-FFF2-40B4-BE49-F238E27FC236}">
                <a16:creationId xmlns:a16="http://schemas.microsoft.com/office/drawing/2014/main" xmlns="" id="{250DB7F1-D1F3-47BF-8573-2AF3BED36228}"/>
              </a:ext>
            </a:extLst>
          </p:cNvPr>
          <p:cNvGrpSpPr/>
          <p:nvPr/>
        </p:nvGrpSpPr>
        <p:grpSpPr>
          <a:xfrm>
            <a:off x="5445926" y="5121"/>
            <a:ext cx="1893419" cy="2961558"/>
            <a:chOff x="9772283" y="0"/>
            <a:chExt cx="1262279" cy="1974372"/>
          </a:xfrm>
        </p:grpSpPr>
        <p:sp>
          <p:nvSpPr>
            <p:cNvPr id="101" name="مخطط انسيابي: عملية يدوية 100">
              <a:extLst>
                <a:ext uri="{FF2B5EF4-FFF2-40B4-BE49-F238E27FC236}">
                  <a16:creationId xmlns:a16="http://schemas.microsoft.com/office/drawing/2014/main" xmlns="" id="{098DA7D6-8421-4BF1-A076-E16DF8F89B00}"/>
                </a:ext>
              </a:extLst>
            </p:cNvPr>
            <p:cNvSpPr/>
            <p:nvPr/>
          </p:nvSpPr>
          <p:spPr>
            <a:xfrm rot="10800000">
              <a:off x="9772283" y="1423998"/>
              <a:ext cx="1262279" cy="550374"/>
            </a:xfrm>
            <a:prstGeom prst="flowChartManualOperation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4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4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cxnSp>
          <p:nvCxnSpPr>
            <p:cNvPr id="102" name="رابط مستقيم 101">
              <a:extLst>
                <a:ext uri="{FF2B5EF4-FFF2-40B4-BE49-F238E27FC236}">
                  <a16:creationId xmlns:a16="http://schemas.microsoft.com/office/drawing/2014/main" xmlns="" id="{4B3B0B90-8D9F-4E19-85EE-9C45D503BE78}"/>
                </a:ext>
              </a:extLst>
            </p:cNvPr>
            <p:cNvCxnSpPr>
              <a:cxnSpLocks/>
              <a:stCxn id="101" idx="2"/>
            </p:cNvCxnSpPr>
            <p:nvPr/>
          </p:nvCxnSpPr>
          <p:spPr>
            <a:xfrm flipV="1">
              <a:off x="10403422" y="0"/>
              <a:ext cx="16928" cy="14239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مجموعة 95">
            <a:extLst>
              <a:ext uri="{FF2B5EF4-FFF2-40B4-BE49-F238E27FC236}">
                <a16:creationId xmlns:a16="http://schemas.microsoft.com/office/drawing/2014/main" xmlns="" id="{250DB7F1-D1F3-47BF-8573-2AF3BED36228}"/>
              </a:ext>
            </a:extLst>
          </p:cNvPr>
          <p:cNvGrpSpPr/>
          <p:nvPr/>
        </p:nvGrpSpPr>
        <p:grpSpPr>
          <a:xfrm>
            <a:off x="10718555" y="-2628"/>
            <a:ext cx="1893419" cy="2961558"/>
            <a:chOff x="9772283" y="0"/>
            <a:chExt cx="1262279" cy="1974372"/>
          </a:xfrm>
        </p:grpSpPr>
        <p:sp>
          <p:nvSpPr>
            <p:cNvPr id="97" name="مخطط انسيابي: عملية يدوية 96">
              <a:extLst>
                <a:ext uri="{FF2B5EF4-FFF2-40B4-BE49-F238E27FC236}">
                  <a16:creationId xmlns:a16="http://schemas.microsoft.com/office/drawing/2014/main" xmlns="" id="{098DA7D6-8421-4BF1-A076-E16DF8F89B00}"/>
                </a:ext>
              </a:extLst>
            </p:cNvPr>
            <p:cNvSpPr/>
            <p:nvPr/>
          </p:nvSpPr>
          <p:spPr>
            <a:xfrm rot="10800000">
              <a:off x="9772283" y="1423998"/>
              <a:ext cx="1262279" cy="550374"/>
            </a:xfrm>
            <a:prstGeom prst="flowChartManualOperation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4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4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cxnSp>
          <p:nvCxnSpPr>
            <p:cNvPr id="98" name="رابط مستقيم 97">
              <a:extLst>
                <a:ext uri="{FF2B5EF4-FFF2-40B4-BE49-F238E27FC236}">
                  <a16:creationId xmlns:a16="http://schemas.microsoft.com/office/drawing/2014/main" xmlns="" id="{4B3B0B90-8D9F-4E19-85EE-9C45D503BE78}"/>
                </a:ext>
              </a:extLst>
            </p:cNvPr>
            <p:cNvCxnSpPr>
              <a:cxnSpLocks/>
              <a:stCxn id="97" idx="2"/>
            </p:cNvCxnSpPr>
            <p:nvPr/>
          </p:nvCxnSpPr>
          <p:spPr>
            <a:xfrm flipV="1">
              <a:off x="10403422" y="0"/>
              <a:ext cx="16928" cy="14239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مجموعة 107">
            <a:extLst>
              <a:ext uri="{FF2B5EF4-FFF2-40B4-BE49-F238E27FC236}">
                <a16:creationId xmlns:a16="http://schemas.microsoft.com/office/drawing/2014/main" xmlns="" id="{250DB7F1-D1F3-47BF-8573-2AF3BED36228}"/>
              </a:ext>
            </a:extLst>
          </p:cNvPr>
          <p:cNvGrpSpPr/>
          <p:nvPr/>
        </p:nvGrpSpPr>
        <p:grpSpPr>
          <a:xfrm>
            <a:off x="8212555" y="5122"/>
            <a:ext cx="1893419" cy="6936002"/>
            <a:chOff x="9772283" y="-2649629"/>
            <a:chExt cx="1262279" cy="4624001"/>
          </a:xfrm>
        </p:grpSpPr>
        <p:sp>
          <p:nvSpPr>
            <p:cNvPr id="109" name="مخطط انسيابي: عملية يدوية 108">
              <a:extLst>
                <a:ext uri="{FF2B5EF4-FFF2-40B4-BE49-F238E27FC236}">
                  <a16:creationId xmlns:a16="http://schemas.microsoft.com/office/drawing/2014/main" xmlns="" id="{098DA7D6-8421-4BF1-A076-E16DF8F89B00}"/>
                </a:ext>
              </a:extLst>
            </p:cNvPr>
            <p:cNvSpPr/>
            <p:nvPr/>
          </p:nvSpPr>
          <p:spPr>
            <a:xfrm rot="10800000">
              <a:off x="9772283" y="1423998"/>
              <a:ext cx="1262279" cy="550374"/>
            </a:xfrm>
            <a:prstGeom prst="flowChartManualOperation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4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4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cxnSp>
          <p:nvCxnSpPr>
            <p:cNvPr id="110" name="رابط مستقيم 109">
              <a:extLst>
                <a:ext uri="{FF2B5EF4-FFF2-40B4-BE49-F238E27FC236}">
                  <a16:creationId xmlns:a16="http://schemas.microsoft.com/office/drawing/2014/main" xmlns="" id="{4B3B0B90-8D9F-4E19-85EE-9C45D503BE78}"/>
                </a:ext>
              </a:extLst>
            </p:cNvPr>
            <p:cNvCxnSpPr>
              <a:cxnSpLocks/>
              <a:stCxn id="109" idx="2"/>
            </p:cNvCxnSpPr>
            <p:nvPr/>
          </p:nvCxnSpPr>
          <p:spPr>
            <a:xfrm flipV="1">
              <a:off x="10403422" y="-2649629"/>
              <a:ext cx="0" cy="407362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6730605" y="7307727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528660" y="3833781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4495800" y="3816048"/>
            <a:ext cx="4176465" cy="252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562457" y="4192119"/>
            <a:ext cx="4382144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3831038" y="3281327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5808676" y="3099164"/>
            <a:ext cx="2159487" cy="2248263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8415119" y="7904914"/>
            <a:ext cx="2303435" cy="1852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3917354-C6AA-4949-937D-8F37FF4339D3}"/>
              </a:ext>
            </a:extLst>
          </p:cNvPr>
          <p:cNvSpPr txBox="1"/>
          <p:nvPr/>
        </p:nvSpPr>
        <p:spPr>
          <a:xfrm>
            <a:off x="10046320" y="9126731"/>
            <a:ext cx="3927764" cy="630942"/>
          </a:xfrm>
          <a:prstGeom prst="rect">
            <a:avLst/>
          </a:prstGeom>
          <a:noFill/>
        </p:spPr>
        <p:txBody>
          <a:bodyPr wrap="square" lIns="137144" tIns="68573" rIns="137144" bIns="68573" rtlCol="0">
            <a:spAutoFit/>
          </a:bodyPr>
          <a:lstStyle/>
          <a:p>
            <a:pPr algn="ctr" rtl="1"/>
            <a:r>
              <a:rPr lang="ar-BH" sz="32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32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6D1FDE8-3AD1-4EC9-BF70-B08E80F8F9E4}"/>
              </a:ext>
            </a:extLst>
          </p:cNvPr>
          <p:cNvSpPr txBox="1"/>
          <p:nvPr/>
        </p:nvSpPr>
        <p:spPr>
          <a:xfrm>
            <a:off x="14219918" y="5981701"/>
            <a:ext cx="3495716" cy="1615826"/>
          </a:xfrm>
          <a:prstGeom prst="rect">
            <a:avLst/>
          </a:prstGeom>
          <a:noFill/>
        </p:spPr>
        <p:txBody>
          <a:bodyPr wrap="square" lIns="137144" tIns="68573" rIns="137144" bIns="68573" rtlCol="0">
            <a:spAutoFit/>
          </a:bodyPr>
          <a:lstStyle/>
          <a:p>
            <a:pPr algn="ctr">
              <a:defRPr/>
            </a:pPr>
            <a:r>
              <a:rPr lang="ar-SA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احضر أدواتي كاملة</a:t>
            </a:r>
          </a:p>
          <a:p>
            <a:pPr algn="ctr">
              <a:defRPr/>
            </a:pPr>
            <a:r>
              <a:rPr lang="ar-SA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 و أجلس جلسة صحيحة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EA7EDBA-A642-4D5E-88ED-9C8D7837BA18}"/>
              </a:ext>
            </a:extLst>
          </p:cNvPr>
          <p:cNvSpPr txBox="1"/>
          <p:nvPr/>
        </p:nvSpPr>
        <p:spPr>
          <a:xfrm>
            <a:off x="9490337" y="7103360"/>
            <a:ext cx="4889376" cy="630941"/>
          </a:xfrm>
          <a:prstGeom prst="rect">
            <a:avLst/>
          </a:prstGeom>
          <a:noFill/>
        </p:spPr>
        <p:txBody>
          <a:bodyPr wrap="square" lIns="137144" tIns="68573" rIns="137144" bIns="68573" rtlCol="0">
            <a:spAutoFit/>
          </a:bodyPr>
          <a:lstStyle/>
          <a:p>
            <a:pPr algn="ctr"/>
            <a:r>
              <a:rPr lang="ar-BH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</a:t>
            </a:r>
            <a:r>
              <a:rPr lang="ar-SA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 و أُنصت</a:t>
            </a:r>
            <a:r>
              <a:rPr lang="ar-BH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 بِتِرْكيز</a:t>
            </a:r>
            <a:endParaRPr lang="en-US" sz="32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620" y="3744898"/>
            <a:ext cx="2385878" cy="2385878"/>
          </a:xfrm>
          <a:prstGeom prst="rect">
            <a:avLst/>
          </a:prstGeom>
        </p:spPr>
      </p:pic>
      <p:sp>
        <p:nvSpPr>
          <p:cNvPr id="30" name="TextBox 4">
            <a:extLst>
              <a:ext uri="{FF2B5EF4-FFF2-40B4-BE49-F238E27FC236}">
                <a16:creationId xmlns="" xmlns:a16="http://schemas.microsoft.com/office/drawing/2014/main" id="{125D5B8F-1F1A-4FED-8085-3B47D4DD61C9}"/>
              </a:ext>
            </a:extLst>
          </p:cNvPr>
          <p:cNvSpPr txBox="1"/>
          <p:nvPr/>
        </p:nvSpPr>
        <p:spPr>
          <a:xfrm>
            <a:off x="1143002" y="6210300"/>
            <a:ext cx="2734421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32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ارفع يدي للمشاركة وانتظر دوري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2267171" y="3863642"/>
            <a:ext cx="2304257" cy="24795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6" name="TextBox 21">
            <a:extLst>
              <a:ext uri="{FF2B5EF4-FFF2-40B4-BE49-F238E27FC236}">
                <a16:creationId xmlns="" xmlns:a16="http://schemas.microsoft.com/office/drawing/2014/main" id="{E9F76996-A80E-4C40-ADC4-834C01FBBDA5}"/>
              </a:ext>
            </a:extLst>
          </p:cNvPr>
          <p:cNvSpPr txBox="1"/>
          <p:nvPr/>
        </p:nvSpPr>
        <p:spPr>
          <a:xfrm>
            <a:off x="4953002" y="5977760"/>
            <a:ext cx="3622937" cy="2154412"/>
          </a:xfrm>
          <a:prstGeom prst="rect">
            <a:avLst/>
          </a:prstGeom>
          <a:noFill/>
        </p:spPr>
        <p:txBody>
          <a:bodyPr wrap="square" lIns="182858" tIns="91428" rIns="182858" bIns="91428" rtlCol="0">
            <a:spAutoFit/>
          </a:bodyPr>
          <a:lstStyle/>
          <a:p>
            <a:pPr algn="ctr"/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2705100"/>
            <a:ext cx="3822395" cy="382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10" y="3719934"/>
            <a:ext cx="1650237" cy="267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614" y="7451236"/>
            <a:ext cx="2025164" cy="230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صورة 83" descr="صورة تحتوي على نص, علامة&#10;&#10;تم إنشاء الوصف تلقائياً">
            <a:extLst>
              <a:ext uri="{FF2B5EF4-FFF2-40B4-BE49-F238E27FC236}">
                <a16:creationId xmlns:a16="http://schemas.microsoft.com/office/drawing/2014/main" xmlns="" id="{B8253F9E-B196-42EC-8868-DEC7848A75E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873" y="3882448"/>
            <a:ext cx="2457450" cy="2700338"/>
          </a:xfrm>
          <a:prstGeom prst="rect">
            <a:avLst/>
          </a:prstGeom>
        </p:spPr>
      </p:pic>
      <p:pic>
        <p:nvPicPr>
          <p:cNvPr id="90" name="صورة 89">
            <a:extLst>
              <a:ext uri="{FF2B5EF4-FFF2-40B4-BE49-F238E27FC236}">
                <a16:creationId xmlns:a16="http://schemas.microsoft.com/office/drawing/2014/main" xmlns="" id="{A0677032-A414-46F4-9B86-715A4BA5120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4083" y="3393528"/>
            <a:ext cx="2067845" cy="2456916"/>
          </a:xfrm>
          <a:prstGeom prst="rect">
            <a:avLst/>
          </a:prstGeom>
        </p:spPr>
      </p:pic>
      <p:grpSp>
        <p:nvGrpSpPr>
          <p:cNvPr id="91" name="مجموعة 90">
            <a:extLst>
              <a:ext uri="{FF2B5EF4-FFF2-40B4-BE49-F238E27FC236}">
                <a16:creationId xmlns:a16="http://schemas.microsoft.com/office/drawing/2014/main" xmlns="" id="{250DB7F1-D1F3-47BF-8573-2AF3BED36228}"/>
              </a:ext>
            </a:extLst>
          </p:cNvPr>
          <p:cNvGrpSpPr/>
          <p:nvPr/>
        </p:nvGrpSpPr>
        <p:grpSpPr>
          <a:xfrm>
            <a:off x="14875916" y="-38100"/>
            <a:ext cx="1893419" cy="2961558"/>
            <a:chOff x="9772283" y="0"/>
            <a:chExt cx="1262279" cy="1974372"/>
          </a:xfrm>
        </p:grpSpPr>
        <p:sp>
          <p:nvSpPr>
            <p:cNvPr id="92" name="مخطط انسيابي: عملية يدوية 91">
              <a:extLst>
                <a:ext uri="{FF2B5EF4-FFF2-40B4-BE49-F238E27FC236}">
                  <a16:creationId xmlns:a16="http://schemas.microsoft.com/office/drawing/2014/main" xmlns="" id="{098DA7D6-8421-4BF1-A076-E16DF8F89B00}"/>
                </a:ext>
              </a:extLst>
            </p:cNvPr>
            <p:cNvSpPr/>
            <p:nvPr/>
          </p:nvSpPr>
          <p:spPr>
            <a:xfrm rot="10800000">
              <a:off x="9772283" y="1423998"/>
              <a:ext cx="1262279" cy="550374"/>
            </a:xfrm>
            <a:prstGeom prst="flowChartManualOperation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4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4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cxnSp>
          <p:nvCxnSpPr>
            <p:cNvPr id="93" name="رابط مستقيم 92">
              <a:extLst>
                <a:ext uri="{FF2B5EF4-FFF2-40B4-BE49-F238E27FC236}">
                  <a16:creationId xmlns:a16="http://schemas.microsoft.com/office/drawing/2014/main" xmlns="" id="{4B3B0B90-8D9F-4E19-85EE-9C45D503BE78}"/>
                </a:ext>
              </a:extLst>
            </p:cNvPr>
            <p:cNvCxnSpPr>
              <a:cxnSpLocks/>
              <a:stCxn id="92" idx="2"/>
            </p:cNvCxnSpPr>
            <p:nvPr/>
          </p:nvCxnSpPr>
          <p:spPr>
            <a:xfrm flipV="1">
              <a:off x="10403422" y="0"/>
              <a:ext cx="16928" cy="14239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شبه منحرف 93">
            <a:extLst>
              <a:ext uri="{FF2B5EF4-FFF2-40B4-BE49-F238E27FC236}">
                <a16:creationId xmlns:a16="http://schemas.microsoft.com/office/drawing/2014/main" xmlns="" id="{089B2161-901E-4673-B22B-9D388C76D265}"/>
              </a:ext>
            </a:extLst>
          </p:cNvPr>
          <p:cNvSpPr/>
          <p:nvPr/>
        </p:nvSpPr>
        <p:spPr>
          <a:xfrm>
            <a:off x="14015045" y="2890063"/>
            <a:ext cx="3640553" cy="4618317"/>
          </a:xfrm>
          <a:prstGeom prst="trapezoid">
            <a:avLst>
              <a:gd name="adj" fmla="val 29381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49000">
                <a:srgbClr val="FFFF00">
                  <a:alpha val="34000"/>
                  <a:lumMod val="16000"/>
                  <a:lumOff val="84000"/>
                </a:srgbClr>
              </a:gs>
              <a:gs pos="100000">
                <a:srgbClr val="FFFF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/>
          </a:p>
        </p:txBody>
      </p:sp>
      <p:grpSp>
        <p:nvGrpSpPr>
          <p:cNvPr id="22" name="Group 2">
            <a:extLst>
              <a:ext uri="{FF2B5EF4-FFF2-40B4-BE49-F238E27FC236}">
                <a16:creationId xmlns="" xmlns:a16="http://schemas.microsoft.com/office/drawing/2014/main" id="{8F732AF7-43F7-4C8A-A3E0-F8543D9C1BB3}"/>
              </a:ext>
            </a:extLst>
          </p:cNvPr>
          <p:cNvGrpSpPr/>
          <p:nvPr/>
        </p:nvGrpSpPr>
        <p:grpSpPr>
          <a:xfrm>
            <a:off x="5543603" y="507013"/>
            <a:ext cx="8269484" cy="1093916"/>
            <a:chOff x="2532" y="-1747036"/>
            <a:chExt cx="5700184" cy="1694427"/>
          </a:xfrm>
          <a:solidFill>
            <a:schemeClr val="accent5">
              <a:alpha val="51000"/>
            </a:schemeClr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="" xmlns:a16="http://schemas.microsoft.com/office/drawing/2014/main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="" xmlns:a16="http://schemas.microsoft.com/office/drawing/2014/main" id="{A350E8D8-93DC-4251-A7DF-981D678DECB6}"/>
                </a:ext>
              </a:extLst>
            </p:cNvPr>
            <p:cNvSpPr txBox="1"/>
            <p:nvPr/>
          </p:nvSpPr>
          <p:spPr>
            <a:xfrm>
              <a:off x="172313" y="-1660978"/>
              <a:ext cx="4990723" cy="1430197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6600" dirty="0"/>
                <a:t>قوانين فصلنا العجيب</a:t>
              </a:r>
              <a:endParaRPr lang="en-US" sz="6600" dirty="0"/>
            </a:p>
          </p:txBody>
        </p:sp>
      </p:grpSp>
      <p:pic>
        <p:nvPicPr>
          <p:cNvPr id="20" name="Picture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4571427" y="393659"/>
            <a:ext cx="1464111" cy="1475174"/>
          </a:xfrm>
          <a:prstGeom prst="rect">
            <a:avLst/>
          </a:prstGeom>
        </p:spPr>
      </p:pic>
      <p:sp>
        <p:nvSpPr>
          <p:cNvPr id="99" name="شبه منحرف 98">
            <a:extLst>
              <a:ext uri="{FF2B5EF4-FFF2-40B4-BE49-F238E27FC236}">
                <a16:creationId xmlns:a16="http://schemas.microsoft.com/office/drawing/2014/main" xmlns="" id="{089B2161-901E-4673-B22B-9D388C76D265}"/>
              </a:ext>
            </a:extLst>
          </p:cNvPr>
          <p:cNvSpPr/>
          <p:nvPr/>
        </p:nvSpPr>
        <p:spPr>
          <a:xfrm>
            <a:off x="9829802" y="2923458"/>
            <a:ext cx="3640553" cy="4618317"/>
          </a:xfrm>
          <a:prstGeom prst="trapezoid">
            <a:avLst>
              <a:gd name="adj" fmla="val 29381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49000">
                <a:srgbClr val="FFFF00">
                  <a:alpha val="34000"/>
                  <a:lumMod val="16000"/>
                  <a:lumOff val="84000"/>
                </a:srgbClr>
              </a:gs>
              <a:gs pos="100000">
                <a:srgbClr val="FFFF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/>
          </a:p>
        </p:txBody>
      </p:sp>
      <p:sp>
        <p:nvSpPr>
          <p:cNvPr id="103" name="شبه منحرف 102">
            <a:extLst>
              <a:ext uri="{FF2B5EF4-FFF2-40B4-BE49-F238E27FC236}">
                <a16:creationId xmlns:a16="http://schemas.microsoft.com/office/drawing/2014/main" xmlns="" id="{089B2161-901E-4673-B22B-9D388C76D265}"/>
              </a:ext>
            </a:extLst>
          </p:cNvPr>
          <p:cNvSpPr/>
          <p:nvPr/>
        </p:nvSpPr>
        <p:spPr>
          <a:xfrm>
            <a:off x="4572002" y="2923458"/>
            <a:ext cx="3640553" cy="4618317"/>
          </a:xfrm>
          <a:prstGeom prst="trapezoid">
            <a:avLst>
              <a:gd name="adj" fmla="val 29381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49000">
                <a:srgbClr val="FFFF00">
                  <a:alpha val="34000"/>
                  <a:lumMod val="16000"/>
                  <a:lumOff val="84000"/>
                </a:srgbClr>
              </a:gs>
              <a:gs pos="100000">
                <a:srgbClr val="FFFF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/>
          </a:p>
        </p:txBody>
      </p:sp>
      <p:grpSp>
        <p:nvGrpSpPr>
          <p:cNvPr id="104" name="مجموعة 103">
            <a:extLst>
              <a:ext uri="{FF2B5EF4-FFF2-40B4-BE49-F238E27FC236}">
                <a16:creationId xmlns:a16="http://schemas.microsoft.com/office/drawing/2014/main" xmlns="" id="{250DB7F1-D1F3-47BF-8573-2AF3BED36228}"/>
              </a:ext>
            </a:extLst>
          </p:cNvPr>
          <p:cNvGrpSpPr/>
          <p:nvPr/>
        </p:nvGrpSpPr>
        <p:grpSpPr>
          <a:xfrm>
            <a:off x="1395698" y="5121"/>
            <a:ext cx="1893419" cy="2961558"/>
            <a:chOff x="9772283" y="0"/>
            <a:chExt cx="1262279" cy="1974372"/>
          </a:xfrm>
        </p:grpSpPr>
        <p:sp>
          <p:nvSpPr>
            <p:cNvPr id="105" name="مخطط انسيابي: عملية يدوية 104">
              <a:extLst>
                <a:ext uri="{FF2B5EF4-FFF2-40B4-BE49-F238E27FC236}">
                  <a16:creationId xmlns:a16="http://schemas.microsoft.com/office/drawing/2014/main" xmlns="" id="{098DA7D6-8421-4BF1-A076-E16DF8F89B00}"/>
                </a:ext>
              </a:extLst>
            </p:cNvPr>
            <p:cNvSpPr/>
            <p:nvPr/>
          </p:nvSpPr>
          <p:spPr>
            <a:xfrm rot="10800000">
              <a:off x="9772283" y="1423998"/>
              <a:ext cx="1262279" cy="550374"/>
            </a:xfrm>
            <a:prstGeom prst="flowChartManualOperation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4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4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cxnSp>
          <p:nvCxnSpPr>
            <p:cNvPr id="106" name="رابط مستقيم 105">
              <a:extLst>
                <a:ext uri="{FF2B5EF4-FFF2-40B4-BE49-F238E27FC236}">
                  <a16:creationId xmlns:a16="http://schemas.microsoft.com/office/drawing/2014/main" xmlns="" id="{4B3B0B90-8D9F-4E19-85EE-9C45D503BE78}"/>
                </a:ext>
              </a:extLst>
            </p:cNvPr>
            <p:cNvCxnSpPr>
              <a:cxnSpLocks/>
              <a:stCxn id="105" idx="2"/>
            </p:cNvCxnSpPr>
            <p:nvPr/>
          </p:nvCxnSpPr>
          <p:spPr>
            <a:xfrm flipV="1">
              <a:off x="10403422" y="0"/>
              <a:ext cx="16928" cy="14239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شبه منحرف 106">
            <a:extLst>
              <a:ext uri="{FF2B5EF4-FFF2-40B4-BE49-F238E27FC236}">
                <a16:creationId xmlns:a16="http://schemas.microsoft.com/office/drawing/2014/main" xmlns="" id="{089B2161-901E-4673-B22B-9D388C76D265}"/>
              </a:ext>
            </a:extLst>
          </p:cNvPr>
          <p:cNvSpPr/>
          <p:nvPr/>
        </p:nvSpPr>
        <p:spPr>
          <a:xfrm>
            <a:off x="457202" y="2958930"/>
            <a:ext cx="3640553" cy="4618317"/>
          </a:xfrm>
          <a:prstGeom prst="trapezoid">
            <a:avLst>
              <a:gd name="adj" fmla="val 29381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49000">
                <a:srgbClr val="FFFF00">
                  <a:alpha val="34000"/>
                  <a:lumMod val="16000"/>
                  <a:lumOff val="84000"/>
                </a:srgbClr>
              </a:gs>
              <a:gs pos="100000">
                <a:srgbClr val="FFFF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/>
          </a:p>
        </p:txBody>
      </p:sp>
      <p:sp>
        <p:nvSpPr>
          <p:cNvPr id="111" name="شبه منحرف 110">
            <a:extLst>
              <a:ext uri="{FF2B5EF4-FFF2-40B4-BE49-F238E27FC236}">
                <a16:creationId xmlns:a16="http://schemas.microsoft.com/office/drawing/2014/main" xmlns="" id="{089B2161-901E-4673-B22B-9D388C76D265}"/>
              </a:ext>
            </a:extLst>
          </p:cNvPr>
          <p:cNvSpPr/>
          <p:nvPr/>
        </p:nvSpPr>
        <p:spPr>
          <a:xfrm>
            <a:off x="7339345" y="6940395"/>
            <a:ext cx="3640553" cy="4618317"/>
          </a:xfrm>
          <a:prstGeom prst="trapezoid">
            <a:avLst>
              <a:gd name="adj" fmla="val 29381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49000">
                <a:srgbClr val="FFFF00">
                  <a:alpha val="34000"/>
                  <a:lumMod val="16000"/>
                  <a:lumOff val="84000"/>
                </a:srgbClr>
              </a:gs>
              <a:gs pos="100000">
                <a:srgbClr val="FFFF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005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dir="u" isContent="1" isInverted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5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500"/>
                            </p:stCondLst>
                            <p:childTnLst>
                              <p:par>
                                <p:cTn id="7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500"/>
                            </p:stCondLst>
                            <p:childTnLst>
                              <p:par>
                                <p:cTn id="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000"/>
                            </p:stCondLst>
                            <p:childTnLst>
                              <p:par>
                                <p:cTn id="8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0"/>
                            </p:stCondLst>
                            <p:childTnLst>
                              <p:par>
                                <p:cTn id="9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0"/>
                            </p:stCondLst>
                            <p:childTnLst>
                              <p:par>
                                <p:cTn id="9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500"/>
                            </p:stCondLst>
                            <p:childTnLst>
                              <p:par>
                                <p:cTn id="1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6500"/>
                            </p:stCondLst>
                            <p:childTnLst>
                              <p:par>
                                <p:cTn id="1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7000"/>
                            </p:stCondLst>
                            <p:childTnLst>
                              <p:par>
                                <p:cTn id="1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0"/>
                            </p:stCondLst>
                            <p:childTnLst>
                              <p:par>
                                <p:cTn id="1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8500"/>
                            </p:stCondLst>
                            <p:childTnLst>
                              <p:par>
                                <p:cTn id="1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9500"/>
                            </p:stCondLst>
                            <p:childTnLst>
                              <p:par>
                                <p:cTn id="1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500"/>
                            </p:stCondLst>
                            <p:childTnLst>
                              <p:par>
                                <p:cTn id="1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1000"/>
                            </p:stCondLst>
                            <p:childTnLst>
                              <p:par>
                                <p:cTn id="1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30" grpId="0"/>
      <p:bldP spid="36" grpId="0"/>
      <p:bldP spid="94" grpId="0" animBg="1"/>
      <p:bldP spid="99" grpId="0" animBg="1"/>
      <p:bldP spid="103" grpId="0" animBg="1"/>
      <p:bldP spid="107" grpId="0" animBg="1"/>
      <p:bldP spid="1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9B201"/>
              </a:clrFrom>
              <a:clrTo>
                <a:srgbClr val="F9B2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 l="16860"/>
          <a:stretch>
            <a:fillRect/>
          </a:stretch>
        </p:blipFill>
        <p:spPr>
          <a:xfrm>
            <a:off x="17238143" y="1056002"/>
            <a:ext cx="1494995" cy="1432010"/>
          </a:xfrm>
          <a:prstGeom prst="rect">
            <a:avLst/>
          </a:prstGeom>
        </p:spPr>
      </p:pic>
      <p:pic>
        <p:nvPicPr>
          <p:cNvPr id="30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3594516" y="60264"/>
            <a:ext cx="1498142" cy="742755"/>
          </a:xfrm>
          <a:prstGeom prst="rect">
            <a:avLst/>
          </a:prstGeom>
        </p:spPr>
      </p:pic>
      <p:pic>
        <p:nvPicPr>
          <p:cNvPr id="31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29686" y="-82615"/>
            <a:ext cx="2409834" cy="1194758"/>
          </a:xfrm>
          <a:prstGeom prst="rect">
            <a:avLst/>
          </a:prstGeom>
        </p:spPr>
      </p:pic>
      <p:pic>
        <p:nvPicPr>
          <p:cNvPr id="97" name="Picture 15">
            <a:extLst>
              <a:ext uri="{FF2B5EF4-FFF2-40B4-BE49-F238E27FC236}">
                <a16:creationId xmlns="" xmlns:a16="http://schemas.microsoft.com/office/drawing/2014/main" id="{035A1BEB-1C40-4FCB-A57A-F8C4C852139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870598" y="-3835606"/>
            <a:ext cx="2287095" cy="14065889"/>
          </a:xfrm>
          <a:prstGeom prst="rect">
            <a:avLst/>
          </a:prstGeom>
        </p:spPr>
      </p:pic>
      <p:cxnSp>
        <p:nvCxnSpPr>
          <p:cNvPr id="102" name="MH_Other_3"/>
          <p:cNvCxnSpPr/>
          <p:nvPr>
            <p:custDataLst>
              <p:tags r:id="rId1"/>
            </p:custDataLst>
          </p:nvPr>
        </p:nvCxnSpPr>
        <p:spPr>
          <a:xfrm>
            <a:off x="2221448" y="-957299"/>
            <a:ext cx="14847353" cy="0"/>
          </a:xfrm>
          <a:prstGeom prst="line">
            <a:avLst/>
          </a:prstGeom>
          <a:ln>
            <a:solidFill>
              <a:srgbClr val="D3D3D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صورة 69">
            <a:extLst>
              <a:ext uri="{FF2B5EF4-FFF2-40B4-BE49-F238E27FC236}">
                <a16:creationId xmlns="" xmlns:a16="http://schemas.microsoft.com/office/drawing/2014/main" id="{95423E53-CF31-4F5D-8681-06A6F279EFF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78182" y1="53365" x2="59091" y2="52885"/>
                        <a14:foregroundMark x1="56061" y1="53606" x2="56061" y2="53606"/>
                        <a14:foregroundMark x1="56061" y1="53606" x2="56061" y2="53606"/>
                        <a14:foregroundMark x1="39545" y1="53606" x2="39545" y2="53606"/>
                        <a14:foregroundMark x1="39545" y1="53606" x2="39545" y2="53606"/>
                        <a14:foregroundMark x1="23485" y1="54327" x2="23485" y2="54327"/>
                        <a14:foregroundMark x1="23485" y1="54327" x2="23485" y2="54327"/>
                        <a14:foregroundMark x1="28485" y1="39904" x2="28485" y2="39904"/>
                        <a14:foregroundMark x1="28485" y1="39904" x2="28485" y2="39904"/>
                        <a14:foregroundMark x1="46818" y1="60337" x2="46818" y2="60337"/>
                        <a14:foregroundMark x1="46818" y1="60337" x2="46818" y2="60337"/>
                        <a14:foregroundMark x1="78485" y1="41827" x2="78485" y2="41827"/>
                        <a14:foregroundMark x1="78485" y1="41827" x2="78485" y2="41827"/>
                        <a14:backgroundMark x1="72121" y1="49038" x2="72121" y2="49038"/>
                        <a14:backgroundMark x1="62727" y1="50000" x2="62727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1626" y="-192720"/>
            <a:ext cx="1958444" cy="1248722"/>
          </a:xfrm>
          <a:prstGeom prst="rect">
            <a:avLst/>
          </a:prstGeom>
          <a:effectLst>
            <a:glow rad="101600">
              <a:srgbClr val="FDF3E9">
                <a:alpha val="60000"/>
              </a:srgbClr>
            </a:glow>
          </a:effectLst>
        </p:spPr>
      </p:pic>
      <p:pic>
        <p:nvPicPr>
          <p:cNvPr id="60" name="Graphic 5">
            <a:extLst>
              <a:ext uri="{FF2B5EF4-FFF2-40B4-BE49-F238E27FC236}">
                <a16:creationId xmlns:a16="http://schemas.microsoft.com/office/drawing/2014/main" xmlns="" id="{BED23728-B804-46DB-BEEA-672FCED8010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3114484" y="3351486"/>
            <a:ext cx="3192317" cy="1249089"/>
          </a:xfrm>
          <a:prstGeom prst="rect">
            <a:avLst/>
          </a:prstGeom>
        </p:spPr>
      </p:pic>
      <p:pic>
        <p:nvPicPr>
          <p:cNvPr id="66" name="Graphic 9">
            <a:extLst>
              <a:ext uri="{FF2B5EF4-FFF2-40B4-BE49-F238E27FC236}">
                <a16:creationId xmlns:a16="http://schemas.microsoft.com/office/drawing/2014/main" xmlns="" id="{4C676B49-09AC-408B-A103-7BE8CD5FA798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r="69479"/>
          <a:stretch/>
        </p:blipFill>
        <p:spPr>
          <a:xfrm>
            <a:off x="11282642" y="6351068"/>
            <a:ext cx="869088" cy="1629563"/>
          </a:xfrm>
          <a:prstGeom prst="rect">
            <a:avLst/>
          </a:prstGeom>
        </p:spPr>
      </p:pic>
      <p:pic>
        <p:nvPicPr>
          <p:cNvPr id="67" name="Graphic 10">
            <a:extLst>
              <a:ext uri="{FF2B5EF4-FFF2-40B4-BE49-F238E27FC236}">
                <a16:creationId xmlns:a16="http://schemas.microsoft.com/office/drawing/2014/main" xmlns="" id="{D70C22FB-F7F4-4DCE-A808-144C6752BC9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2769169" y="6117704"/>
            <a:ext cx="657417" cy="1727333"/>
          </a:xfrm>
          <a:prstGeom prst="rect">
            <a:avLst/>
          </a:prstGeom>
        </p:spPr>
      </p:pic>
      <p:pic>
        <p:nvPicPr>
          <p:cNvPr id="72" name="Graphic 11">
            <a:extLst>
              <a:ext uri="{FF2B5EF4-FFF2-40B4-BE49-F238E27FC236}">
                <a16:creationId xmlns:a16="http://schemas.microsoft.com/office/drawing/2014/main" xmlns="" id="{01DB6AB4-2D84-4E13-8394-D43BF19EAAAE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66837" r="-983"/>
          <a:stretch/>
        </p:blipFill>
        <p:spPr>
          <a:xfrm>
            <a:off x="14214261" y="6312473"/>
            <a:ext cx="972309" cy="1629563"/>
          </a:xfrm>
          <a:prstGeom prst="rect">
            <a:avLst/>
          </a:prstGeom>
        </p:spPr>
      </p:pic>
      <p:cxnSp>
        <p:nvCxnSpPr>
          <p:cNvPr id="73" name="Straight Arrow Connector 12">
            <a:extLst>
              <a:ext uri="{FF2B5EF4-FFF2-40B4-BE49-F238E27FC236}">
                <a16:creationId xmlns:a16="http://schemas.microsoft.com/office/drawing/2014/main" xmlns="" id="{B36A9656-48DE-45AD-ACD3-152159EEAD13}"/>
              </a:ext>
            </a:extLst>
          </p:cNvPr>
          <p:cNvCxnSpPr>
            <a:cxnSpLocks/>
          </p:cNvCxnSpPr>
          <p:nvPr/>
        </p:nvCxnSpPr>
        <p:spPr>
          <a:xfrm>
            <a:off x="12006745" y="6936311"/>
            <a:ext cx="768737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13">
            <a:extLst>
              <a:ext uri="{FF2B5EF4-FFF2-40B4-BE49-F238E27FC236}">
                <a16:creationId xmlns:a16="http://schemas.microsoft.com/office/drawing/2014/main" xmlns="" id="{6A5499D5-B194-434D-B73F-F51A1032AC63}"/>
              </a:ext>
            </a:extLst>
          </p:cNvPr>
          <p:cNvCxnSpPr>
            <a:cxnSpLocks/>
          </p:cNvCxnSpPr>
          <p:nvPr/>
        </p:nvCxnSpPr>
        <p:spPr>
          <a:xfrm>
            <a:off x="13432898" y="6955304"/>
            <a:ext cx="768737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Google Shape;1397;p36">
            <a:extLst>
              <a:ext uri="{FF2B5EF4-FFF2-40B4-BE49-F238E27FC236}">
                <a16:creationId xmlns:a16="http://schemas.microsoft.com/office/drawing/2014/main" xmlns="" id="{C93BAB11-F4E2-4F86-A99D-38113E5914CF}"/>
              </a:ext>
            </a:extLst>
          </p:cNvPr>
          <p:cNvSpPr txBox="1">
            <a:spLocks/>
          </p:cNvSpPr>
          <p:nvPr/>
        </p:nvSpPr>
        <p:spPr>
          <a:xfrm>
            <a:off x="11582401" y="5600702"/>
            <a:ext cx="3867596" cy="50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6" tIns="121886" rIns="121886" bIns="12188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40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AE" sz="21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مسافة أمان.. وعدم مشاركة الأدوات والطعام</a:t>
            </a:r>
          </a:p>
        </p:txBody>
      </p:sp>
      <p:pic>
        <p:nvPicPr>
          <p:cNvPr id="80" name="صورة 79">
            <a:extLst>
              <a:ext uri="{FF2B5EF4-FFF2-40B4-BE49-F238E27FC236}">
                <a16:creationId xmlns="" xmlns:a16="http://schemas.microsoft.com/office/drawing/2014/main" id="{2D212F35-DEDA-45C4-8435-0322552F2506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046" y="3591487"/>
            <a:ext cx="2394195" cy="3135494"/>
          </a:xfrm>
          <a:prstGeom prst="rect">
            <a:avLst/>
          </a:prstGeom>
        </p:spPr>
      </p:pic>
      <p:pic>
        <p:nvPicPr>
          <p:cNvPr id="81" name="صورة 80">
            <a:extLst>
              <a:ext uri="{FF2B5EF4-FFF2-40B4-BE49-F238E27FC236}">
                <a16:creationId xmlns="" xmlns:a16="http://schemas.microsoft.com/office/drawing/2014/main" id="{310DADA1-F7C9-4AF1-AFD1-5613E0B3816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147" y="3238500"/>
            <a:ext cx="1362075" cy="1362075"/>
          </a:xfrm>
          <a:prstGeom prst="rect">
            <a:avLst/>
          </a:prstGeom>
        </p:spPr>
      </p:pic>
      <p:sp>
        <p:nvSpPr>
          <p:cNvPr id="82" name="مربع نص 81">
            <a:extLst>
              <a:ext uri="{FF2B5EF4-FFF2-40B4-BE49-F238E27FC236}">
                <a16:creationId xmlns="" xmlns:a16="http://schemas.microsoft.com/office/drawing/2014/main" id="{172DD755-C3CC-4830-A4CB-8D32D54DC5EC}"/>
              </a:ext>
            </a:extLst>
          </p:cNvPr>
          <p:cNvSpPr txBox="1"/>
          <p:nvPr/>
        </p:nvSpPr>
        <p:spPr>
          <a:xfrm>
            <a:off x="12954001" y="4610101"/>
            <a:ext cx="1459376" cy="461666"/>
          </a:xfrm>
          <a:prstGeom prst="rect">
            <a:avLst/>
          </a:prstGeom>
          <a:noFill/>
        </p:spPr>
        <p:txBody>
          <a:bodyPr wrap="square" lIns="91422" tIns="45711" rIns="91422" bIns="45711" rtlCol="1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لبس الكمامة  </a:t>
            </a:r>
          </a:p>
        </p:txBody>
      </p:sp>
      <p:sp>
        <p:nvSpPr>
          <p:cNvPr id="83" name="مربع نص 82">
            <a:extLst>
              <a:ext uri="{FF2B5EF4-FFF2-40B4-BE49-F238E27FC236}">
                <a16:creationId xmlns="" xmlns:a16="http://schemas.microsoft.com/office/drawing/2014/main" id="{366AEF6D-4B77-43B2-902B-35F2060817AB}"/>
              </a:ext>
            </a:extLst>
          </p:cNvPr>
          <p:cNvSpPr txBox="1"/>
          <p:nvPr/>
        </p:nvSpPr>
        <p:spPr>
          <a:xfrm>
            <a:off x="3610654" y="6641625"/>
            <a:ext cx="2798996" cy="830979"/>
          </a:xfrm>
          <a:prstGeom prst="rect">
            <a:avLst/>
          </a:prstGeom>
          <a:noFill/>
        </p:spPr>
        <p:txBody>
          <a:bodyPr wrap="square" lIns="91422" tIns="45711" rIns="91422" bIns="45711" rtlCol="1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تعقيم اليد أو غسلها باستمرار   </a:t>
            </a:r>
          </a:p>
        </p:txBody>
      </p:sp>
      <p:pic>
        <p:nvPicPr>
          <p:cNvPr id="84" name="صورة 83">
            <a:extLst>
              <a:ext uri="{FF2B5EF4-FFF2-40B4-BE49-F238E27FC236}">
                <a16:creationId xmlns="" xmlns:a16="http://schemas.microsoft.com/office/drawing/2014/main" id="{3AADA45B-B0A2-4642-82D1-290B8032CD4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894" y="6430492"/>
            <a:ext cx="987879" cy="1247198"/>
          </a:xfrm>
          <a:prstGeom prst="rect">
            <a:avLst/>
          </a:prstGeom>
        </p:spPr>
      </p:pic>
      <p:pic>
        <p:nvPicPr>
          <p:cNvPr id="86" name="صورة 85">
            <a:extLst>
              <a:ext uri="{FF2B5EF4-FFF2-40B4-BE49-F238E27FC236}">
                <a16:creationId xmlns="" xmlns:a16="http://schemas.microsoft.com/office/drawing/2014/main" id="{374A6965-7878-45C2-A952-6C8B1C68B2E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7594" y="5448301"/>
            <a:ext cx="1209821" cy="1209821"/>
          </a:xfrm>
          <a:prstGeom prst="rect">
            <a:avLst/>
          </a:prstGeom>
        </p:spPr>
      </p:pic>
      <p:pic>
        <p:nvPicPr>
          <p:cNvPr id="87" name="صورة 86">
            <a:extLst>
              <a:ext uri="{FF2B5EF4-FFF2-40B4-BE49-F238E27FC236}">
                <a16:creationId xmlns="" xmlns:a16="http://schemas.microsoft.com/office/drawing/2014/main" id="{B0154EEB-3B5F-416C-8D7B-424F794D25E8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3248" y="7942166"/>
            <a:ext cx="1276350" cy="1001936"/>
          </a:xfrm>
          <a:prstGeom prst="rect">
            <a:avLst/>
          </a:prstGeom>
        </p:spPr>
      </p:pic>
      <p:pic>
        <p:nvPicPr>
          <p:cNvPr id="89" name="صورة 88">
            <a:extLst>
              <a:ext uri="{FF2B5EF4-FFF2-40B4-BE49-F238E27FC236}">
                <a16:creationId xmlns="" xmlns:a16="http://schemas.microsoft.com/office/drawing/2014/main" id="{6E3EF7F0-4CBB-4423-9312-B0595B62AAFA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8307" b="100000" l="9744" r="89776">
                        <a14:foregroundMark x1="54633" y1="58626" x2="54633" y2="58626"/>
                        <a14:foregroundMark x1="56550" y1="26198" x2="56550" y2="26198"/>
                        <a14:foregroundMark x1="52077" y1="57668" x2="52077" y2="57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737" y="3030832"/>
            <a:ext cx="1106588" cy="1106588"/>
          </a:xfrm>
          <a:prstGeom prst="rect">
            <a:avLst/>
          </a:prstGeom>
        </p:spPr>
      </p:pic>
      <p:pic>
        <p:nvPicPr>
          <p:cNvPr id="90" name="صورة 89">
            <a:extLst>
              <a:ext uri="{FF2B5EF4-FFF2-40B4-BE49-F238E27FC236}">
                <a16:creationId xmlns="" xmlns:a16="http://schemas.microsoft.com/office/drawing/2014/main" id="{EA8EDCF7-7301-496A-907A-A7A4B6C68A9E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5" r="23063"/>
          <a:stretch/>
        </p:blipFill>
        <p:spPr>
          <a:xfrm>
            <a:off x="4331512" y="2933701"/>
            <a:ext cx="1106588" cy="1424270"/>
          </a:xfrm>
          <a:prstGeom prst="rect">
            <a:avLst/>
          </a:prstGeom>
        </p:spPr>
      </p:pic>
      <p:sp>
        <p:nvSpPr>
          <p:cNvPr id="91" name="مربع نص 90">
            <a:extLst>
              <a:ext uri="{FF2B5EF4-FFF2-40B4-BE49-F238E27FC236}">
                <a16:creationId xmlns="" xmlns:a16="http://schemas.microsoft.com/office/drawing/2014/main" id="{68B3AC12-58EC-4B3F-8156-377F59D3DB0A}"/>
              </a:ext>
            </a:extLst>
          </p:cNvPr>
          <p:cNvSpPr txBox="1"/>
          <p:nvPr/>
        </p:nvSpPr>
        <p:spPr>
          <a:xfrm>
            <a:off x="4038601" y="4533282"/>
            <a:ext cx="2798996" cy="707868"/>
          </a:xfrm>
          <a:prstGeom prst="rect">
            <a:avLst/>
          </a:prstGeom>
          <a:noFill/>
        </p:spPr>
        <p:txBody>
          <a:bodyPr wrap="square" lIns="91422" tIns="45711" rIns="91422" bIns="45711" rtlCol="1">
            <a:spAutoFit/>
          </a:bodyPr>
          <a:lstStyle/>
          <a:p>
            <a:pPr algn="ctr"/>
            <a:r>
              <a:rPr lang="ar-SA" sz="2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استخدم المنديل أو اليد أثناء العطس </a:t>
            </a:r>
          </a:p>
        </p:txBody>
      </p:sp>
      <p:pic>
        <p:nvPicPr>
          <p:cNvPr id="92" name="صورة 91">
            <a:extLst>
              <a:ext uri="{FF2B5EF4-FFF2-40B4-BE49-F238E27FC236}">
                <a16:creationId xmlns="" xmlns:a16="http://schemas.microsoft.com/office/drawing/2014/main" id="{6B011A90-F4A6-414B-9CDC-DEA934169235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6272" b="94309" l="1977" r="966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705" y="7225767"/>
            <a:ext cx="1303997" cy="1305513"/>
          </a:xfrm>
          <a:prstGeom prst="rect">
            <a:avLst/>
          </a:prstGeom>
        </p:spPr>
      </p:pic>
      <p:sp>
        <p:nvSpPr>
          <p:cNvPr id="93" name="مربع نص 92">
            <a:extLst>
              <a:ext uri="{FF2B5EF4-FFF2-40B4-BE49-F238E27FC236}">
                <a16:creationId xmlns="" xmlns:a16="http://schemas.microsoft.com/office/drawing/2014/main" id="{06FE86BC-4097-440C-9F9D-F1E260F7F0F8}"/>
              </a:ext>
            </a:extLst>
          </p:cNvPr>
          <p:cNvSpPr txBox="1"/>
          <p:nvPr/>
        </p:nvSpPr>
        <p:spPr>
          <a:xfrm>
            <a:off x="5278207" y="8629590"/>
            <a:ext cx="2798996" cy="400110"/>
          </a:xfrm>
          <a:prstGeom prst="rect">
            <a:avLst/>
          </a:prstGeom>
          <a:noFill/>
        </p:spPr>
        <p:txBody>
          <a:bodyPr wrap="square" lIns="91422" tIns="45711" rIns="91422" bIns="45711" rtlCol="1">
            <a:spAutoFit/>
          </a:bodyPr>
          <a:lstStyle/>
          <a:p>
            <a:pPr algn="ctr"/>
            <a:r>
              <a:rPr lang="ar-SA" sz="2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إحضار إفطارك من المنزل </a:t>
            </a:r>
          </a:p>
        </p:txBody>
      </p:sp>
      <p:sp>
        <p:nvSpPr>
          <p:cNvPr id="94" name="Google Shape;618;p41"/>
          <p:cNvSpPr txBox="1">
            <a:spLocks noGrp="1"/>
          </p:cNvSpPr>
          <p:nvPr>
            <p:ph type="title"/>
          </p:nvPr>
        </p:nvSpPr>
        <p:spPr>
          <a:xfrm>
            <a:off x="2559402" y="1181100"/>
            <a:ext cx="12147198" cy="976800"/>
          </a:xfrm>
          <a:prstGeom prst="rect">
            <a:avLst/>
          </a:prstGeom>
        </p:spPr>
        <p:txBody>
          <a:bodyPr spcFirstLastPara="1" wrap="square" lIns="121886" tIns="121886" rIns="121886" bIns="121886" anchor="ctr" anchorCtr="0">
            <a:noAutofit/>
          </a:bodyPr>
          <a:lstStyle/>
          <a:p>
            <a:r>
              <a:rPr lang="ar-SA" sz="5400" dirty="0">
                <a:solidFill>
                  <a:srgbClr val="7030A0"/>
                </a:solidFill>
                <a:cs typeface="PT Bold Heading" panose="02010400000000000000" pitchFamily="2" charset="-78"/>
              </a:rPr>
              <a:t>قوانين السلامة  </a:t>
            </a:r>
            <a:r>
              <a:rPr lang="ar-SA" sz="4800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لعودة آمنة علينا  اتباع </a:t>
            </a:r>
            <a:r>
              <a:rPr lang="ar-AE" sz="4800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قوانين السلامة </a:t>
            </a:r>
            <a:endParaRPr lang="ar-SA" sz="4800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5" name="Picture 3">
            <a:extLst>
              <a:ext uri="{FF2B5EF4-FFF2-40B4-BE49-F238E27FC236}">
                <a16:creationId xmlns:a16="http://schemas.microsoft.com/office/drawing/2014/main" xmlns="" id="{D8F89D54-310C-46F4-880A-C665FBE13764}"/>
              </a:ext>
            </a:extLst>
          </p:cNvPr>
          <p:cNvPicPr>
            <a:picLocks noChangeAspect="1"/>
          </p:cNvPicPr>
          <p:nvPr/>
        </p:nvPicPr>
        <p:blipFill rotWithShape="1">
          <a:blip r:embed="rId38"/>
          <a:srcRect l="20532" r="50701"/>
          <a:stretch/>
        </p:blipFill>
        <p:spPr>
          <a:xfrm rot="8175531">
            <a:off x="13845611" y="595255"/>
            <a:ext cx="237420" cy="92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31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u"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3938E-6 L 5E-6 0.00016 C -0.00355 -0.00031 -0.00703 0.00016 -0.00989 -0.00077 C -0.01171 -0.00092 -0.01189 -0.00247 -0.01215 -0.0037 C -0.01258 -0.00602 -0.01059 -0.0071 -0.00842 -0.0088 C -0.00746 -0.00926 -0.00642 -0.00988 -0.00555 -0.0105 C -0.00355 -0.01019 -0.00157 -0.01019 5E-6 -0.00942 C 0.00218 -0.00849 0.00243 -0.00556 0.00313 -0.00417 C 0.00218 -0.00262 0.00218 -0.00077 0.0007 0.00016 C -0.00112 0.0017 -0.00373 0.00186 -0.00598 0.00263 C -0.01371 0.00479 -0.01371 0.00464 -0.02187 0.00525 C -0.02621 0.00525 -0.03177 0.00649 -0.03532 0.00479 C -0.03749 0.00386 -0.03394 0.00139 -0.03307 -2.23938E-6 C -0.03247 -0.00092 -0.03003 -0.00293 -0.03003 -0.00262 C -0.02777 -0.00216 -0.02517 -0.00216 -0.02317 -0.00154 C -0.0223 -0.00092 -0.02187 -2.23938E-6 -0.02187 0.00093 C -0.02204 0.00386 -0.02274 0.0068 -0.02404 0.00942 C -0.02491 0.01081 -0.02717 0.01189 -0.02864 0.01298 C -0.03247 0.01591 -0.03333 0.01622 -0.03749 0.01915 C -0.04037 0.01854 -0.04392 0.01884 -0.04652 0.01792 C -0.04765 0.01761 -0.05008 0.01298 -0.05026 0.01251 C -0.05095 0.01112 -0.05121 0.00989 -0.05182 0.0085 C -0.05252 0.00695 -0.05338 0.00556 -0.05407 0.00386 C -0.05468 0.00232 -0.05468 0.00093 -0.05555 -0.00077 C -0.05624 -0.00201 -0.05755 -0.00324 -0.05842 -0.00463 C -0.05868 -0.00602 -0.05894 -0.00757 -0.05937 -0.00926 C -0.05954 -0.0105 -0.06024 -0.01189 -0.06067 -0.01313 C -0.06154 -0.01189 -0.06242 -0.01096 -0.0631 -0.00942 C -0.06597 -0.0037 -0.06354 -0.0071 -0.06527 -0.00216 C -0.0664 0.00016 -0.06667 0.00062 -0.0684 0.00309 C -0.06901 0.00294 -0.06996 0.00263 -0.07057 0.00216 C -0.071 0.0017 -0.07239 -0.00077 -0.07282 -0.00154 C -0.07413 -0.00077 -0.07786 0.00139 -0.08029 0.00124 C -0.08246 0.00124 -0.08472 0.00016 -0.08689 -2.23938E-6 C -0.09088 -0.0071 -0.08802 -0.00386 -0.09062 0.00016 C -0.09131 0.00124 -0.09262 0.0017 -0.09374 0.00263 C -0.09574 0.00232 -0.09791 0.00232 -0.09973 0.0017 C -0.10105 0.00139 -0.10148 0.00016 -0.10278 -2.23938E-6 C -0.10322 -0.00046 -0.10417 -0.00046 -0.10504 -0.00077 C -0.10461 0.0017 -0.10322 0.00525 -0.10565 0.00772 C -0.10652 0.0085 -0.10808 0.00865 -0.10964 0.00896 C -0.11094 0.00911 -0.1125 0.00911 -0.11407 0.00942 C -0.11606 0.00911 -0.11823 0.00942 -0.11997 0.00896 C -0.12483 0.00772 -0.12553 0.00633 -0.12813 0.00386 C -0.12796 0.00093 -0.12683 -0.00216 -0.12726 -0.00509 C -0.12752 -0.00556 -0.12865 -0.0037 -0.12969 -0.0037 C -0.13412 -0.00432 -0.13811 -0.00587 -0.14228 -0.00679 C -0.14783 -0.01436 -0.14211 -0.00818 -0.14688 0.00093 C -0.1474 0.0017 -0.14931 0.00093 -0.1507 0.00124 C -0.15218 0.00016 -0.154 -0.00046 -0.15513 -0.00154 C -0.15573 -0.00216 -0.15843 -0.00679 -0.15886 -0.00772 C -0.15929 -0.00896 -0.15773 -0.01096 -0.15947 -0.01096 C -0.16146 -0.01096 -0.1606 -0.00896 -0.16129 -0.00772 C -0.16172 -0.0071 -0.16172 -0.00602 -0.16259 -0.00556 C -0.16476 -0.00386 -0.16789 -0.00386 -0.17075 -0.0037 C -0.18091 -0.00494 -0.17275 -0.00463 -0.17691 0.0068 C -0.17691 0.00742 -0.17848 0.00772 -0.17891 0.0085 C -0.18134 0.0085 -0.18395 0.00865 -0.18577 0.00788 C -0.18968 0.0068 -0.1915 0.00386 -0.19323 0.0017 C -0.1948 0.0017 -0.19636 0.00232 -0.19792 0.00216 C -0.20027 0.00186 -0.20339 0.00216 -0.20469 0.00093 C -0.20669 -0.00154 -0.20513 -0.00386 -0.20608 -0.00633 L -0.20695 -0.0088 C -0.20669 -0.00942 -0.20539 -0.01158 -0.20608 -0.01096 C -0.20912 -0.00679 -0.21025 -0.00247 -0.21424 0.00124 C -0.21615 0.00309 -0.21841 0.00479 -0.22014 0.0068 C -0.22431 0.01081 -0.21902 0.00726 -0.22414 0.0102 C -0.22457 0.00911 -0.22613 0.00819 -0.22544 0.00695 C -0.22431 0.00464 -0.22084 0.00294 -0.21884 0.00093 C -0.21754 -0.00046 -0.21615 -0.00201 -0.21511 -0.00324 C -0.21311 -0.00926 -0.21398 -0.00262 -0.22917 -0.0088 C -0.2303 -0.00896 -0.2316 -0.01282 -0.2323 -0.01405 C -0.23247 -0.01235 -0.23247 -0.01065 -0.23316 -0.00926 C -0.23343 -0.00772 -0.23672 -0.0071 -0.23829 -0.00633 C -0.23915 -0.00602 -0.23959 -0.00556 -0.24046 -0.00556 C -0.24176 -0.00509 -0.24306 -0.00509 -0.24419 -0.00509 C -0.24506 -0.00494 -0.24575 -0.00463 -0.24645 -0.00463 C -0.24836 -0.00293 -0.25018 -0.00092 -0.25174 0.00093 C -0.25235 0.00139 -0.25304 0.00216 -0.25261 0.00263 C -0.24862 0.00525 -0.24532 0.00603 -0.24046 0.00695 C -0.23959 0.0068 -0.23803 0.00633 -0.23733 0.00572 C -0.23447 0.00294 -0.23586 0.00124 -0.24132 -0.00077 C -0.24306 -0.00092 -0.24532 -0.00077 -0.24731 -0.00092 C -0.24974 -0.00077 -0.25235 -0.00092 -0.25478 -0.00077 C -0.25565 -0.00046 -0.25608 0.00016 -0.25704 0.00093 C -0.25764 0.00124 -0.25851 0.00139 -0.25921 0.0017 C -0.26094 0.00139 -0.26606 0.0017 -0.26763 -2.23938E-6 C -0.26893 -0.0017 -0.2711 -0.00556 -0.2711 -0.0054 C -0.27752 -0.00417 -0.28195 -0.00386 -0.28542 -0.00077 C -0.28612 0.00016 -0.28586 0.00093 -0.28612 0.0017 C -0.28412 0.0017 -0.28212 0.00232 -0.28013 0.00216 C -0.27622 0.00186 -0.27266 -0.00092 -0.27049 -0.00216 C -0.2731 -0.00293 -0.27622 -0.00293 -0.27865 -0.0037 C -0.28238 -0.00463 -0.28568 -0.00556 -0.28924 -0.00679 C -0.29888 -0.01019 -0.2954 -0.00896 -0.30027 -0.01096 C -0.30087 -0.00679 -0.30131 -0.00293 -0.302 0.00124 C -0.30244 0.00402 -0.3033 0.00989 -0.3033 0.0102 C -0.30773 0.00633 -0.30374 0.00989 -0.30799 0.00479 C -0.30929 0.00309 -0.31103 0.0017 -0.31233 -2.23938E-6 C -0.31259 -0.00154 -0.31233 -0.00247 -0.31329 -0.0037 C -0.31372 -0.00432 -0.31563 -0.00463 -0.31615 -0.00556 C -0.31719 -0.00757 -0.31719 -0.00942 -0.31763 -0.01143 C -0.31806 -0.00509 -0.31789 -0.00216 -0.31988 0.0034 C -0.32049 0.00525 -0.32162 0.00633 -0.32292 0.00788 C -0.32431 0.00695 -0.32622 0.00633 -0.32735 0.00525 C -0.32778 0.00479 -0.32822 0.00402 -0.32865 0.00386 C -0.33021 0.0034 -0.33178 0.0034 -0.33334 0.00309 C -0.33577 0.00309 -0.33881 0.00263 -0.3408 0.0034 C -0.34167 0.00386 -0.33924 0.00479 -0.33863 0.00525 C -0.33733 0.00603 -0.3362 0.00649 -0.3349 0.00695 C -0.33247 0.00695 -0.32761 0.00525 -0.32735 0.0068 C -0.32718 0.00819 -0.33533 0.01298 -0.33863 0.01452 C -0.3408 0.01514 -0.34896 0.01761 -0.35209 0.01792 C -0.35452 0.01807 -0.35695 0.01807 -0.35955 0.01838 C -0.35981 0.01807 -0.36615 0.01668 -0.36615 0.01514 C -0.36615 0.01251 -0.36572 0.00989 -0.36485 0.00695 C -0.36441 0.00633 -0.36112 0.00525 -0.36268 0.00479 C -0.36424 0.00464 -0.36554 0.00603 -0.36711 0.0068 C -0.36771 0.00633 -0.36841 0.00556 -0.36928 0.00525 C -0.37014 0.00479 -0.37145 0.00464 -0.37214 0.00464 C -0.375 0.0034 -0.37613 0.00309 -0.3783 0.00216 C -0.38516 0.00402 -0.38186 0.00355 -0.39549 0.00216 C -0.39705 0.00216 -0.39888 0.00016 -0.39992 -2.23938E-6 C -0.40079 -0.00046 -0.40191 -0.00077 -0.40304 -0.00092 C -0.40591 -0.00154 -0.4152 -0.0017 -0.4165 -0.00201 C -0.41823 -0.0017 -0.42066 -0.00216 -0.42153 -0.00154 C -0.4224 -0.00077 -0.41936 -0.00092 -0.41806 -0.00077 C -0.41667 -2.23938E-6 -0.41537 0.00016 -0.41424 0.00093 C -0.41294 0.00124 -0.41164 0.00139 -0.41051 0.0017 C -0.40938 0.00186 -0.40851 0.00232 -0.40747 0.00263 C -0.40851 0.00309 -0.40921 0.00402 -0.41051 0.00464 C -0.4152 0.00572 -0.42553 0.00386 -0.42839 0.0034 C -0.42969 0.00232 -0.43039 0.00093 -0.43238 0.00016 C -0.43299 -2.23938E-6 -0.43438 0.00047 -0.43525 0.00093 C -0.43638 0.00124 -0.43698 0.0017 -0.43829 0.00216 C -0.44167 0.0034 -0.44358 0.00309 -0.44783 0.0034 C -0.44983 0.0034 -0.45174 0.00355 -0.45313 0.00309 C -0.45487 0.00232 -0.45513 -0.00077 -0.45556 -0.00154 C -0.45617 -0.00293 -0.45929 -0.0037 -0.454 -0.00201 C -0.45487 -0.00154 -0.45573 -0.00077 -0.45686 -0.00077 C -0.46086 0.00047 -0.46902 -0.00046 -0.47188 -0.00077 C -0.47474 -0.00201 -0.47718 -0.00293 -0.47935 -0.00463 C -0.48004 -0.00509 -0.48065 -0.00587 -0.48152 -0.00633 C -0.48577 -0.00896 -0.48664 -0.00849 -0.48994 -0.01096 C -0.49124 -0.01189 -0.4928 -0.01405 -0.49349 -0.01498 C -0.49323 -0.01436 -0.49211 -0.00973 -0.49211 -0.00926 C -0.49211 -0.00509 -0.49263 -0.00154 -0.49306 0.00263 C -0.4961 0.0017 -0.49966 0.00139 -0.50252 0.00016 C -0.50955 -0.00247 -0.50183 -0.00293 -0.50843 -0.00201 C -0.50938 -0.00216 -0.51025 -0.00216 -0.51068 -0.00216 C -0.51181 -0.00262 -0.51268 -0.00432 -0.51311 -0.0037 C -0.51468 -0.00216 -0.51329 -0.00031 -0.51468 0.00124 C -0.51598 0.00309 -0.51797 0.0034 -0.52058 0.00386 C -0.52127 0.00386 -0.52214 0.00386 -0.52283 0.0034 C -0.52388 0.00309 -0.525 0.00232 -0.5257 0.0017 C -0.5283 -0.00077 -0.5283 -0.00154 -0.52961 -0.0037 C -0.5303 -0.00494 -0.53099 -0.00602 -0.53186 -0.00757 C -0.5316 -0.0105 -0.53143 -0.01328 -0.53099 -0.01652 C -0.53099 -0.01714 -0.52987 -0.0193 -0.5303 -0.01869 C -0.5316 -0.01575 -0.5323 -0.01282 -0.53403 -0.00988 C -0.53473 -0.00896 -0.53646 -0.00772 -0.53777 -0.00679 C -0.54002 -0.0054 -0.54575 -0.0037 -0.54818 -0.00293 C -0.54992 -0.00247 -0.55174 -0.00216 -0.55365 -0.00201 C -0.55591 -0.00154 -0.55808 -0.00046 -0.56033 0.00016 C -0.55652 0.00124 -0.55547 0.0017 -0.55122 0.0017 C -0.54818 0.0017 -0.54506 0.00124 -0.54219 0.00124 C -0.5402 0.00124 -0.54619 0.0017 -0.54818 0.0017 C -0.55174 0.00186 -0.55521 0.00216 -0.55877 0.00216 C -0.56424 0.0017 -0.5698 0.00062 -0.57527 0.00124 C -0.57665 0.00139 -0.57596 0.00309 -0.57596 0.00386 C -0.57596 0.00572 -0.57527 0.00772 -0.57527 0.00942 C -0.57527 0.00989 -0.57553 0.0085 -0.57596 0.00788 C -0.57639 0.00726 -0.57622 0.00603 -0.57752 0.00572 C -0.57952 0.00525 -0.58195 0.00525 -0.58412 0.00525 C -0.58525 0.0051 -0.58655 0.00479 -0.58724 0.00464 C -0.58811 0.00386 -0.58768 0.00294 -0.58811 0.00216 C -0.58829 0.00093 -0.58898 0.00016 -0.58941 -0.00092 C -0.58985 -0.0017 -0.58985 -0.00247 -0.59028 -0.00324 C -0.59054 -0.00386 -0.59115 -0.00463 -0.59167 -0.00556 C -0.59228 -0.00679 -0.59271 -0.00803 -0.59315 -0.00926 C -0.59514 -0.01452 -0.59211 -0.00803 -0.59627 -0.01405 C -0.59688 -0.01529 -0.59688 -0.01668 -0.59688 -0.01544 L -0.59688 -0.01529 " pathEditMode="relative" rAng="0" ptsTypes="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18" dur="38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88" y="-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8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1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740"/>
                            </p:stCondLst>
                            <p:childTnLst>
                              <p:par>
                                <p:cTn id="2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74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740"/>
                            </p:stCondLst>
                            <p:childTnLst>
                              <p:par>
                                <p:cTn id="4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740"/>
                            </p:stCondLst>
                            <p:childTnLst>
                              <p:par>
                                <p:cTn id="4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740"/>
                            </p:stCondLst>
                            <p:childTnLst>
                              <p:par>
                                <p:cTn id="5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624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674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24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774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824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8740"/>
                            </p:stCondLst>
                            <p:childTnLst>
                              <p:par>
                                <p:cTn id="8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9240"/>
                            </p:stCondLst>
                            <p:childTnLst>
                              <p:par>
                                <p:cTn id="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974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240"/>
                            </p:stCondLst>
                            <p:childTnLst>
                              <p:par>
                                <p:cTn id="10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740"/>
                            </p:stCondLst>
                            <p:childTnLst>
                              <p:par>
                                <p:cTn id="10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1740"/>
                            </p:stCondLst>
                            <p:childTnLst>
                              <p:par>
                                <p:cTn id="1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2740"/>
                            </p:stCondLst>
                            <p:childTnLst>
                              <p:par>
                                <p:cTn id="1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3740"/>
                            </p:stCondLst>
                            <p:childTnLst>
                              <p:par>
                                <p:cTn id="1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4740"/>
                            </p:stCondLst>
                            <p:childTnLst>
                              <p:par>
                                <p:cTn id="1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5740"/>
                            </p:stCondLst>
                            <p:childTnLst>
                              <p:par>
                                <p:cTn id="1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6740"/>
                            </p:stCondLst>
                            <p:childTnLst>
                              <p:par>
                                <p:cTn id="1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2" grpId="0"/>
      <p:bldP spid="83" grpId="0"/>
      <p:bldP spid="91" grpId="0"/>
      <p:bldP spid="93" grpId="0"/>
      <p:bldP spid="9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9976986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Theme">
  <a:themeElements>
    <a:clrScheme name="مخصص 2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11408</TotalTime>
  <Words>569</Words>
  <Application>Microsoft Office PowerPoint</Application>
  <PresentationFormat>Custom</PresentationFormat>
  <Paragraphs>370</Paragraphs>
  <Slides>31</Slides>
  <Notes>9</Notes>
  <HiddenSlides>0</HiddenSlides>
  <MMClips>8</MMClips>
  <ScaleCrop>false</ScaleCrop>
  <HeadingPairs>
    <vt:vector size="6" baseType="variant">
      <vt:variant>
        <vt:lpstr>Fonts Used</vt:lpstr>
      </vt:variant>
      <vt:variant>
        <vt:i4>40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72" baseType="lpstr">
      <vt:lpstr>Arial</vt:lpstr>
      <vt:lpstr>宋体</vt:lpstr>
      <vt:lpstr>Nunito ExtraLight</vt:lpstr>
      <vt:lpstr>微软雅黑</vt:lpstr>
      <vt:lpstr>Roboto Mono Regular</vt:lpstr>
      <vt:lpstr>FF Hekaya Light</vt:lpstr>
      <vt:lpstr>华康海报体W12(P)</vt:lpstr>
      <vt:lpstr>Montserrat Black</vt:lpstr>
      <vt:lpstr>Tw Cen MT</vt:lpstr>
      <vt:lpstr>Architects Daughter</vt:lpstr>
      <vt:lpstr>Calibri</vt:lpstr>
      <vt:lpstr>Century Gothic</vt:lpstr>
      <vt:lpstr>inpin heiti</vt:lpstr>
      <vt:lpstr>Patrick Hand</vt:lpstr>
      <vt:lpstr>Dubai Medium</vt:lpstr>
      <vt:lpstr>Dongol</vt:lpstr>
      <vt:lpstr>思源黑体 CN Medium</vt:lpstr>
      <vt:lpstr>PT Simple Bold Ruled</vt:lpstr>
      <vt:lpstr>PT Bold Heading</vt:lpstr>
      <vt:lpstr>Helvetica Light</vt:lpstr>
      <vt:lpstr>DecoType Naskh</vt:lpstr>
      <vt:lpstr>Catamaran</vt:lpstr>
      <vt:lpstr>Calibri Light</vt:lpstr>
      <vt:lpstr>Elsie</vt:lpstr>
      <vt:lpstr>맑은 고딕</vt:lpstr>
      <vt:lpstr>Concert One</vt:lpstr>
      <vt:lpstr>Anonymous Pro</vt:lpstr>
      <vt:lpstr>DecoType Naskh Special</vt:lpstr>
      <vt:lpstr>Segoe UI Semibold</vt:lpstr>
      <vt:lpstr>Sakkal Majalla</vt:lpstr>
      <vt:lpstr>Akhbar MT</vt:lpstr>
      <vt:lpstr>Arabic Typesetting</vt:lpstr>
      <vt:lpstr>Nunito</vt:lpstr>
      <vt:lpstr>Copperplate</vt:lpstr>
      <vt:lpstr>GE Dinar One Medium</vt:lpstr>
      <vt:lpstr>Montserrat Medium</vt:lpstr>
      <vt:lpstr>Al Nile</vt:lpstr>
      <vt:lpstr>Khalid Art bold</vt:lpstr>
      <vt:lpstr>Dubai</vt:lpstr>
      <vt:lpstr>abo2sadam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قوانين السلامة  لعودة آمنة علينا  اتباع قوانين السلامة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ندعو الله دائماً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to Know Each Other</dc:title>
  <dc:creator>nahar</dc:creator>
  <cp:lastModifiedBy>pc</cp:lastModifiedBy>
  <cp:revision>173</cp:revision>
  <dcterms:created xsi:type="dcterms:W3CDTF">2006-08-16T00:00:00Z</dcterms:created>
  <dcterms:modified xsi:type="dcterms:W3CDTF">2023-04-10T03:21:32Z</dcterms:modified>
  <dc:identifier>DAEmlF8lUv0</dc:identifier>
</cp:coreProperties>
</file>