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9D39A1-4452-4D53-9A2A-51BC35685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47748F8-6A45-43E5-8F4A-FD7643C0A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B8338E-E37C-43F1-AC2C-616DD8DA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E28D48-C734-455D-AC3F-C7C8372D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AA1D53-DDC7-467C-AFE8-FC8632FA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566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DD358A-4E19-4EE0-84D4-BDB5D3D00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AC4DAD5-67F5-47AA-98D7-444194F76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E00C75-2E52-4D87-9C46-90E2ACC5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0F2EC3-09AD-44A2-9FF5-44C0B07B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13D0EF-1E75-423E-9D6E-087BE184B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516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F313527-9FAE-4E8F-AFF8-060D6A07B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03136EC-5D30-470D-82C4-BB434896F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E9A3D7-EEC9-4313-8B05-E37B85D6F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859BC55-276E-4F29-96A9-1236004D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2A21D8-05B1-4318-9B14-BAED537D4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592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840D63-AFAC-4E1B-82FF-AB7D8E976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90DBB55-4F52-4DE4-B24F-EBA8ECF31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61DBAF-FD8D-4C32-8324-51D35DD6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A0D2BF-FD46-47C9-ADD8-B565D48D0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6C29EB-669C-427F-9B80-386C3559A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630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B2C904-428E-43E1-89D3-32E72DA01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CC3D57-5D97-43DE-9108-A07B5E4FE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EBC497-AF11-4C88-A926-5E2CE42EF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4301A7-E86C-430B-A51B-14C108A94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75EA25-9CBA-447D-8311-948A07A2B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249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B8116A-4ADF-4ABC-BA3F-9C72FF69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3A866-A940-4AD7-A921-2D1DA9D03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104B223-AF56-4439-B84A-5EB0E7073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0C706DB-A494-4DE5-8FE5-6843F0CCD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DCB0679-3E37-4790-8A52-07375174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94D77C6-F8B9-4C45-9A48-2CE14A13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710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B32D0A-A4B8-4C1D-A1F9-8621AAC63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C73027-5D8F-4805-94E3-D80BCB228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FE83C19-F53D-4D75-A1B7-01E3A91E4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EDAE555-7ED1-4DCA-8166-5267EF8C6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1C183B2-AC05-4CF9-8260-C696B7B62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A27BDD6-F48E-4E23-BACA-5E2846116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0745ED3-6069-46DD-A6F4-FE3D73BA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F09308B-56EF-4BDD-A277-B427E3D5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22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0CD88E-BFFA-42D2-B237-135AD6439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80FA84-95BF-4F46-8984-28ED3C25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3C98751-9600-4CED-8CCD-2759DE03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E04C17-B992-45DB-BD67-6500D371F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740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8875053-060D-420D-B594-3F8E79AF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1E5E76D-DC12-4D06-983E-FBAC5C64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18A1984-336C-4102-8652-E52CC091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502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3EBF21-95B9-4AA9-BCA9-98D0EC0D9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EC6686-995E-4CC4-A704-7BEDB9570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9B2B1A2-8604-47B9-A7F7-90A0A2C56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07E9369-B4CC-4C56-B0AD-2EB857884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7A3DE05-4BA7-4325-9C19-D7ECE84A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D8D9776-7128-4670-B005-F5B86E13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460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3308EA-64B1-4C26-B581-3809FD7C5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B47221A-45B2-44F1-BDF9-43569A425A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2ED16C-836B-47E3-87AA-0CA1F6690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5F9E17C-8F1E-4F24-8741-66B25B136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09EBC5-3119-4499-AD3B-67F9CD96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BC12372-2B30-495F-BA10-F3091E7A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550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7DA777A-A2CC-46E0-AFDA-29858A4AB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38B03E5-A023-45A2-998B-6B4ACF58E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5CC80D-F24D-44AD-9D00-E17CE108E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4D24-C1A6-48F0-AF80-F1EC10B14EF8}" type="datetimeFigureOut">
              <a:rPr lang="ar-SA" smtClean="0"/>
              <a:t>25/04/43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4E90C7-820C-43D0-BB56-8C68F5C57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85E347-F90F-4A2C-A8E2-25D330808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476E0-06F6-47F9-B342-7E8419FB2B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587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398944" y="1586279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الشبكات وعملية الضرب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83276CA3-24FB-436B-8512-EFE06EC5C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895" y="1391840"/>
            <a:ext cx="5800725" cy="2115742"/>
          </a:xfrm>
          <a:prstGeom prst="rect">
            <a:avLst/>
          </a:prstGeom>
        </p:spPr>
      </p:pic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636793" y="1264444"/>
            <a:ext cx="2235412" cy="367903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الشبكات لأجد ناتج الضرب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الشبكة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العوامل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ناتج الضرب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خاصية الإبدال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لعملية الضرب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97D9465C-21F7-4426-ADC6-0D6C38341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9145" y="3581399"/>
            <a:ext cx="5705475" cy="149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AA6CB80-3FFE-469A-A5C0-D89E74080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0807" y="831056"/>
            <a:ext cx="4419600" cy="4381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70E4BA7-4841-42C3-B6F4-3A0B6B53A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331" y="1526382"/>
            <a:ext cx="5036344" cy="41338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CE8EEE7-7EC2-4097-85DE-8BDF844D6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8743" y="1583533"/>
            <a:ext cx="409576" cy="38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2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FE955BE-AC21-4B9C-9D63-97EE93FF7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2219" y="1754980"/>
            <a:ext cx="7581900" cy="241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0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D4CC519-6FD7-4ABB-B743-CC256B306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387" y="1347787"/>
            <a:ext cx="5991225" cy="416242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E0BE4EC-1F17-4224-938F-340F0DED00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0807" y="831056"/>
            <a:ext cx="4419600" cy="4381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D74BC32-EA70-486E-8F42-FCCE08AF8E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9244" y="1485900"/>
            <a:ext cx="3143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2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B8BADC1A-80E6-44C8-97FB-DD332179D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791" y="928686"/>
            <a:ext cx="2381250" cy="4857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F725010-A6D1-44AD-9924-BE173171A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96C0BAC1-4880-4D6E-8784-946F8C8337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6213" y="1552572"/>
            <a:ext cx="6807993" cy="123825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4F672A6E-2AF1-430D-866D-CF65F73CC7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2054" y="3429000"/>
            <a:ext cx="352425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73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B8BADC1A-80E6-44C8-97FB-DD332179D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8912" y="828796"/>
            <a:ext cx="2381250" cy="48577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DC17791-E438-4017-8C2B-C4D3E7B9AB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481" y="1778792"/>
            <a:ext cx="8134350" cy="172164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3992" y="828796"/>
            <a:ext cx="1743076" cy="40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6D790D1-56FE-411D-8A83-57220E848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26" y="1035844"/>
            <a:ext cx="8258174" cy="396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15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D6A100B-BEF7-4451-A54C-A4907F087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7" y="1735932"/>
            <a:ext cx="8172450" cy="28575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1600004-FB6D-4386-A143-38ACA351C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2439" y="871538"/>
            <a:ext cx="2871788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9041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23</Words>
  <Application>Microsoft Office PowerPoint</Application>
  <PresentationFormat>شاشة عريضة</PresentationFormat>
  <Paragraphs>16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2021-11-30T00:40:29Z</dcterms:created>
  <dcterms:modified xsi:type="dcterms:W3CDTF">2021-12-01T18:29:17Z</dcterms:modified>
</cp:coreProperties>
</file>