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257" r:id="rId2"/>
    <p:sldId id="256" r:id="rId3"/>
    <p:sldId id="258" r:id="rId4"/>
    <p:sldId id="265" r:id="rId5"/>
    <p:sldId id="266" r:id="rId6"/>
    <p:sldId id="259" r:id="rId7"/>
    <p:sldId id="260" r:id="rId8"/>
    <p:sldId id="262" r:id="rId9"/>
    <p:sldId id="264" r:id="rId10"/>
    <p:sldId id="263" r:id="rId11"/>
  </p:sldIdLst>
  <p:sldSz cx="12192000" cy="6858000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3DC"/>
    <a:srgbClr val="006600"/>
    <a:srgbClr val="E62B5F"/>
    <a:srgbClr val="464C4D"/>
    <a:srgbClr val="E3A06B"/>
    <a:srgbClr val="FFADC6"/>
    <a:srgbClr val="35939D"/>
    <a:srgbClr val="E6E6E6"/>
    <a:srgbClr val="86CFD6"/>
    <a:srgbClr val="FFC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50" autoAdjust="0"/>
    <p:restoredTop sz="94301" autoAdjust="0"/>
  </p:normalViewPr>
  <p:slideViewPr>
    <p:cSldViewPr snapToGrid="0" showGuides="1">
      <p:cViewPr>
        <p:scale>
          <a:sx n="72" d="100"/>
          <a:sy n="72" d="100"/>
        </p:scale>
        <p:origin x="-476" y="-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4" units="cm"/>
          <inkml:channel name="Y" type="integer" max="57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1-01-05T22:07:12.759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0,'0'0'0,"0"0"0,0 0 0,0 0 16,0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7139B11-6823-4199-B659-89F4E31434E4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A30B9A7-5B7F-492B-B120-E1319665C05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1716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0B9A7-5B7F-492B-B120-E1319665C051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3009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546B95D-E141-4F1D-AA30-1C6E0C4DB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E141B62-745A-4312-99AB-060D244A4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784EA16-2C56-4CF7-B3A1-37EC63DB4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3B495526-E839-4476-B323-992213C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4B23B570-04DA-4595-85F8-5AD1D9F8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39281986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95B12EF-DE4F-43A5-8BC8-C39FB2B7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F9D7129F-F064-44DD-99F0-08A82AA1F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073B856E-E635-4871-ABFE-F1E01CF8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9498F8EF-A5CB-44B6-AEC8-DD71A1CD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48BBD6DB-C56D-40B9-852E-D9DC40E0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73648743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597DC4BA-77D7-4638-9FE1-DB90B2E2D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677DB1C6-ADB8-4BBB-8C17-430E192B7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6A0B6D4-3A89-40D6-9BDE-B3801EEAC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E5FA9A6F-24DD-492C-8BD2-1D7E5904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5B17C874-AB88-4293-951F-A13B41F7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4727294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E0E8B5-97F2-4D7F-9829-39EF2AC7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E77A313-66C6-47F2-9A45-233778C53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960639C-14C8-4BFF-B3F1-D0517AB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21A0A8D-4B08-4D5F-B2D6-03DBD458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F1E2A1D-9231-40F4-820E-E7F8E6E7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27652338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A2E1F56-81A5-41FF-B287-D6C8E86F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1FF210F-A5D4-4EE3-A77E-8BADADD6E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DA29210-EC66-4659-B963-9FC96CDA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FEBE746-FD74-4AC8-AEBA-D155F6D6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E876266-8B53-41DC-826F-15E8E1EF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50924464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5CDD982-7177-46AC-80A9-4BA510A4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D88DBF6-73F8-4322-99F1-5C1639FC9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A983C2B2-FE2D-4C8B-A5EF-CCB58087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60CA27D0-79FE-4BB2-BCE1-BAE50876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E53C1591-A5DE-47A1-8B8B-34B37E2B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6B182090-2F3C-4835-A694-E3E74A5A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8815711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A810C7B-B912-480F-8087-AD7FE6B1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AC964988-6C1E-4651-9883-9C4B44809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7BBFCAAB-F58C-4F83-A573-D0A4F8FE1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F9D616F3-7CC4-4E9B-A631-F7AC4C781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FF5523EB-30AA-470B-BDC5-11DA126DD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BD4E7BFD-F2BE-4196-8884-4BBE6C8F3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6B786C77-06A4-4595-BF8B-6EFD2FEA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39C0DC97-BBED-403C-BD57-23ED880E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38769497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E555DB3-940A-44CE-A5AD-D482B629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5BA34DB4-13EE-46EA-81B5-CF514490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D920EDD9-1C69-4DFE-9992-7C3311AF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E36FFC21-BF3C-4895-98DC-3CC58D2A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11840921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C8A5738F-6607-433C-825C-4F77B0F4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A1207019-2A22-41EB-B706-2128D774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F99A7240-A746-4ACA-9420-7A3DA8F3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02855575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23A648C-4442-4FFD-87E1-209570707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C48AE01-8AAA-4306-B85C-28A119F0D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175FF1F5-6CA2-4B35-9B9B-DB8608638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8CBF2F14-B918-404A-B005-0121C971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D4525E0F-9D13-4E04-86CF-3E25C7FF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8FB74A27-DE3D-41F8-9A59-E4410597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377988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F1A6288-F7D1-4E18-9C93-01A3C676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52828D4A-727F-41A0-96F6-03F9AE360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9B6FFE27-C109-4428-9A86-3167ACD17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7149117F-8EC6-4E49-9FBE-E0D7CFD1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BB640F03-B754-46C5-A351-56422760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92CD151A-8F64-4130-A446-857D1281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55645962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C83D769D-1539-4D90-8A6E-1D762B9B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F53DBFDE-1B02-4EE9-9B50-FE5897AF4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07113EF-8251-426A-B4B6-099EE8F1A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C747-9FDF-4F7F-8E7E-ECA49A7F6649}" type="datetimeFigureOut">
              <a:rPr lang="ar-EG" smtClean="0"/>
              <a:t>21/09/1444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CB09EF4-23D5-4CC1-88A8-ABC7BB005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CECE56C-6C51-480C-99CA-DDDDAE178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4C367-E5D1-44C6-9CCA-E1098F364D8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0877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ublicdomainpictures.net/en/view-image.php?image=270427&amp;picture=floral-watercolor-flowers-border" TargetMode="External"/><Relationship Id="rId5" Type="http://schemas.openxmlformats.org/officeDocument/2006/relationships/image" Target="../media/image1.jpe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s://pixabay.com/en/exit-logout-sign-off-sign-out-door-97636/" TargetMode="External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8.xml"/><Relationship Id="rId11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hyperlink" Target="https://www.publicdomainpictures.net/en/view-image.php?image=270427&amp;picture=floral-watercolor-flowers-border" TargetMode="External"/><Relationship Id="rId4" Type="http://schemas.openxmlformats.org/officeDocument/2006/relationships/slide" Target="slide3.xml"/><Relationship Id="rId9" Type="http://schemas.openxmlformats.org/officeDocument/2006/relationships/image" Target="../media/image43.jpe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hyperlink" Target="https://pixabay.com/en/exit-logout-sign-off-sign-out-door-9763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10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8.tmp"/><Relationship Id="rId7" Type="http://schemas.openxmlformats.org/officeDocument/2006/relationships/slide" Target="slide2.xml"/><Relationship Id="rId12" Type="http://schemas.openxmlformats.org/officeDocument/2006/relationships/hyperlink" Target="https://pixabay.com/en/exit-logout-sign-off-sign-out-door-97636/" TargetMode="External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3.tmp"/><Relationship Id="rId20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slide" Target="slide10.xml"/><Relationship Id="rId19" Type="http://schemas.openxmlformats.org/officeDocument/2006/relationships/image" Target="../media/image16.tm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hyperlink" Target="https://pixabay.com/en/exit-logout-sign-off-sign-out-door-97636/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21.tmp"/><Relationship Id="rId10" Type="http://schemas.openxmlformats.org/officeDocument/2006/relationships/slide" Target="slide10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20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8.tmp"/><Relationship Id="rId3" Type="http://schemas.openxmlformats.org/officeDocument/2006/relationships/image" Target="../media/image3.png"/><Relationship Id="rId21" Type="http://schemas.openxmlformats.org/officeDocument/2006/relationships/image" Target="../media/image25.tmp"/><Relationship Id="rId7" Type="http://schemas.openxmlformats.org/officeDocument/2006/relationships/slide" Target="slide2.xml"/><Relationship Id="rId12" Type="http://schemas.openxmlformats.org/officeDocument/2006/relationships/hyperlink" Target="https://pixabay.com/en/exit-logout-sign-off-sign-out-door-97636/" TargetMode="External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20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slide" Target="slide10.xml"/><Relationship Id="rId19" Type="http://schemas.openxmlformats.org/officeDocument/2006/relationships/image" Target="../media/image23.tm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hyperlink" Target="https://pixabay.com/en/exit-logout-sign-off-sign-out-door-97636/" TargetMode="External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12" Type="http://schemas.openxmlformats.org/officeDocument/2006/relationships/image" Target="../media/image8.png"/><Relationship Id="rId17" Type="http://schemas.openxmlformats.org/officeDocument/2006/relationships/image" Target="../media/image27.tmp"/><Relationship Id="rId2" Type="http://schemas.openxmlformats.org/officeDocument/2006/relationships/image" Target="../media/image2.png"/><Relationship Id="rId16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0.xml"/><Relationship Id="rId5" Type="http://schemas.openxmlformats.org/officeDocument/2006/relationships/image" Target="../media/image5.png"/><Relationship Id="rId15" Type="http://schemas.openxmlformats.org/officeDocument/2006/relationships/image" Target="../media/image20.tm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8" Type="http://schemas.openxmlformats.org/officeDocument/2006/relationships/hyperlink" Target="https://pixabay.com/en/exit-logout-sign-off-sign-out-door-97636/" TargetMode="External"/><Relationship Id="rId26" Type="http://schemas.openxmlformats.org/officeDocument/2006/relationships/image" Target="../media/image33.tmp"/><Relationship Id="rId3" Type="http://schemas.openxmlformats.org/officeDocument/2006/relationships/image" Target="../media/image2.png"/><Relationship Id="rId21" Type="http://schemas.openxmlformats.org/officeDocument/2006/relationships/image" Target="../media/image30.tmp"/><Relationship Id="rId7" Type="http://schemas.openxmlformats.org/officeDocument/2006/relationships/slide" Target="slide8.xml"/><Relationship Id="rId17" Type="http://schemas.openxmlformats.org/officeDocument/2006/relationships/image" Target="../media/image8.png"/><Relationship Id="rId25" Type="http://schemas.openxmlformats.org/officeDocument/2006/relationships/image" Target="../media/image32.tmp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image" Target="../media/image2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customXml" Target="../ink/ink1.xml"/><Relationship Id="rId24" Type="http://schemas.openxmlformats.org/officeDocument/2006/relationships/image" Target="../media/image11.tmp"/><Relationship Id="rId5" Type="http://schemas.openxmlformats.org/officeDocument/2006/relationships/image" Target="../media/image4.png"/><Relationship Id="rId15" Type="http://schemas.openxmlformats.org/officeDocument/2006/relationships/image" Target="../media/image23.emf"/><Relationship Id="rId23" Type="http://schemas.openxmlformats.org/officeDocument/2006/relationships/image" Target="../media/image31.tmp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pixabay.com/en/exit-logout-sign-off-sign-out-door-97636/" TargetMode="External"/><Relationship Id="rId18" Type="http://schemas.openxmlformats.org/officeDocument/2006/relationships/image" Target="../media/image39.tmp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image" Target="../media/image8.png"/><Relationship Id="rId17" Type="http://schemas.openxmlformats.org/officeDocument/2006/relationships/image" Target="../media/image38.tmp"/><Relationship Id="rId2" Type="http://schemas.openxmlformats.org/officeDocument/2006/relationships/image" Target="../media/image2.png"/><Relationship Id="rId16" Type="http://schemas.openxmlformats.org/officeDocument/2006/relationships/image" Target="../media/image37.tmp"/><Relationship Id="rId20" Type="http://schemas.openxmlformats.org/officeDocument/2006/relationships/image" Target="../media/image41.tmp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5.png"/><Relationship Id="rId15" Type="http://schemas.openxmlformats.org/officeDocument/2006/relationships/image" Target="../media/image36.tmp"/><Relationship Id="rId10" Type="http://schemas.openxmlformats.org/officeDocument/2006/relationships/image" Target="../media/image34.png"/><Relationship Id="rId19" Type="http://schemas.openxmlformats.org/officeDocument/2006/relationships/image" Target="../media/image40.tm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3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hyperlink" Target="https://www.publicdomainpictures.net/en/view-image.php?image=270427&amp;picture=floral-watercolor-flowers-border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DEA40C89-846A-4135-A5F0-0E457E1E5CED}"/>
              </a:ext>
            </a:extLst>
          </p:cNvPr>
          <p:cNvSpPr/>
          <p:nvPr/>
        </p:nvSpPr>
        <p:spPr>
          <a:xfrm>
            <a:off x="132246" y="2987772"/>
            <a:ext cx="11479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  مفاهيم2</a:t>
            </a: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xmlns="" id="{9AA69297-DD25-4E4F-8FA1-A5DE2235E66E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1600" dirty="0">
                <a:solidFill>
                  <a:srgbClr val="002060"/>
                </a:solidFill>
                <a:cs typeface="Barada Reqa" pitchFamily="2" charset="-78"/>
              </a:rPr>
              <a:t>      </a:t>
            </a:r>
            <a:r>
              <a:rPr lang="ar-SA" sz="1600" b="1" dirty="0">
                <a:solidFill>
                  <a:srgbClr val="8E58B6"/>
                </a:solidFill>
                <a:cs typeface="Barada Reqa" pitchFamily="2" charset="-78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م</a:t>
            </a:r>
            <a:r>
              <a:rPr lang="ar-SA" sz="1600" b="1" dirty="0">
                <a:solidFill>
                  <a:schemeClr val="accent5">
                    <a:lumMod val="75000"/>
                  </a:schemeClr>
                </a:solidFill>
                <a:cs typeface="Barada Reqa" pitchFamily="2" charset="-78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فاهيم</a:t>
            </a:r>
            <a:r>
              <a:rPr lang="ar-SA" sz="1600" b="1" dirty="0">
                <a:solidFill>
                  <a:schemeClr val="accent5">
                    <a:lumMod val="75000"/>
                  </a:schemeClr>
                </a:solidFill>
                <a:cs typeface="Barada Reqa" pitchFamily="2" charset="-78"/>
              </a:rPr>
              <a:t>3</a:t>
            </a: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xmlns="" id="{11C4C2C1-B33B-489C-910B-566C8492FE42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3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86F5DE6B-520D-4912-A0D3-412789F05E0F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4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xmlns="" id="{CBA81277-DB9A-4432-AF85-44AADE6D8987}"/>
              </a:ext>
            </a:extLst>
          </p:cNvPr>
          <p:cNvSpPr/>
          <p:nvPr/>
        </p:nvSpPr>
        <p:spPr>
          <a:xfrm>
            <a:off x="144204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  مفاهيم1</a:t>
            </a:r>
          </a:p>
        </p:txBody>
      </p:sp>
      <p:sp>
        <p:nvSpPr>
          <p:cNvPr id="2" name="شكل حر: شكل 1">
            <a:extLst>
              <a:ext uri="{FF2B5EF4-FFF2-40B4-BE49-F238E27FC236}">
                <a16:creationId xmlns:a16="http://schemas.microsoft.com/office/drawing/2014/main" xmlns="" id="{3B10B031-20A9-4964-B57E-9EC59F259E0B}"/>
              </a:ext>
            </a:extLst>
          </p:cNvPr>
          <p:cNvSpPr/>
          <p:nvPr/>
        </p:nvSpPr>
        <p:spPr>
          <a:xfrm>
            <a:off x="801117" y="547642"/>
            <a:ext cx="5294883" cy="576271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10138582 w 10466513"/>
              <a:gd name="connsiteY6" fmla="*/ 5745020 h 5745020"/>
              <a:gd name="connsiteX7" fmla="*/ 10466513 w 10466513"/>
              <a:gd name="connsiteY7" fmla="*/ 5482749 h 5745020"/>
              <a:gd name="connsiteX8" fmla="*/ 10466513 w 10466513"/>
              <a:gd name="connsiteY8" fmla="*/ 250892 h 5745020"/>
              <a:gd name="connsiteX9" fmla="*/ 10138582 w 10466513"/>
              <a:gd name="connsiteY9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466513 w 10466513"/>
              <a:gd name="connsiteY9" fmla="*/ 250892 h 5745020"/>
              <a:gd name="connsiteX10" fmla="*/ 10138582 w 10466513"/>
              <a:gd name="connsiteY10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138582 w 10466513"/>
              <a:gd name="connsiteY9" fmla="*/ 0 h 5745020"/>
              <a:gd name="connsiteX0" fmla="*/ 10466513 w 10466513"/>
              <a:gd name="connsiteY0" fmla="*/ 5482749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0" fmla="*/ 10138582 w 10138601"/>
              <a:gd name="connsiteY0" fmla="*/ 5745020 h 5745020"/>
              <a:gd name="connsiteX1" fmla="*/ 5329173 w 10138601"/>
              <a:gd name="connsiteY1" fmla="*/ 5189 h 5745020"/>
              <a:gd name="connsiteX2" fmla="*/ 327930 w 10138601"/>
              <a:gd name="connsiteY2" fmla="*/ 0 h 5745020"/>
              <a:gd name="connsiteX3" fmla="*/ 0 w 10138601"/>
              <a:gd name="connsiteY3" fmla="*/ 250892 h 5745020"/>
              <a:gd name="connsiteX4" fmla="*/ 0 w 10138601"/>
              <a:gd name="connsiteY4" fmla="*/ 5482749 h 5745020"/>
              <a:gd name="connsiteX5" fmla="*/ 327930 w 10138601"/>
              <a:gd name="connsiteY5" fmla="*/ 5745020 h 5745020"/>
              <a:gd name="connsiteX6" fmla="*/ 5275167 w 10138601"/>
              <a:gd name="connsiteY6" fmla="*/ 5729986 h 5745020"/>
              <a:gd name="connsiteX7" fmla="*/ 10138582 w 10138601"/>
              <a:gd name="connsiteY7" fmla="*/ 5745020 h 5745020"/>
              <a:gd name="connsiteX0" fmla="*/ 5275167 w 5329173"/>
              <a:gd name="connsiteY0" fmla="*/ 5729986 h 5745020"/>
              <a:gd name="connsiteX1" fmla="*/ 5329173 w 5329173"/>
              <a:gd name="connsiteY1" fmla="*/ 5189 h 5745020"/>
              <a:gd name="connsiteX2" fmla="*/ 327930 w 5329173"/>
              <a:gd name="connsiteY2" fmla="*/ 0 h 5745020"/>
              <a:gd name="connsiteX3" fmla="*/ 0 w 5329173"/>
              <a:gd name="connsiteY3" fmla="*/ 250892 h 5745020"/>
              <a:gd name="connsiteX4" fmla="*/ 0 w 5329173"/>
              <a:gd name="connsiteY4" fmla="*/ 5482749 h 5745020"/>
              <a:gd name="connsiteX5" fmla="*/ 327930 w 5329173"/>
              <a:gd name="connsiteY5" fmla="*/ 5745020 h 5745020"/>
              <a:gd name="connsiteX6" fmla="*/ 5275167 w 5329173"/>
              <a:gd name="connsiteY6" fmla="*/ 5729986 h 5745020"/>
              <a:gd name="connsiteX0" fmla="*/ 5275167 w 5294883"/>
              <a:gd name="connsiteY0" fmla="*/ 5747657 h 5762691"/>
              <a:gd name="connsiteX1" fmla="*/ 5294883 w 5294883"/>
              <a:gd name="connsiteY1" fmla="*/ 0 h 5762691"/>
              <a:gd name="connsiteX2" fmla="*/ 327930 w 5294883"/>
              <a:gd name="connsiteY2" fmla="*/ 17671 h 5762691"/>
              <a:gd name="connsiteX3" fmla="*/ 0 w 5294883"/>
              <a:gd name="connsiteY3" fmla="*/ 268563 h 5762691"/>
              <a:gd name="connsiteX4" fmla="*/ 0 w 5294883"/>
              <a:gd name="connsiteY4" fmla="*/ 5500420 h 5762691"/>
              <a:gd name="connsiteX5" fmla="*/ 327930 w 5294883"/>
              <a:gd name="connsiteY5" fmla="*/ 5762691 h 5762691"/>
              <a:gd name="connsiteX6" fmla="*/ 5275167 w 5294883"/>
              <a:gd name="connsiteY6" fmla="*/ 5747657 h 57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4883" h="5762691">
                <a:moveTo>
                  <a:pt x="5275167" y="5747657"/>
                </a:moveTo>
                <a:lnTo>
                  <a:pt x="5294883" y="0"/>
                </a:lnTo>
                <a:lnTo>
                  <a:pt x="327930" y="17671"/>
                </a:lnTo>
                <a:cubicBezTo>
                  <a:pt x="144341" y="17671"/>
                  <a:pt x="0" y="126839"/>
                  <a:pt x="0" y="268563"/>
                </a:cubicBezTo>
                <a:lnTo>
                  <a:pt x="0" y="5500420"/>
                </a:lnTo>
                <a:cubicBezTo>
                  <a:pt x="0" y="5642083"/>
                  <a:pt x="144341" y="5762691"/>
                  <a:pt x="327930" y="5762691"/>
                </a:cubicBezTo>
                <a:lnTo>
                  <a:pt x="5275167" y="57476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41F5BF00-B637-476D-BF7D-EFA31F4FA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94010" y="547642"/>
            <a:ext cx="5201990" cy="565621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1C25D104-22D6-4E15-922B-CCF6F881CA6A}"/>
              </a:ext>
            </a:extLst>
          </p:cNvPr>
          <p:cNvSpPr/>
          <p:nvPr/>
        </p:nvSpPr>
        <p:spPr>
          <a:xfrm>
            <a:off x="1588770" y="2651760"/>
            <a:ext cx="3737610" cy="124587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accent6">
                    <a:lumMod val="50000"/>
                  </a:schemeClr>
                </a:solidFill>
                <a:cs typeface="Barada Reqa" pitchFamily="2" charset="-78"/>
              </a:rPr>
              <a:t>حالات خاصة من ضرب كثيرات الحدود</a:t>
            </a:r>
          </a:p>
        </p:txBody>
      </p:sp>
    </p:spTree>
    <p:extLst>
      <p:ext uri="{BB962C8B-B14F-4D97-AF65-F5344CB8AC3E}">
        <p14:creationId xmlns:p14="http://schemas.microsoft.com/office/powerpoint/2010/main" val="30331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DEA40C89-846A-4135-A5F0-0E457E1E5CED}"/>
              </a:ext>
            </a:extLst>
          </p:cNvPr>
          <p:cNvSpPr/>
          <p:nvPr/>
        </p:nvSpPr>
        <p:spPr>
          <a:xfrm flipH="1">
            <a:off x="10726055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4" action="ppaction://hlinksldjump"/>
              </a:rPr>
              <a:t>أمثلة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xmlns="" id="{9AA69297-DD25-4E4F-8FA1-A5DE2235E66E}"/>
              </a:ext>
            </a:extLst>
          </p:cNvPr>
          <p:cNvSpPr/>
          <p:nvPr/>
        </p:nvSpPr>
        <p:spPr>
          <a:xfrm flipH="1">
            <a:off x="10726055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5" action="ppaction://hlinksldjump"/>
              </a:rPr>
              <a:t>مفاهيم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xmlns="" id="{11C4C2C1-B33B-489C-910B-566C8492FE42}"/>
              </a:ext>
            </a:extLst>
          </p:cNvPr>
          <p:cNvSpPr/>
          <p:nvPr/>
        </p:nvSpPr>
        <p:spPr>
          <a:xfrm flipH="1">
            <a:off x="10738011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6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86F5DE6B-520D-4912-A0D3-412789F05E0F}"/>
              </a:ext>
            </a:extLst>
          </p:cNvPr>
          <p:cNvSpPr/>
          <p:nvPr/>
        </p:nvSpPr>
        <p:spPr>
          <a:xfrm flipH="1">
            <a:off x="10726055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xmlns="" id="{CBA81277-DB9A-4432-AF85-44AADE6D8987}"/>
              </a:ext>
            </a:extLst>
          </p:cNvPr>
          <p:cNvSpPr/>
          <p:nvPr/>
        </p:nvSpPr>
        <p:spPr>
          <a:xfrm flipH="1">
            <a:off x="10738013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4" action="ppaction://hlinksldjump"/>
              </a:rPr>
              <a:t>المفردات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2" name="شكل حر: شكل 1">
            <a:extLst>
              <a:ext uri="{FF2B5EF4-FFF2-40B4-BE49-F238E27FC236}">
                <a16:creationId xmlns:a16="http://schemas.microsoft.com/office/drawing/2014/main" xmlns="" id="{3B10B031-20A9-4964-B57E-9EC59F259E0B}"/>
              </a:ext>
            </a:extLst>
          </p:cNvPr>
          <p:cNvSpPr/>
          <p:nvPr/>
        </p:nvSpPr>
        <p:spPr>
          <a:xfrm flipH="1">
            <a:off x="6198811" y="547642"/>
            <a:ext cx="5294883" cy="576271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10138582 w 10466513"/>
              <a:gd name="connsiteY6" fmla="*/ 5745020 h 5745020"/>
              <a:gd name="connsiteX7" fmla="*/ 10466513 w 10466513"/>
              <a:gd name="connsiteY7" fmla="*/ 5482749 h 5745020"/>
              <a:gd name="connsiteX8" fmla="*/ 10466513 w 10466513"/>
              <a:gd name="connsiteY8" fmla="*/ 250892 h 5745020"/>
              <a:gd name="connsiteX9" fmla="*/ 10138582 w 10466513"/>
              <a:gd name="connsiteY9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466513 w 10466513"/>
              <a:gd name="connsiteY9" fmla="*/ 250892 h 5745020"/>
              <a:gd name="connsiteX10" fmla="*/ 10138582 w 10466513"/>
              <a:gd name="connsiteY10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138582 w 10466513"/>
              <a:gd name="connsiteY9" fmla="*/ 0 h 5745020"/>
              <a:gd name="connsiteX0" fmla="*/ 10466513 w 10466513"/>
              <a:gd name="connsiteY0" fmla="*/ 5482749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0" fmla="*/ 10138582 w 10138601"/>
              <a:gd name="connsiteY0" fmla="*/ 5745020 h 5745020"/>
              <a:gd name="connsiteX1" fmla="*/ 5329173 w 10138601"/>
              <a:gd name="connsiteY1" fmla="*/ 5189 h 5745020"/>
              <a:gd name="connsiteX2" fmla="*/ 327930 w 10138601"/>
              <a:gd name="connsiteY2" fmla="*/ 0 h 5745020"/>
              <a:gd name="connsiteX3" fmla="*/ 0 w 10138601"/>
              <a:gd name="connsiteY3" fmla="*/ 250892 h 5745020"/>
              <a:gd name="connsiteX4" fmla="*/ 0 w 10138601"/>
              <a:gd name="connsiteY4" fmla="*/ 5482749 h 5745020"/>
              <a:gd name="connsiteX5" fmla="*/ 327930 w 10138601"/>
              <a:gd name="connsiteY5" fmla="*/ 5745020 h 5745020"/>
              <a:gd name="connsiteX6" fmla="*/ 5275167 w 10138601"/>
              <a:gd name="connsiteY6" fmla="*/ 5729986 h 5745020"/>
              <a:gd name="connsiteX7" fmla="*/ 10138582 w 10138601"/>
              <a:gd name="connsiteY7" fmla="*/ 5745020 h 5745020"/>
              <a:gd name="connsiteX0" fmla="*/ 5275167 w 5329173"/>
              <a:gd name="connsiteY0" fmla="*/ 5729986 h 5745020"/>
              <a:gd name="connsiteX1" fmla="*/ 5329173 w 5329173"/>
              <a:gd name="connsiteY1" fmla="*/ 5189 h 5745020"/>
              <a:gd name="connsiteX2" fmla="*/ 327930 w 5329173"/>
              <a:gd name="connsiteY2" fmla="*/ 0 h 5745020"/>
              <a:gd name="connsiteX3" fmla="*/ 0 w 5329173"/>
              <a:gd name="connsiteY3" fmla="*/ 250892 h 5745020"/>
              <a:gd name="connsiteX4" fmla="*/ 0 w 5329173"/>
              <a:gd name="connsiteY4" fmla="*/ 5482749 h 5745020"/>
              <a:gd name="connsiteX5" fmla="*/ 327930 w 5329173"/>
              <a:gd name="connsiteY5" fmla="*/ 5745020 h 5745020"/>
              <a:gd name="connsiteX6" fmla="*/ 5275167 w 5329173"/>
              <a:gd name="connsiteY6" fmla="*/ 5729986 h 5745020"/>
              <a:gd name="connsiteX0" fmla="*/ 5275167 w 5294883"/>
              <a:gd name="connsiteY0" fmla="*/ 5747657 h 5762691"/>
              <a:gd name="connsiteX1" fmla="*/ 5294883 w 5294883"/>
              <a:gd name="connsiteY1" fmla="*/ 0 h 5762691"/>
              <a:gd name="connsiteX2" fmla="*/ 327930 w 5294883"/>
              <a:gd name="connsiteY2" fmla="*/ 17671 h 5762691"/>
              <a:gd name="connsiteX3" fmla="*/ 0 w 5294883"/>
              <a:gd name="connsiteY3" fmla="*/ 268563 h 5762691"/>
              <a:gd name="connsiteX4" fmla="*/ 0 w 5294883"/>
              <a:gd name="connsiteY4" fmla="*/ 5500420 h 5762691"/>
              <a:gd name="connsiteX5" fmla="*/ 327930 w 5294883"/>
              <a:gd name="connsiteY5" fmla="*/ 5762691 h 5762691"/>
              <a:gd name="connsiteX6" fmla="*/ 5275167 w 5294883"/>
              <a:gd name="connsiteY6" fmla="*/ 5747657 h 57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4883" h="5762691">
                <a:moveTo>
                  <a:pt x="5275167" y="5747657"/>
                </a:moveTo>
                <a:lnTo>
                  <a:pt x="5294883" y="0"/>
                </a:lnTo>
                <a:lnTo>
                  <a:pt x="327930" y="17671"/>
                </a:lnTo>
                <a:cubicBezTo>
                  <a:pt x="144341" y="17671"/>
                  <a:pt x="0" y="126839"/>
                  <a:pt x="0" y="268563"/>
                </a:cubicBezTo>
                <a:lnTo>
                  <a:pt x="0" y="5500420"/>
                </a:lnTo>
                <a:cubicBezTo>
                  <a:pt x="0" y="5642083"/>
                  <a:pt x="144341" y="5762691"/>
                  <a:pt x="327930" y="5762691"/>
                </a:cubicBezTo>
                <a:lnTo>
                  <a:pt x="5275167" y="57476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B466F09-55C8-45CB-AD2B-D951DB1E3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11" y="606014"/>
            <a:ext cx="5294883" cy="570434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AD6844A3-61B7-482F-B9E6-1870446025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198811" y="585405"/>
            <a:ext cx="5294883" cy="565621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1C25D104-22D6-4E15-922B-CCF6F881CA6A}"/>
              </a:ext>
            </a:extLst>
          </p:cNvPr>
          <p:cNvSpPr/>
          <p:nvPr/>
        </p:nvSpPr>
        <p:spPr>
          <a:xfrm>
            <a:off x="6866938" y="2553124"/>
            <a:ext cx="3737610" cy="124587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accent6">
                    <a:lumMod val="50000"/>
                  </a:schemeClr>
                </a:solidFill>
                <a:cs typeface="Barada Reqa" pitchFamily="2" charset="-78"/>
              </a:rPr>
              <a:t>تم بحمد الله</a:t>
            </a:r>
          </a:p>
        </p:txBody>
      </p:sp>
      <p:pic>
        <p:nvPicPr>
          <p:cNvPr id="13" name="صورة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8A2067E-7E4F-4056-9759-90E4495598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3" name="تسجيل الشاشة 2">
            <a:hlinkClick r:id="" action="ppaction://media"/>
            <a:extLst>
              <a:ext uri="{FF2B5EF4-FFF2-40B4-BE49-F238E27FC236}">
                <a16:creationId xmlns:a16="http://schemas.microsoft.com/office/drawing/2014/main" xmlns="" id="{9BB60066-5EA7-42B9-AB63-52FB11178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227013"/>
            <a:ext cx="12192000" cy="64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800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صورة 52">
            <a:extLst>
              <a:ext uri="{FF2B5EF4-FFF2-40B4-BE49-F238E27FC236}">
                <a16:creationId xmlns:a16="http://schemas.microsoft.com/office/drawing/2014/main" xmlns="" id="{75C9D779-A085-49DA-B360-0247D8C6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58" y="711966"/>
            <a:ext cx="4953338" cy="5373215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54" name="شكل حر: شكل 53">
            <a:extLst>
              <a:ext uri="{FF2B5EF4-FFF2-40B4-BE49-F238E27FC236}">
                <a16:creationId xmlns:a16="http://schemas.microsoft.com/office/drawing/2014/main" xmlns="" id="{90A01A23-9B80-449A-AD3E-4D093854FEFF}"/>
              </a:ext>
            </a:extLst>
          </p:cNvPr>
          <p:cNvSpPr/>
          <p:nvPr/>
        </p:nvSpPr>
        <p:spPr>
          <a:xfrm>
            <a:off x="6095998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7" name="شكل حر: شكل 6">
            <a:extLst>
              <a:ext uri="{FF2B5EF4-FFF2-40B4-BE49-F238E27FC236}">
                <a16:creationId xmlns:a16="http://schemas.microsoft.com/office/drawing/2014/main" xmlns="" id="{E9E0C412-91AD-45D3-A548-AD66B0B516EC}"/>
              </a:ext>
            </a:extLst>
          </p:cNvPr>
          <p:cNvSpPr/>
          <p:nvPr/>
        </p:nvSpPr>
        <p:spPr>
          <a:xfrm>
            <a:off x="862741" y="606014"/>
            <a:ext cx="10466513" cy="574502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EDDDAE7A-CE0B-4CC8-B63D-FC384ED7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2" y="845840"/>
            <a:ext cx="4953338" cy="5379300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9" name="شكل حر: شكل 8">
            <a:extLst>
              <a:ext uri="{FF2B5EF4-FFF2-40B4-BE49-F238E27FC236}">
                <a16:creationId xmlns:a16="http://schemas.microsoft.com/office/drawing/2014/main" xmlns="" id="{314D4CDC-CAD3-47B6-A1F1-95CD8D222FDB}"/>
              </a:ext>
            </a:extLst>
          </p:cNvPr>
          <p:cNvSpPr/>
          <p:nvPr/>
        </p:nvSpPr>
        <p:spPr>
          <a:xfrm>
            <a:off x="1203695" y="886245"/>
            <a:ext cx="4877455" cy="529867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F8DE8F3-4053-45DB-83A3-2C637AD4A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58" y="845840"/>
            <a:ext cx="4953338" cy="5379300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6770F5AD-D696-4BF7-A4B9-148772FFD94C}"/>
              </a:ext>
            </a:extLst>
          </p:cNvPr>
          <p:cNvSpPr/>
          <p:nvPr/>
        </p:nvSpPr>
        <p:spPr>
          <a:xfrm>
            <a:off x="6110847" y="886245"/>
            <a:ext cx="4877638" cy="529867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0E7FDF6-E3F5-461F-B2F0-02D56887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24" y="778903"/>
            <a:ext cx="5044615" cy="5379300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86" name="شكل حر: شكل 85">
            <a:extLst>
              <a:ext uri="{FF2B5EF4-FFF2-40B4-BE49-F238E27FC236}">
                <a16:creationId xmlns:a16="http://schemas.microsoft.com/office/drawing/2014/main" xmlns="" id="{0A56021D-B047-4F4A-A786-3A536D909EEF}"/>
              </a:ext>
            </a:extLst>
          </p:cNvPr>
          <p:cNvSpPr/>
          <p:nvPr/>
        </p:nvSpPr>
        <p:spPr>
          <a:xfrm>
            <a:off x="132246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 2</a:t>
            </a:r>
          </a:p>
        </p:txBody>
      </p:sp>
      <p:sp>
        <p:nvSpPr>
          <p:cNvPr id="87" name="شكل حر: شكل 86">
            <a:extLst>
              <a:ext uri="{FF2B5EF4-FFF2-40B4-BE49-F238E27FC236}">
                <a16:creationId xmlns:a16="http://schemas.microsoft.com/office/drawing/2014/main" xmlns="" id="{5158C6AB-EF0E-4C60-8264-0D3EC8F966AC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مفاهيم3   </a:t>
            </a:r>
          </a:p>
        </p:txBody>
      </p:sp>
      <p:sp>
        <p:nvSpPr>
          <p:cNvPr id="88" name="شكل حر: شكل 87">
            <a:extLst>
              <a:ext uri="{FF2B5EF4-FFF2-40B4-BE49-F238E27FC236}">
                <a16:creationId xmlns:a16="http://schemas.microsoft.com/office/drawing/2014/main" xmlns="" id="{9072DABD-DB42-47AF-B55C-91B23BC6F15E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6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89" name="شكل حر: شكل 88">
            <a:extLst>
              <a:ext uri="{FF2B5EF4-FFF2-40B4-BE49-F238E27FC236}">
                <a16:creationId xmlns:a16="http://schemas.microsoft.com/office/drawing/2014/main" xmlns="" id="{10E464BD-57FB-4A72-A2B7-6E086FCA328A}"/>
              </a:ext>
            </a:extLst>
          </p:cNvPr>
          <p:cNvSpPr/>
          <p:nvPr/>
        </p:nvSpPr>
        <p:spPr>
          <a:xfrm flipH="1">
            <a:off x="10698649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90" name="شكل حر: شكل 89">
            <a:extLst>
              <a:ext uri="{FF2B5EF4-FFF2-40B4-BE49-F238E27FC236}">
                <a16:creationId xmlns:a16="http://schemas.microsoft.com/office/drawing/2014/main" xmlns="" id="{054ADE01-DA5A-4553-9603-EF4509B31EBB}"/>
              </a:ext>
            </a:extLst>
          </p:cNvPr>
          <p:cNvSpPr/>
          <p:nvPr/>
        </p:nvSpPr>
        <p:spPr>
          <a:xfrm>
            <a:off x="144204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   1</a:t>
            </a: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xmlns="" id="{66664B73-F0C9-4C3E-A0EC-9218A55D5116}"/>
              </a:ext>
            </a:extLst>
          </p:cNvPr>
          <p:cNvSpPr/>
          <p:nvPr/>
        </p:nvSpPr>
        <p:spPr>
          <a:xfrm>
            <a:off x="1114791" y="817544"/>
            <a:ext cx="4966360" cy="529873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51A678A4-6B1B-44AA-A7C7-90BEB12C2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488" y="778903"/>
            <a:ext cx="5056786" cy="537930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xmlns="" id="{A4C5C394-BE3D-4052-BF93-A3BF0BE46315}"/>
              </a:ext>
            </a:extLst>
          </p:cNvPr>
          <p:cNvSpPr/>
          <p:nvPr/>
        </p:nvSpPr>
        <p:spPr>
          <a:xfrm>
            <a:off x="6095999" y="817544"/>
            <a:ext cx="4981207" cy="529873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AB2BC854-C645-4177-9674-48DDF7E43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2" y="711966"/>
            <a:ext cx="4953338" cy="5373215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E1034E62-B31B-4BA5-8274-30ABFCC998D0}"/>
              </a:ext>
            </a:extLst>
          </p:cNvPr>
          <p:cNvSpPr/>
          <p:nvPr/>
        </p:nvSpPr>
        <p:spPr>
          <a:xfrm>
            <a:off x="1206639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7150E8AC-391C-486A-A534-B6C90DA4CFC5}"/>
              </a:ext>
            </a:extLst>
          </p:cNvPr>
          <p:cNvSpPr/>
          <p:nvPr/>
        </p:nvSpPr>
        <p:spPr>
          <a:xfrm>
            <a:off x="1559983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090126C9-3CDC-43C8-9024-DD613A300EB3}"/>
              </a:ext>
            </a:extLst>
          </p:cNvPr>
          <p:cNvSpPr/>
          <p:nvPr/>
        </p:nvSpPr>
        <p:spPr>
          <a:xfrm>
            <a:off x="1559983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xmlns="" id="{41840103-6692-4E54-9F63-612F2BA4ADEA}"/>
              </a:ext>
            </a:extLst>
          </p:cNvPr>
          <p:cNvSpPr/>
          <p:nvPr/>
        </p:nvSpPr>
        <p:spPr>
          <a:xfrm>
            <a:off x="1559983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027ED81E-16EB-4801-9E78-5FD61484DD40}"/>
              </a:ext>
            </a:extLst>
          </p:cNvPr>
          <p:cNvSpPr/>
          <p:nvPr/>
        </p:nvSpPr>
        <p:spPr>
          <a:xfrm>
            <a:off x="1559983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D2146440-7B51-4C74-BBA2-42B46F1271EA}"/>
              </a:ext>
            </a:extLst>
          </p:cNvPr>
          <p:cNvSpPr/>
          <p:nvPr/>
        </p:nvSpPr>
        <p:spPr>
          <a:xfrm>
            <a:off x="1559983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85DBC27C-D9FD-4317-953A-EE07B801D9C6}"/>
              </a:ext>
            </a:extLst>
          </p:cNvPr>
          <p:cNvSpPr/>
          <p:nvPr/>
        </p:nvSpPr>
        <p:spPr>
          <a:xfrm>
            <a:off x="1559983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0B3D26E5-C823-4B0E-AFF7-28F9D2D15847}"/>
              </a:ext>
            </a:extLst>
          </p:cNvPr>
          <p:cNvSpPr/>
          <p:nvPr/>
        </p:nvSpPr>
        <p:spPr>
          <a:xfrm>
            <a:off x="1559983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xmlns="" id="{34866BED-8274-4CFF-A330-FFB4A22125A6}"/>
              </a:ext>
            </a:extLst>
          </p:cNvPr>
          <p:cNvSpPr/>
          <p:nvPr/>
        </p:nvSpPr>
        <p:spPr>
          <a:xfrm>
            <a:off x="1559983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xmlns="" id="{BC985E55-F430-4CE5-915D-D9599D106306}"/>
              </a:ext>
            </a:extLst>
          </p:cNvPr>
          <p:cNvSpPr/>
          <p:nvPr/>
        </p:nvSpPr>
        <p:spPr>
          <a:xfrm>
            <a:off x="1559983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xmlns="" id="{93474A7A-FBB1-4D88-8153-F26B146F29B9}"/>
              </a:ext>
            </a:extLst>
          </p:cNvPr>
          <p:cNvSpPr/>
          <p:nvPr/>
        </p:nvSpPr>
        <p:spPr>
          <a:xfrm>
            <a:off x="1559983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xmlns="" id="{9F5FE3BE-FC96-427A-A84C-47FCEDD0646D}"/>
              </a:ext>
            </a:extLst>
          </p:cNvPr>
          <p:cNvSpPr/>
          <p:nvPr/>
        </p:nvSpPr>
        <p:spPr>
          <a:xfrm>
            <a:off x="1559983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xmlns="" id="{0BA4AA42-944C-465B-B750-1C20C4DDA3D4}"/>
              </a:ext>
            </a:extLst>
          </p:cNvPr>
          <p:cNvSpPr/>
          <p:nvPr/>
        </p:nvSpPr>
        <p:spPr>
          <a:xfrm>
            <a:off x="1559983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xmlns="" id="{7277C2AD-3326-4648-8289-1FAE75C041BA}"/>
              </a:ext>
            </a:extLst>
          </p:cNvPr>
          <p:cNvSpPr/>
          <p:nvPr/>
        </p:nvSpPr>
        <p:spPr>
          <a:xfrm>
            <a:off x="1559983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شكل حر: شكل 40">
            <a:extLst>
              <a:ext uri="{FF2B5EF4-FFF2-40B4-BE49-F238E27FC236}">
                <a16:creationId xmlns:a16="http://schemas.microsoft.com/office/drawing/2014/main" xmlns="" id="{125EF631-CC76-4827-9768-76D1C26BE0CB}"/>
              </a:ext>
            </a:extLst>
          </p:cNvPr>
          <p:cNvSpPr/>
          <p:nvPr/>
        </p:nvSpPr>
        <p:spPr>
          <a:xfrm>
            <a:off x="1559983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xmlns="" id="{7A9A8713-68B4-42DE-BD3E-63DB9E83C1D3}"/>
              </a:ext>
            </a:extLst>
          </p:cNvPr>
          <p:cNvSpPr/>
          <p:nvPr/>
        </p:nvSpPr>
        <p:spPr>
          <a:xfrm>
            <a:off x="1559983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5" name="شكل حر: شكل 54">
            <a:extLst>
              <a:ext uri="{FF2B5EF4-FFF2-40B4-BE49-F238E27FC236}">
                <a16:creationId xmlns:a16="http://schemas.microsoft.com/office/drawing/2014/main" xmlns="" id="{A7AC4690-0F53-41A0-9598-082BE06D88E0}"/>
              </a:ext>
            </a:extLst>
          </p:cNvPr>
          <p:cNvSpPr/>
          <p:nvPr/>
        </p:nvSpPr>
        <p:spPr>
          <a:xfrm>
            <a:off x="6464639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6" name="شكل حر: شكل 55">
            <a:extLst>
              <a:ext uri="{FF2B5EF4-FFF2-40B4-BE49-F238E27FC236}">
                <a16:creationId xmlns:a16="http://schemas.microsoft.com/office/drawing/2014/main" xmlns="" id="{3CE0702D-49F8-4A08-A1EA-0AA56CEDF027}"/>
              </a:ext>
            </a:extLst>
          </p:cNvPr>
          <p:cNvSpPr/>
          <p:nvPr/>
        </p:nvSpPr>
        <p:spPr>
          <a:xfrm>
            <a:off x="6464639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7" name="شكل حر: شكل 56">
            <a:extLst>
              <a:ext uri="{FF2B5EF4-FFF2-40B4-BE49-F238E27FC236}">
                <a16:creationId xmlns:a16="http://schemas.microsoft.com/office/drawing/2014/main" xmlns="" id="{2C174391-FD42-42D9-8B82-A494565699B8}"/>
              </a:ext>
            </a:extLst>
          </p:cNvPr>
          <p:cNvSpPr/>
          <p:nvPr/>
        </p:nvSpPr>
        <p:spPr>
          <a:xfrm>
            <a:off x="6464639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8" name="شكل حر: شكل 57">
            <a:extLst>
              <a:ext uri="{FF2B5EF4-FFF2-40B4-BE49-F238E27FC236}">
                <a16:creationId xmlns:a16="http://schemas.microsoft.com/office/drawing/2014/main" xmlns="" id="{B96F96CB-EFA3-47A4-8008-C52F22E245AC}"/>
              </a:ext>
            </a:extLst>
          </p:cNvPr>
          <p:cNvSpPr/>
          <p:nvPr/>
        </p:nvSpPr>
        <p:spPr>
          <a:xfrm>
            <a:off x="6464639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9" name="شكل حر: شكل 58">
            <a:extLst>
              <a:ext uri="{FF2B5EF4-FFF2-40B4-BE49-F238E27FC236}">
                <a16:creationId xmlns:a16="http://schemas.microsoft.com/office/drawing/2014/main" xmlns="" id="{9C2FA19D-67F2-4ED4-BD10-A5AB64EC309B}"/>
              </a:ext>
            </a:extLst>
          </p:cNvPr>
          <p:cNvSpPr/>
          <p:nvPr/>
        </p:nvSpPr>
        <p:spPr>
          <a:xfrm>
            <a:off x="6464639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0" name="شكل حر: شكل 59">
            <a:extLst>
              <a:ext uri="{FF2B5EF4-FFF2-40B4-BE49-F238E27FC236}">
                <a16:creationId xmlns:a16="http://schemas.microsoft.com/office/drawing/2014/main" xmlns="" id="{E9E777E7-D566-46E6-B5EB-6DDB768139E0}"/>
              </a:ext>
            </a:extLst>
          </p:cNvPr>
          <p:cNvSpPr/>
          <p:nvPr/>
        </p:nvSpPr>
        <p:spPr>
          <a:xfrm>
            <a:off x="6464639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1" name="شكل حر: شكل 60">
            <a:extLst>
              <a:ext uri="{FF2B5EF4-FFF2-40B4-BE49-F238E27FC236}">
                <a16:creationId xmlns:a16="http://schemas.microsoft.com/office/drawing/2014/main" xmlns="" id="{9F7EE100-09CF-44B7-8A25-6BAF04DC2D08}"/>
              </a:ext>
            </a:extLst>
          </p:cNvPr>
          <p:cNvSpPr/>
          <p:nvPr/>
        </p:nvSpPr>
        <p:spPr>
          <a:xfrm>
            <a:off x="6464639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2" name="شكل حر: شكل 61">
            <a:extLst>
              <a:ext uri="{FF2B5EF4-FFF2-40B4-BE49-F238E27FC236}">
                <a16:creationId xmlns:a16="http://schemas.microsoft.com/office/drawing/2014/main" xmlns="" id="{6A3E2A00-015B-43CB-B35C-6766A784D304}"/>
              </a:ext>
            </a:extLst>
          </p:cNvPr>
          <p:cNvSpPr/>
          <p:nvPr/>
        </p:nvSpPr>
        <p:spPr>
          <a:xfrm>
            <a:off x="6464639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3" name="شكل حر: شكل 62">
            <a:extLst>
              <a:ext uri="{FF2B5EF4-FFF2-40B4-BE49-F238E27FC236}">
                <a16:creationId xmlns:a16="http://schemas.microsoft.com/office/drawing/2014/main" xmlns="" id="{402AFF76-73BD-4DB4-B966-A59555FBB005}"/>
              </a:ext>
            </a:extLst>
          </p:cNvPr>
          <p:cNvSpPr/>
          <p:nvPr/>
        </p:nvSpPr>
        <p:spPr>
          <a:xfrm>
            <a:off x="6464639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4" name="شكل حر: شكل 63">
            <a:extLst>
              <a:ext uri="{FF2B5EF4-FFF2-40B4-BE49-F238E27FC236}">
                <a16:creationId xmlns:a16="http://schemas.microsoft.com/office/drawing/2014/main" xmlns="" id="{83CD406B-BE3F-47F7-A1A5-A477FB663BED}"/>
              </a:ext>
            </a:extLst>
          </p:cNvPr>
          <p:cNvSpPr/>
          <p:nvPr/>
        </p:nvSpPr>
        <p:spPr>
          <a:xfrm>
            <a:off x="6464639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5" name="شكل حر: شكل 64">
            <a:extLst>
              <a:ext uri="{FF2B5EF4-FFF2-40B4-BE49-F238E27FC236}">
                <a16:creationId xmlns:a16="http://schemas.microsoft.com/office/drawing/2014/main" xmlns="" id="{49F3E894-DB3F-4E1C-BCD6-FE0BE4C0C646}"/>
              </a:ext>
            </a:extLst>
          </p:cNvPr>
          <p:cNvSpPr/>
          <p:nvPr/>
        </p:nvSpPr>
        <p:spPr>
          <a:xfrm>
            <a:off x="6464639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6" name="شكل حر: شكل 65">
            <a:extLst>
              <a:ext uri="{FF2B5EF4-FFF2-40B4-BE49-F238E27FC236}">
                <a16:creationId xmlns:a16="http://schemas.microsoft.com/office/drawing/2014/main" xmlns="" id="{4EDFC62A-3FDB-4E3A-8A22-745D0855D0F9}"/>
              </a:ext>
            </a:extLst>
          </p:cNvPr>
          <p:cNvSpPr/>
          <p:nvPr/>
        </p:nvSpPr>
        <p:spPr>
          <a:xfrm>
            <a:off x="6464639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xmlns="" id="{6A0228C0-993D-4B13-B000-D4E6F5B0F590}"/>
              </a:ext>
            </a:extLst>
          </p:cNvPr>
          <p:cNvSpPr/>
          <p:nvPr/>
        </p:nvSpPr>
        <p:spPr>
          <a:xfrm>
            <a:off x="6464639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8" name="شكل حر: شكل 67">
            <a:extLst>
              <a:ext uri="{FF2B5EF4-FFF2-40B4-BE49-F238E27FC236}">
                <a16:creationId xmlns:a16="http://schemas.microsoft.com/office/drawing/2014/main" xmlns="" id="{1EB47F65-9855-42A8-908F-4DBD79A05943}"/>
              </a:ext>
            </a:extLst>
          </p:cNvPr>
          <p:cNvSpPr/>
          <p:nvPr/>
        </p:nvSpPr>
        <p:spPr>
          <a:xfrm>
            <a:off x="6464639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9" name="شكل حر: شكل 68">
            <a:extLst>
              <a:ext uri="{FF2B5EF4-FFF2-40B4-BE49-F238E27FC236}">
                <a16:creationId xmlns:a16="http://schemas.microsoft.com/office/drawing/2014/main" xmlns="" id="{052DC389-90D1-4021-970C-1DCDBF890173}"/>
              </a:ext>
            </a:extLst>
          </p:cNvPr>
          <p:cNvSpPr/>
          <p:nvPr/>
        </p:nvSpPr>
        <p:spPr>
          <a:xfrm>
            <a:off x="6464639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09" name="صورة 108">
            <a:extLst>
              <a:ext uri="{FF2B5EF4-FFF2-40B4-BE49-F238E27FC236}">
                <a16:creationId xmlns:a16="http://schemas.microsoft.com/office/drawing/2014/main" xmlns="" id="{C7733424-8E33-41E7-A9B0-D012396721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0"/>
          <a:stretch/>
        </p:blipFill>
        <p:spPr>
          <a:xfrm>
            <a:off x="5900891" y="787954"/>
            <a:ext cx="456646" cy="5321143"/>
          </a:xfrm>
          <a:prstGeom prst="rect">
            <a:avLst/>
          </a:prstGeom>
        </p:spPr>
      </p:pic>
      <p:sp>
        <p:nvSpPr>
          <p:cNvPr id="132" name="مربع نص 131">
            <a:extLst>
              <a:ext uri="{FF2B5EF4-FFF2-40B4-BE49-F238E27FC236}">
                <a16:creationId xmlns:a16="http://schemas.microsoft.com/office/drawing/2014/main" xmlns="" id="{A8279362-B645-46F6-B8A4-00255EFF0A43}"/>
              </a:ext>
            </a:extLst>
          </p:cNvPr>
          <p:cNvSpPr txBox="1"/>
          <p:nvPr/>
        </p:nvSpPr>
        <p:spPr>
          <a:xfrm>
            <a:off x="9674852" y="570577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1600" dirty="0">
                <a:solidFill>
                  <a:srgbClr val="E3A06B"/>
                </a:solidFill>
                <a:cs typeface="AdvertisingLight" pitchFamily="2" charset="-78"/>
              </a:rPr>
              <a:t>1</a:t>
            </a:r>
          </a:p>
        </p:txBody>
      </p:sp>
      <p:sp>
        <p:nvSpPr>
          <p:cNvPr id="133" name="مربع نص 132">
            <a:extLst>
              <a:ext uri="{FF2B5EF4-FFF2-40B4-BE49-F238E27FC236}">
                <a16:creationId xmlns:a16="http://schemas.microsoft.com/office/drawing/2014/main" xmlns="" id="{130262F7-6063-4EEE-8779-EEED164058E6}"/>
              </a:ext>
            </a:extLst>
          </p:cNvPr>
          <p:cNvSpPr txBox="1"/>
          <p:nvPr/>
        </p:nvSpPr>
        <p:spPr>
          <a:xfrm>
            <a:off x="4718018" y="570830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1600" dirty="0">
                <a:solidFill>
                  <a:srgbClr val="E3A06B"/>
                </a:solidFill>
                <a:cs typeface="AdvertisingLight" pitchFamily="2" charset="-78"/>
              </a:rPr>
              <a:t>2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060D9BAC-7C55-49CC-8390-091498B8014A}"/>
              </a:ext>
            </a:extLst>
          </p:cNvPr>
          <p:cNvSpPr/>
          <p:nvPr/>
        </p:nvSpPr>
        <p:spPr>
          <a:xfrm>
            <a:off x="9712690" y="994926"/>
            <a:ext cx="1179131" cy="388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Barada Reqa" pitchFamily="2" charset="-78"/>
              </a:rPr>
              <a:t>التمهيد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C6484583-DACD-4FA9-B038-287F906354D0}"/>
              </a:ext>
            </a:extLst>
          </p:cNvPr>
          <p:cNvSpPr/>
          <p:nvPr/>
        </p:nvSpPr>
        <p:spPr>
          <a:xfrm>
            <a:off x="7912183" y="1643069"/>
            <a:ext cx="2978266" cy="591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Barada Reqa" pitchFamily="2" charset="-78"/>
              </a:rPr>
              <a:t>ماذا تعلمنا سابقا ً ؟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xmlns="" id="{8DBB5581-ED2D-42E7-B429-CD839BFFA3FA}"/>
              </a:ext>
            </a:extLst>
          </p:cNvPr>
          <p:cNvSpPr/>
          <p:nvPr/>
        </p:nvSpPr>
        <p:spPr>
          <a:xfrm>
            <a:off x="3395095" y="1256169"/>
            <a:ext cx="2978266" cy="591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Barada Reqa" pitchFamily="2" charset="-78"/>
              </a:rPr>
              <a:t>و الآن ...؟</a:t>
            </a:r>
          </a:p>
        </p:txBody>
      </p:sp>
      <p:pic>
        <p:nvPicPr>
          <p:cNvPr id="51" name="صورة 5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FDAB256-1762-4B68-A73C-B3EEE44691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1C42D30-9EF3-471F-87B1-718E473BB18D}"/>
              </a:ext>
            </a:extLst>
          </p:cNvPr>
          <p:cNvSpPr/>
          <p:nvPr/>
        </p:nvSpPr>
        <p:spPr>
          <a:xfrm>
            <a:off x="7084836" y="2185559"/>
            <a:ext cx="3835309" cy="647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6">
                    <a:lumMod val="75000"/>
                  </a:schemeClr>
                </a:solidFill>
                <a:cs typeface="Barada Reqa" pitchFamily="2" charset="-78"/>
              </a:rPr>
              <a:t>ضرب ثنائيتي حد باستعمال طريقة التوزيع بالترتيب 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325FD59E-6230-4054-AC6D-486FABB39E29}"/>
              </a:ext>
            </a:extLst>
          </p:cNvPr>
          <p:cNvSpPr/>
          <p:nvPr/>
        </p:nvSpPr>
        <p:spPr>
          <a:xfrm>
            <a:off x="7150158" y="3150129"/>
            <a:ext cx="3650990" cy="127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ar-SA" sz="2400" dirty="0">
                <a:solidFill>
                  <a:srgbClr val="006600"/>
                </a:solidFill>
                <a:cs typeface="Barada Reqa" pitchFamily="2" charset="-78"/>
              </a:rPr>
              <a:t>أوجد ناتج ما يلي :</a:t>
            </a:r>
          </a:p>
          <a:p>
            <a:endParaRPr lang="ar-SA" sz="2400" dirty="0">
              <a:solidFill>
                <a:srgbClr val="006600"/>
              </a:solidFill>
              <a:cs typeface="Barada Reqa" pitchFamily="2" charset="-78"/>
            </a:endParaRPr>
          </a:p>
          <a:p>
            <a:r>
              <a:rPr lang="ar-SA" sz="2400" dirty="0">
                <a:solidFill>
                  <a:srgbClr val="006600"/>
                </a:solidFill>
                <a:cs typeface="Barada Reqa" pitchFamily="2" charset="-78"/>
              </a:rPr>
              <a:t> </a:t>
            </a: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Barada Reqa" pitchFamily="2" charset="-78"/>
              </a:rPr>
              <a:t>( 2س + 3 ) ( س + 1) =</a:t>
            </a:r>
            <a:endParaRPr lang="ar-SA" sz="2400" dirty="0">
              <a:solidFill>
                <a:srgbClr val="006600"/>
              </a:solidFill>
              <a:cs typeface="Al-KsorZulfiMath" panose="02010000000000000000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310F4861-2133-472E-A038-C67E4D46FEE8}"/>
              </a:ext>
            </a:extLst>
          </p:cNvPr>
          <p:cNvSpPr/>
          <p:nvPr/>
        </p:nvSpPr>
        <p:spPr>
          <a:xfrm>
            <a:off x="1296125" y="1826902"/>
            <a:ext cx="4559127" cy="133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ar-SA" sz="2500" dirty="0">
                <a:solidFill>
                  <a:schemeClr val="tx1">
                    <a:lumMod val="95000"/>
                    <a:lumOff val="5000"/>
                  </a:schemeClr>
                </a:solidFill>
                <a:cs typeface="Barada Reqa" pitchFamily="2" charset="-78"/>
              </a:rPr>
              <a:t>أجد مربع مجموع حدين .</a:t>
            </a:r>
          </a:p>
          <a:p>
            <a:r>
              <a:rPr lang="ar-SA" sz="2500" dirty="0">
                <a:solidFill>
                  <a:schemeClr val="tx1">
                    <a:lumMod val="95000"/>
                    <a:lumOff val="5000"/>
                  </a:schemeClr>
                </a:solidFill>
                <a:cs typeface="Barada Reqa" pitchFamily="2" charset="-78"/>
              </a:rPr>
              <a:t>أجد مربع الفرق بين حدين .</a:t>
            </a:r>
          </a:p>
          <a:p>
            <a:r>
              <a:rPr lang="ar-SA" sz="2500" dirty="0">
                <a:solidFill>
                  <a:schemeClr val="tx1">
                    <a:lumMod val="95000"/>
                    <a:lumOff val="5000"/>
                  </a:schemeClr>
                </a:solidFill>
                <a:cs typeface="Barada Reqa" pitchFamily="2" charset="-78"/>
              </a:rPr>
              <a:t>أجد ناتج جمع مجموع حدين بالفرق بينهما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B60BB4EC-7857-44F1-A596-DDA9FDAFE6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76" y="3216948"/>
            <a:ext cx="866805" cy="723814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DC2001D1-779F-414B-B342-9A35F00FCC15}"/>
              </a:ext>
            </a:extLst>
          </p:cNvPr>
          <p:cNvSpPr/>
          <p:nvPr/>
        </p:nvSpPr>
        <p:spPr>
          <a:xfrm>
            <a:off x="1530286" y="4469409"/>
            <a:ext cx="849357" cy="795034"/>
          </a:xfrm>
          <a:prstGeom prst="rect">
            <a:avLst/>
          </a:prstGeom>
          <a:pattFill prst="pct10">
            <a:fgClr>
              <a:srgbClr val="ECD3DC"/>
            </a:fgClr>
            <a:bgClr>
              <a:schemeClr val="bg1"/>
            </a:bgClr>
          </a:patt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AD1D1091-69CE-4003-BDB9-B6471378004D}"/>
              </a:ext>
            </a:extLst>
          </p:cNvPr>
          <p:cNvSpPr/>
          <p:nvPr/>
        </p:nvSpPr>
        <p:spPr>
          <a:xfrm>
            <a:off x="1701145" y="4138709"/>
            <a:ext cx="4257627" cy="611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C00000"/>
                </a:solidFill>
                <a:cs typeface="Barada Reqa" pitchFamily="2" charset="-78"/>
              </a:rPr>
              <a:t>طول ضلع المربع المجاور يساوي 2س +1</a:t>
            </a:r>
          </a:p>
          <a:p>
            <a:pPr algn="ctr"/>
            <a:r>
              <a:rPr lang="ar-SA" sz="2400" dirty="0">
                <a:solidFill>
                  <a:srgbClr val="C00000"/>
                </a:solidFill>
                <a:cs typeface="Barada Reqa" pitchFamily="2" charset="-78"/>
              </a:rPr>
              <a:t>عبّر عن مساحته .</a:t>
            </a:r>
          </a:p>
        </p:txBody>
      </p:sp>
    </p:spTree>
    <p:extLst>
      <p:ext uri="{BB962C8B-B14F-4D97-AF65-F5344CB8AC3E}">
        <p14:creationId xmlns:p14="http://schemas.microsoft.com/office/powerpoint/2010/main" val="42373769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0" grpId="0"/>
      <p:bldP spid="2" grpId="0"/>
      <p:bldP spid="3" grpId="0"/>
      <p:bldP spid="6" grpId="0"/>
      <p:bldP spid="21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466474F-C672-4144-8162-89A5542E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58" y="711966"/>
            <a:ext cx="4953338" cy="5373215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F694090E-D44A-4CEC-ABA2-E35E950021D7}"/>
              </a:ext>
            </a:extLst>
          </p:cNvPr>
          <p:cNvSpPr/>
          <p:nvPr/>
        </p:nvSpPr>
        <p:spPr>
          <a:xfrm>
            <a:off x="6095998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xmlns="" id="{907D838D-2D88-4ACF-A5E6-F5366D0AB5D3}"/>
              </a:ext>
            </a:extLst>
          </p:cNvPr>
          <p:cNvSpPr/>
          <p:nvPr/>
        </p:nvSpPr>
        <p:spPr>
          <a:xfrm>
            <a:off x="862741" y="606047"/>
            <a:ext cx="10466513" cy="574502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74A72D4C-A44A-4C1F-940F-0BF49FB74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2" y="845840"/>
            <a:ext cx="4953338" cy="5379300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4E7C828E-209C-42F9-847A-3B1B60DFCCB1}"/>
              </a:ext>
            </a:extLst>
          </p:cNvPr>
          <p:cNvSpPr/>
          <p:nvPr/>
        </p:nvSpPr>
        <p:spPr>
          <a:xfrm>
            <a:off x="1203695" y="886245"/>
            <a:ext cx="4877455" cy="529867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5B77EC2-0FC8-44C7-A1D0-D1E4E1D0E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58" y="845840"/>
            <a:ext cx="4953338" cy="5379300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xmlns="" id="{40695037-9A95-41C9-8DB0-E78E85912848}"/>
              </a:ext>
            </a:extLst>
          </p:cNvPr>
          <p:cNvSpPr/>
          <p:nvPr/>
        </p:nvSpPr>
        <p:spPr>
          <a:xfrm>
            <a:off x="6110847" y="886245"/>
            <a:ext cx="4877638" cy="529867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0EDB689B-2FD6-4C64-997B-2C80D6366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24" y="778903"/>
            <a:ext cx="5044615" cy="5379300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xmlns="" id="{F7DA83E7-5066-40F0-8734-989700964C6D}"/>
              </a:ext>
            </a:extLst>
          </p:cNvPr>
          <p:cNvSpPr/>
          <p:nvPr/>
        </p:nvSpPr>
        <p:spPr>
          <a:xfrm>
            <a:off x="132246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   مفاهيم 2</a:t>
            </a:r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xmlns="" id="{46247ADB-45C7-4204-90FB-20C0F5B120D9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   مفاهيم3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xmlns="" id="{DA770256-93B4-4F95-AD67-D874FF8BAE43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6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xmlns="" id="{A1D48756-3251-4F50-BE04-2F072B8AAE43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xmlns="" id="{BD8C3353-F28B-4440-BC0B-BCD2AFF7F920}"/>
              </a:ext>
            </a:extLst>
          </p:cNvPr>
          <p:cNvSpPr/>
          <p:nvPr/>
        </p:nvSpPr>
        <p:spPr>
          <a:xfrm flipH="1">
            <a:off x="10739641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 1</a:t>
            </a:r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xmlns="" id="{974924BC-FFD7-446D-AD32-237A43CD2678}"/>
              </a:ext>
            </a:extLst>
          </p:cNvPr>
          <p:cNvSpPr/>
          <p:nvPr/>
        </p:nvSpPr>
        <p:spPr>
          <a:xfrm>
            <a:off x="1114791" y="817544"/>
            <a:ext cx="4966360" cy="529873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916A4F58-20CF-434B-85F8-2B1D71112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488" y="778903"/>
            <a:ext cx="5056786" cy="537930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xmlns="" id="{F938CEB0-62BE-4C0C-9B17-C50412E3151D}"/>
              </a:ext>
            </a:extLst>
          </p:cNvPr>
          <p:cNvSpPr/>
          <p:nvPr/>
        </p:nvSpPr>
        <p:spPr>
          <a:xfrm>
            <a:off x="6096002" y="817544"/>
            <a:ext cx="4981207" cy="529873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A41C731D-F63F-4819-A86B-F56F1875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2" y="711966"/>
            <a:ext cx="4953338" cy="5373215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xmlns="" id="{667B6AFE-2760-4D0F-AEC2-B2BEF895A026}"/>
              </a:ext>
            </a:extLst>
          </p:cNvPr>
          <p:cNvSpPr/>
          <p:nvPr/>
        </p:nvSpPr>
        <p:spPr>
          <a:xfrm>
            <a:off x="1203215" y="748899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xmlns="" id="{61427BA4-B7EC-4B84-A540-5B2C4FAA923D}"/>
              </a:ext>
            </a:extLst>
          </p:cNvPr>
          <p:cNvSpPr/>
          <p:nvPr/>
        </p:nvSpPr>
        <p:spPr>
          <a:xfrm>
            <a:off x="1559983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xmlns="" id="{7CED8840-8273-41C1-8F0F-8F3A21A74064}"/>
              </a:ext>
            </a:extLst>
          </p:cNvPr>
          <p:cNvSpPr/>
          <p:nvPr/>
        </p:nvSpPr>
        <p:spPr>
          <a:xfrm>
            <a:off x="1559983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D68EAC5B-ABD1-4A06-A5EA-2859608B074F}"/>
              </a:ext>
            </a:extLst>
          </p:cNvPr>
          <p:cNvSpPr/>
          <p:nvPr/>
        </p:nvSpPr>
        <p:spPr>
          <a:xfrm>
            <a:off x="1559983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29B1B347-1CB9-4D7F-8ABD-8134356C9703}"/>
              </a:ext>
            </a:extLst>
          </p:cNvPr>
          <p:cNvSpPr/>
          <p:nvPr/>
        </p:nvSpPr>
        <p:spPr>
          <a:xfrm>
            <a:off x="1559983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7BAA95AF-AF5C-46CC-8962-5A759BC894F2}"/>
              </a:ext>
            </a:extLst>
          </p:cNvPr>
          <p:cNvSpPr/>
          <p:nvPr/>
        </p:nvSpPr>
        <p:spPr>
          <a:xfrm>
            <a:off x="1559983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xmlns="" id="{AEF188ED-3313-4EB9-A53E-100308F4823A}"/>
              </a:ext>
            </a:extLst>
          </p:cNvPr>
          <p:cNvSpPr/>
          <p:nvPr/>
        </p:nvSpPr>
        <p:spPr>
          <a:xfrm>
            <a:off x="1559983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542FC14B-D294-4D57-8F87-7671F1BC66E7}"/>
              </a:ext>
            </a:extLst>
          </p:cNvPr>
          <p:cNvSpPr/>
          <p:nvPr/>
        </p:nvSpPr>
        <p:spPr>
          <a:xfrm>
            <a:off x="1559983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43532EE6-4472-4B68-AA83-9E4A6CAB05D3}"/>
              </a:ext>
            </a:extLst>
          </p:cNvPr>
          <p:cNvSpPr/>
          <p:nvPr/>
        </p:nvSpPr>
        <p:spPr>
          <a:xfrm>
            <a:off x="1559983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FB9DD963-DB57-4AE6-B008-29622083FF41}"/>
              </a:ext>
            </a:extLst>
          </p:cNvPr>
          <p:cNvSpPr/>
          <p:nvPr/>
        </p:nvSpPr>
        <p:spPr>
          <a:xfrm>
            <a:off x="1559983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A595230A-4EFC-44BF-9F97-C891B7F3F346}"/>
              </a:ext>
            </a:extLst>
          </p:cNvPr>
          <p:cNvSpPr/>
          <p:nvPr/>
        </p:nvSpPr>
        <p:spPr>
          <a:xfrm>
            <a:off x="1559983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xmlns="" id="{30A74DDE-6C00-4651-B1F3-030C30FAA036}"/>
              </a:ext>
            </a:extLst>
          </p:cNvPr>
          <p:cNvSpPr/>
          <p:nvPr/>
        </p:nvSpPr>
        <p:spPr>
          <a:xfrm>
            <a:off x="1559983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xmlns="" id="{99BC5CC7-55B8-4EBC-91A8-329E2D21D314}"/>
              </a:ext>
            </a:extLst>
          </p:cNvPr>
          <p:cNvSpPr/>
          <p:nvPr/>
        </p:nvSpPr>
        <p:spPr>
          <a:xfrm>
            <a:off x="1559983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xmlns="" id="{A98F0A92-341F-4311-9A90-191732C446F7}"/>
              </a:ext>
            </a:extLst>
          </p:cNvPr>
          <p:cNvSpPr/>
          <p:nvPr/>
        </p:nvSpPr>
        <p:spPr>
          <a:xfrm>
            <a:off x="1559983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xmlns="" id="{C1581D09-05D8-4E16-B353-18D39796F363}"/>
              </a:ext>
            </a:extLst>
          </p:cNvPr>
          <p:cNvSpPr/>
          <p:nvPr/>
        </p:nvSpPr>
        <p:spPr>
          <a:xfrm>
            <a:off x="1559983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xmlns="" id="{4A994918-6A6E-4711-BDDE-6A75653542B0}"/>
              </a:ext>
            </a:extLst>
          </p:cNvPr>
          <p:cNvSpPr/>
          <p:nvPr/>
        </p:nvSpPr>
        <p:spPr>
          <a:xfrm>
            <a:off x="1559983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xmlns="" id="{F733C190-7C01-48A6-8313-BAB73F1B44B0}"/>
              </a:ext>
            </a:extLst>
          </p:cNvPr>
          <p:cNvSpPr/>
          <p:nvPr/>
        </p:nvSpPr>
        <p:spPr>
          <a:xfrm>
            <a:off x="6464639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شكل حر: شكل 40">
            <a:extLst>
              <a:ext uri="{FF2B5EF4-FFF2-40B4-BE49-F238E27FC236}">
                <a16:creationId xmlns:a16="http://schemas.microsoft.com/office/drawing/2014/main" xmlns="" id="{E1273402-18E3-4255-B0FE-709A3F6B453E}"/>
              </a:ext>
            </a:extLst>
          </p:cNvPr>
          <p:cNvSpPr/>
          <p:nvPr/>
        </p:nvSpPr>
        <p:spPr>
          <a:xfrm>
            <a:off x="6464639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xmlns="" id="{9D1CCC14-96A4-41EC-979C-8D949F9D1136}"/>
              </a:ext>
            </a:extLst>
          </p:cNvPr>
          <p:cNvSpPr/>
          <p:nvPr/>
        </p:nvSpPr>
        <p:spPr>
          <a:xfrm>
            <a:off x="6464639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3" name="شكل حر: شكل 42">
            <a:extLst>
              <a:ext uri="{FF2B5EF4-FFF2-40B4-BE49-F238E27FC236}">
                <a16:creationId xmlns:a16="http://schemas.microsoft.com/office/drawing/2014/main" xmlns="" id="{42C92EE8-2C9D-4547-9C8D-7E5FC2E13E61}"/>
              </a:ext>
            </a:extLst>
          </p:cNvPr>
          <p:cNvSpPr/>
          <p:nvPr/>
        </p:nvSpPr>
        <p:spPr>
          <a:xfrm>
            <a:off x="6464639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0" name="شكل حر: شكل 49">
            <a:extLst>
              <a:ext uri="{FF2B5EF4-FFF2-40B4-BE49-F238E27FC236}">
                <a16:creationId xmlns:a16="http://schemas.microsoft.com/office/drawing/2014/main" xmlns="" id="{5209B629-691B-4290-BAA1-9AD1535B5244}"/>
              </a:ext>
            </a:extLst>
          </p:cNvPr>
          <p:cNvSpPr/>
          <p:nvPr/>
        </p:nvSpPr>
        <p:spPr>
          <a:xfrm>
            <a:off x="6464639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1" name="شكل حر: شكل 50">
            <a:extLst>
              <a:ext uri="{FF2B5EF4-FFF2-40B4-BE49-F238E27FC236}">
                <a16:creationId xmlns:a16="http://schemas.microsoft.com/office/drawing/2014/main" xmlns="" id="{3BE09084-2B0C-461F-822E-E32E53C391AF}"/>
              </a:ext>
            </a:extLst>
          </p:cNvPr>
          <p:cNvSpPr/>
          <p:nvPr/>
        </p:nvSpPr>
        <p:spPr>
          <a:xfrm>
            <a:off x="6464639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xmlns="" id="{3AD2B52F-E9CB-4565-A9B7-E274F4E4C8A9}"/>
              </a:ext>
            </a:extLst>
          </p:cNvPr>
          <p:cNvSpPr/>
          <p:nvPr/>
        </p:nvSpPr>
        <p:spPr>
          <a:xfrm>
            <a:off x="6464639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3" name="شكل حر: شكل 52">
            <a:extLst>
              <a:ext uri="{FF2B5EF4-FFF2-40B4-BE49-F238E27FC236}">
                <a16:creationId xmlns:a16="http://schemas.microsoft.com/office/drawing/2014/main" xmlns="" id="{27E9294E-AC6D-499C-853F-DFD9D53C9468}"/>
              </a:ext>
            </a:extLst>
          </p:cNvPr>
          <p:cNvSpPr/>
          <p:nvPr/>
        </p:nvSpPr>
        <p:spPr>
          <a:xfrm>
            <a:off x="6464639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4" name="شكل حر: شكل 53">
            <a:extLst>
              <a:ext uri="{FF2B5EF4-FFF2-40B4-BE49-F238E27FC236}">
                <a16:creationId xmlns:a16="http://schemas.microsoft.com/office/drawing/2014/main" xmlns="" id="{4EC0AB98-36DE-4BA4-B325-E71B999CC74E}"/>
              </a:ext>
            </a:extLst>
          </p:cNvPr>
          <p:cNvSpPr/>
          <p:nvPr/>
        </p:nvSpPr>
        <p:spPr>
          <a:xfrm>
            <a:off x="6464639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xmlns="" id="{3FE6F7A9-B03F-4377-99A9-4099C5F32D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0"/>
          <a:stretch/>
        </p:blipFill>
        <p:spPr>
          <a:xfrm>
            <a:off x="5900891" y="787954"/>
            <a:ext cx="456646" cy="5321143"/>
          </a:xfrm>
          <a:prstGeom prst="rect">
            <a:avLst/>
          </a:prstGeom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xmlns="" id="{CA057E48-B09B-4D1D-AA6F-422DC71A9D45}"/>
              </a:ext>
            </a:extLst>
          </p:cNvPr>
          <p:cNvSpPr txBox="1"/>
          <p:nvPr/>
        </p:nvSpPr>
        <p:spPr>
          <a:xfrm>
            <a:off x="9674852" y="570577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3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xmlns="" id="{08043E81-98EB-40C1-A5CE-612208A25FF3}"/>
              </a:ext>
            </a:extLst>
          </p:cNvPr>
          <p:cNvSpPr txBox="1"/>
          <p:nvPr/>
        </p:nvSpPr>
        <p:spPr>
          <a:xfrm>
            <a:off x="4718018" y="570830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4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pic>
        <p:nvPicPr>
          <p:cNvPr id="108" name="صورة 10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B51F317-C225-4301-B2E3-3364CF4C7C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11FF4F6C-F09D-415F-AA06-A438CE974B9D}"/>
              </a:ext>
            </a:extLst>
          </p:cNvPr>
          <p:cNvGrpSpPr/>
          <p:nvPr/>
        </p:nvGrpSpPr>
        <p:grpSpPr>
          <a:xfrm>
            <a:off x="3380874" y="3575605"/>
            <a:ext cx="2596879" cy="669192"/>
            <a:chOff x="3196382" y="3846597"/>
            <a:chExt cx="2801251" cy="734242"/>
          </a:xfrm>
        </p:grpSpPr>
        <p:pic>
          <p:nvPicPr>
            <p:cNvPr id="65" name="صورة 64">
              <a:extLst>
                <a:ext uri="{FF2B5EF4-FFF2-40B4-BE49-F238E27FC236}">
                  <a16:creationId xmlns:a16="http://schemas.microsoft.com/office/drawing/2014/main" xmlns="" id="{1FE19756-A35B-4A2D-A1AD-6B515F41D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9" t="9747" r="2061" b="55003"/>
            <a:stretch/>
          </p:blipFill>
          <p:spPr>
            <a:xfrm>
              <a:off x="3196382" y="3846597"/>
              <a:ext cx="2801251" cy="73424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xmlns="" id="{7E4CDD9B-6AD7-406F-86A8-A8B9F75D0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5" y="4059772"/>
              <a:ext cx="1343212" cy="28579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AA56ABF-B649-42D2-96DB-0A838A7BEC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58" y="817544"/>
            <a:ext cx="543026" cy="1198452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xmlns="" id="{73A949CC-D926-4EFA-9175-DB2689776E4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7" b="10367"/>
          <a:stretch/>
        </p:blipFill>
        <p:spPr>
          <a:xfrm>
            <a:off x="7572216" y="1549196"/>
            <a:ext cx="2131389" cy="487082"/>
          </a:xfrm>
          <a:prstGeom prst="rect">
            <a:avLst/>
          </a:prstGeom>
        </p:spPr>
      </p:pic>
      <p:pic>
        <p:nvPicPr>
          <p:cNvPr id="80" name="صورة 79">
            <a:extLst>
              <a:ext uri="{FF2B5EF4-FFF2-40B4-BE49-F238E27FC236}">
                <a16:creationId xmlns:a16="http://schemas.microsoft.com/office/drawing/2014/main" xmlns="" id="{EA17CC76-5DA0-48E5-A5C3-7718D00C85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05" y="3790423"/>
            <a:ext cx="1203136" cy="629091"/>
          </a:xfrm>
          <a:prstGeom prst="rect">
            <a:avLst/>
          </a:prstGeom>
        </p:spPr>
      </p:pic>
      <p:sp>
        <p:nvSpPr>
          <p:cNvPr id="84" name="مستطيل 83">
            <a:extLst>
              <a:ext uri="{FF2B5EF4-FFF2-40B4-BE49-F238E27FC236}">
                <a16:creationId xmlns:a16="http://schemas.microsoft.com/office/drawing/2014/main" xmlns="" id="{988B9669-F2C4-42A5-AC51-5DA8A30EFC75}"/>
              </a:ext>
            </a:extLst>
          </p:cNvPr>
          <p:cNvSpPr/>
          <p:nvPr/>
        </p:nvSpPr>
        <p:spPr>
          <a:xfrm>
            <a:off x="6117066" y="4095869"/>
            <a:ext cx="5083968" cy="88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ar-SA" dirty="0">
                <a:solidFill>
                  <a:srgbClr val="C00000"/>
                </a:solidFill>
                <a:cs typeface="Barada Reqa" pitchFamily="2" charset="-78"/>
              </a:rPr>
              <a:t>                             </a:t>
            </a:r>
            <a:r>
              <a:rPr lang="ar-SA" b="1" dirty="0">
                <a:solidFill>
                  <a:srgbClr val="C00000"/>
                </a:solidFill>
                <a:cs typeface="Barada Reqa" pitchFamily="2" charset="-78"/>
              </a:rPr>
              <a:t>مربع مجموع حدين =</a:t>
            </a:r>
          </a:p>
          <a:p>
            <a:endParaRPr lang="ar-SA" b="1" dirty="0">
              <a:solidFill>
                <a:srgbClr val="C00000"/>
              </a:solidFill>
              <a:cs typeface="Barada Reqa" pitchFamily="2" charset="-78"/>
            </a:endParaRPr>
          </a:p>
          <a:p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مربع الحد الأول + </a:t>
            </a:r>
            <a:r>
              <a:rPr lang="ar-SA" b="1" dirty="0">
                <a:solidFill>
                  <a:schemeClr val="accent2">
                    <a:lumMod val="75000"/>
                  </a:schemeClr>
                </a:solidFill>
                <a:cs typeface="Barada Reqa" pitchFamily="2" charset="-78"/>
              </a:rPr>
              <a:t>2 × الحد الأول × الحد الثاني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+ مربع الحد الثاني .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xmlns="" id="{D01FA7A6-53C5-4D7B-A5E9-8E035218AEC2}"/>
              </a:ext>
            </a:extLst>
          </p:cNvPr>
          <p:cNvSpPr/>
          <p:nvPr/>
        </p:nvSpPr>
        <p:spPr>
          <a:xfrm>
            <a:off x="8637910" y="2759091"/>
            <a:ext cx="1072414" cy="34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accent1">
                    <a:lumMod val="50000"/>
                  </a:schemeClr>
                </a:solidFill>
                <a:cs typeface="Al-KsorZulfiMath" panose="02010000000000000000" pitchFamily="2" charset="-78"/>
              </a:rPr>
              <a:t>{ ا + ب } 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xmlns="" id="{2FD8B30E-B3A2-48F7-8BA5-E6A04DE393F3}"/>
              </a:ext>
            </a:extLst>
          </p:cNvPr>
          <p:cNvSpPr/>
          <p:nvPr/>
        </p:nvSpPr>
        <p:spPr>
          <a:xfrm>
            <a:off x="7815102" y="2754859"/>
            <a:ext cx="1072414" cy="34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accent1">
                    <a:lumMod val="50000"/>
                  </a:schemeClr>
                </a:solidFill>
                <a:cs typeface="Al-KsorZulfiMath" panose="02010000000000000000" pitchFamily="2" charset="-78"/>
              </a:rPr>
              <a:t>{ ا + ب } 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xmlns="" id="{AEC54E4C-3EA4-4214-B25E-57E2C1C1A253}"/>
              </a:ext>
            </a:extLst>
          </p:cNvPr>
          <p:cNvSpPr/>
          <p:nvPr/>
        </p:nvSpPr>
        <p:spPr>
          <a:xfrm>
            <a:off x="7361522" y="3059006"/>
            <a:ext cx="2622978" cy="462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6">
                    <a:lumMod val="75000"/>
                  </a:schemeClr>
                </a:solidFill>
                <a:cs typeface="Al-KsorZulfiMath" panose="02010000000000000000" pitchFamily="2" charset="-78"/>
              </a:rPr>
              <a:t>= ا@ + اب + اب + ب@</a:t>
            </a:r>
          </a:p>
        </p:txBody>
      </p:sp>
      <p:sp>
        <p:nvSpPr>
          <p:cNvPr id="90" name="مستطيل 89">
            <a:extLst>
              <a:ext uri="{FF2B5EF4-FFF2-40B4-BE49-F238E27FC236}">
                <a16:creationId xmlns:a16="http://schemas.microsoft.com/office/drawing/2014/main" xmlns="" id="{90FF19FC-8228-470F-9E85-55AD22FB957A}"/>
              </a:ext>
            </a:extLst>
          </p:cNvPr>
          <p:cNvSpPr/>
          <p:nvPr/>
        </p:nvSpPr>
        <p:spPr>
          <a:xfrm>
            <a:off x="7369538" y="3343757"/>
            <a:ext cx="2622978" cy="462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Al-KsorZulfiMath" panose="02010000000000000000" pitchFamily="2" charset="-78"/>
              </a:rPr>
              <a:t>  = ا@ + </a:t>
            </a:r>
            <a:r>
              <a:rPr lang="ar-SA" sz="2400" dirty="0">
                <a:solidFill>
                  <a:schemeClr val="accent2">
                    <a:lumMod val="75000"/>
                  </a:schemeClr>
                </a:solidFill>
                <a:cs typeface="Al-KsorZulfiMath" panose="02010000000000000000" pitchFamily="2" charset="-78"/>
              </a:rPr>
              <a:t>ذاب </a:t>
            </a: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Al-KsorZulfiMath" panose="02010000000000000000" pitchFamily="2" charset="-78"/>
              </a:rPr>
              <a:t> + ب@</a:t>
            </a:r>
          </a:p>
        </p:txBody>
      </p: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xmlns="" id="{6ECE17FD-D73E-4FD5-989F-704874CAA34E}"/>
              </a:ext>
            </a:extLst>
          </p:cNvPr>
          <p:cNvGrpSpPr/>
          <p:nvPr/>
        </p:nvGrpSpPr>
        <p:grpSpPr>
          <a:xfrm>
            <a:off x="4054791" y="1240525"/>
            <a:ext cx="1812279" cy="508725"/>
            <a:chOff x="9330251" y="3284872"/>
            <a:chExt cx="1694746" cy="990479"/>
          </a:xfrm>
        </p:grpSpPr>
        <p:pic>
          <p:nvPicPr>
            <p:cNvPr id="93" name="صورة 92">
              <a:extLst>
                <a:ext uri="{FF2B5EF4-FFF2-40B4-BE49-F238E27FC236}">
                  <a16:creationId xmlns:a16="http://schemas.microsoft.com/office/drawing/2014/main" xmlns="" id="{37638D8A-7989-45AC-99CC-56C2A697F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72" r="51780" b="50829"/>
            <a:stretch/>
          </p:blipFill>
          <p:spPr>
            <a:xfrm flipH="1">
              <a:off x="9330251" y="3284872"/>
              <a:ext cx="1694746" cy="990479"/>
            </a:xfrm>
            <a:prstGeom prst="rect">
              <a:avLst/>
            </a:prstGeom>
          </p:spPr>
        </p:pic>
        <p:sp>
          <p:nvSpPr>
            <p:cNvPr id="94" name="مستطيل 93">
              <a:extLst>
                <a:ext uri="{FF2B5EF4-FFF2-40B4-BE49-F238E27FC236}">
                  <a16:creationId xmlns:a16="http://schemas.microsoft.com/office/drawing/2014/main" xmlns="" id="{811BE122-2C0B-461C-AD5A-D018359C3DE6}"/>
                </a:ext>
              </a:extLst>
            </p:cNvPr>
            <p:cNvSpPr/>
            <p:nvPr/>
          </p:nvSpPr>
          <p:spPr>
            <a:xfrm>
              <a:off x="9523380" y="3638721"/>
              <a:ext cx="850219" cy="4419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chemeClr val="accent6">
                      <a:lumMod val="75000"/>
                    </a:schemeClr>
                  </a:solidFill>
                  <a:cs typeface="Barada Reqa" pitchFamily="2" charset="-78"/>
                </a:rPr>
                <a:t>مثال</a:t>
              </a:r>
            </a:p>
          </p:txBody>
        </p:sp>
      </p:grpSp>
      <p:pic>
        <p:nvPicPr>
          <p:cNvPr id="97" name="صورة 96">
            <a:extLst>
              <a:ext uri="{FF2B5EF4-FFF2-40B4-BE49-F238E27FC236}">
                <a16:creationId xmlns:a16="http://schemas.microsoft.com/office/drawing/2014/main" xmlns="" id="{8F1A18F5-45F1-4962-881B-58A15DA97E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66" y="1875868"/>
            <a:ext cx="2019582" cy="438211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xmlns="" id="{DCDEC513-B79E-4A7F-B8A4-41999A77E64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15" y="4345037"/>
            <a:ext cx="1576262" cy="420336"/>
          </a:xfrm>
          <a:prstGeom prst="rect">
            <a:avLst/>
          </a:prstGeom>
        </p:spPr>
      </p:pic>
      <p:pic>
        <p:nvPicPr>
          <p:cNvPr id="103" name="صورة 102">
            <a:extLst>
              <a:ext uri="{FF2B5EF4-FFF2-40B4-BE49-F238E27FC236}">
                <a16:creationId xmlns:a16="http://schemas.microsoft.com/office/drawing/2014/main" xmlns="" id="{7C40A45C-6AAF-49F7-AC4D-47C094F854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87" y="2370548"/>
            <a:ext cx="932041" cy="445504"/>
          </a:xfrm>
          <a:prstGeom prst="rect">
            <a:avLst/>
          </a:prstGeom>
        </p:spPr>
      </p:pic>
      <p:sp>
        <p:nvSpPr>
          <p:cNvPr id="104" name="مستطيل 103">
            <a:extLst>
              <a:ext uri="{FF2B5EF4-FFF2-40B4-BE49-F238E27FC236}">
                <a16:creationId xmlns:a16="http://schemas.microsoft.com/office/drawing/2014/main" xmlns="" id="{12A2E7D0-53D3-47A7-AB5A-47293BD18E06}"/>
              </a:ext>
            </a:extLst>
          </p:cNvPr>
          <p:cNvSpPr/>
          <p:nvPr/>
        </p:nvSpPr>
        <p:spPr>
          <a:xfrm>
            <a:off x="7846655" y="2104024"/>
            <a:ext cx="1624355" cy="34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4">
                    <a:lumMod val="50000"/>
                  </a:schemeClr>
                </a:solidFill>
                <a:cs typeface="Al-KsorZulfiMath" panose="02010000000000000000" pitchFamily="2" charset="-78"/>
              </a:rPr>
              <a:t>{ ا + ب } @</a:t>
            </a:r>
          </a:p>
        </p:txBody>
      </p:sp>
    </p:spTree>
    <p:extLst>
      <p:ext uri="{BB962C8B-B14F-4D97-AF65-F5344CB8AC3E}">
        <p14:creationId xmlns:p14="http://schemas.microsoft.com/office/powerpoint/2010/main" val="415493399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7" grpId="0"/>
      <p:bldP spid="88" grpId="0"/>
      <p:bldP spid="86" grpId="0"/>
      <p:bldP spid="90" grpId="0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466474F-C672-4144-8162-89A5542E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58" y="711966"/>
            <a:ext cx="4953338" cy="5373215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F694090E-D44A-4CEC-ABA2-E35E950021D7}"/>
              </a:ext>
            </a:extLst>
          </p:cNvPr>
          <p:cNvSpPr/>
          <p:nvPr/>
        </p:nvSpPr>
        <p:spPr>
          <a:xfrm>
            <a:off x="6095998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xmlns="" id="{907D838D-2D88-4ACF-A5E6-F5366D0AB5D3}"/>
              </a:ext>
            </a:extLst>
          </p:cNvPr>
          <p:cNvSpPr/>
          <p:nvPr/>
        </p:nvSpPr>
        <p:spPr>
          <a:xfrm>
            <a:off x="862741" y="606047"/>
            <a:ext cx="10466513" cy="574502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74A72D4C-A44A-4C1F-940F-0BF49FB74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2" y="845840"/>
            <a:ext cx="4953338" cy="5379300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4E7C828E-209C-42F9-847A-3B1B60DFCCB1}"/>
              </a:ext>
            </a:extLst>
          </p:cNvPr>
          <p:cNvSpPr/>
          <p:nvPr/>
        </p:nvSpPr>
        <p:spPr>
          <a:xfrm>
            <a:off x="1203695" y="886245"/>
            <a:ext cx="4877455" cy="529867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5B77EC2-0FC8-44C7-A1D0-D1E4E1D0E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58" y="845840"/>
            <a:ext cx="4953338" cy="5379300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xmlns="" id="{40695037-9A95-41C9-8DB0-E78E85912848}"/>
              </a:ext>
            </a:extLst>
          </p:cNvPr>
          <p:cNvSpPr/>
          <p:nvPr/>
        </p:nvSpPr>
        <p:spPr>
          <a:xfrm>
            <a:off x="6110847" y="886245"/>
            <a:ext cx="4877638" cy="529867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0EDB689B-2FD6-4C64-997B-2C80D6366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24" y="778903"/>
            <a:ext cx="5044615" cy="5379300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xmlns="" id="{F7DA83E7-5066-40F0-8734-989700964C6D}"/>
              </a:ext>
            </a:extLst>
          </p:cNvPr>
          <p:cNvSpPr/>
          <p:nvPr/>
        </p:nvSpPr>
        <p:spPr>
          <a:xfrm>
            <a:off x="132246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   مفاهيم 2</a:t>
            </a:r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xmlns="" id="{46247ADB-45C7-4204-90FB-20C0F5B120D9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   مفاهيم3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xmlns="" id="{DA770256-93B4-4F95-AD67-D874FF8BAE43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6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xmlns="" id="{A1D48756-3251-4F50-BE04-2F072B8AAE43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xmlns="" id="{BD8C3353-F28B-4440-BC0B-BCD2AFF7F920}"/>
              </a:ext>
            </a:extLst>
          </p:cNvPr>
          <p:cNvSpPr/>
          <p:nvPr/>
        </p:nvSpPr>
        <p:spPr>
          <a:xfrm flipH="1">
            <a:off x="10739641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 1</a:t>
            </a:r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xmlns="" id="{974924BC-FFD7-446D-AD32-237A43CD2678}"/>
              </a:ext>
            </a:extLst>
          </p:cNvPr>
          <p:cNvSpPr/>
          <p:nvPr/>
        </p:nvSpPr>
        <p:spPr>
          <a:xfrm>
            <a:off x="1114791" y="817544"/>
            <a:ext cx="4966360" cy="529873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916A4F58-20CF-434B-85F8-2B1D71112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488" y="778903"/>
            <a:ext cx="5056786" cy="537930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xmlns="" id="{F938CEB0-62BE-4C0C-9B17-C50412E3151D}"/>
              </a:ext>
            </a:extLst>
          </p:cNvPr>
          <p:cNvSpPr/>
          <p:nvPr/>
        </p:nvSpPr>
        <p:spPr>
          <a:xfrm>
            <a:off x="6096002" y="817544"/>
            <a:ext cx="4981207" cy="529873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A41C731D-F63F-4819-A86B-F56F1875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2" y="711966"/>
            <a:ext cx="4953338" cy="5373215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xmlns="" id="{667B6AFE-2760-4D0F-AEC2-B2BEF895A026}"/>
              </a:ext>
            </a:extLst>
          </p:cNvPr>
          <p:cNvSpPr/>
          <p:nvPr/>
        </p:nvSpPr>
        <p:spPr>
          <a:xfrm>
            <a:off x="1203215" y="748899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xmlns="" id="{61427BA4-B7EC-4B84-A540-5B2C4FAA923D}"/>
              </a:ext>
            </a:extLst>
          </p:cNvPr>
          <p:cNvSpPr/>
          <p:nvPr/>
        </p:nvSpPr>
        <p:spPr>
          <a:xfrm>
            <a:off x="1559983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xmlns="" id="{7CED8840-8273-41C1-8F0F-8F3A21A74064}"/>
              </a:ext>
            </a:extLst>
          </p:cNvPr>
          <p:cNvSpPr/>
          <p:nvPr/>
        </p:nvSpPr>
        <p:spPr>
          <a:xfrm>
            <a:off x="1559983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D68EAC5B-ABD1-4A06-A5EA-2859608B074F}"/>
              </a:ext>
            </a:extLst>
          </p:cNvPr>
          <p:cNvSpPr/>
          <p:nvPr/>
        </p:nvSpPr>
        <p:spPr>
          <a:xfrm>
            <a:off x="1559983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29B1B347-1CB9-4D7F-8ABD-8134356C9703}"/>
              </a:ext>
            </a:extLst>
          </p:cNvPr>
          <p:cNvSpPr/>
          <p:nvPr/>
        </p:nvSpPr>
        <p:spPr>
          <a:xfrm>
            <a:off x="1559983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7BAA95AF-AF5C-46CC-8962-5A759BC894F2}"/>
              </a:ext>
            </a:extLst>
          </p:cNvPr>
          <p:cNvSpPr/>
          <p:nvPr/>
        </p:nvSpPr>
        <p:spPr>
          <a:xfrm>
            <a:off x="1559983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xmlns="" id="{AEF188ED-3313-4EB9-A53E-100308F4823A}"/>
              </a:ext>
            </a:extLst>
          </p:cNvPr>
          <p:cNvSpPr/>
          <p:nvPr/>
        </p:nvSpPr>
        <p:spPr>
          <a:xfrm>
            <a:off x="1559983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542FC14B-D294-4D57-8F87-7671F1BC66E7}"/>
              </a:ext>
            </a:extLst>
          </p:cNvPr>
          <p:cNvSpPr/>
          <p:nvPr/>
        </p:nvSpPr>
        <p:spPr>
          <a:xfrm>
            <a:off x="1559983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43532EE6-4472-4B68-AA83-9E4A6CAB05D3}"/>
              </a:ext>
            </a:extLst>
          </p:cNvPr>
          <p:cNvSpPr/>
          <p:nvPr/>
        </p:nvSpPr>
        <p:spPr>
          <a:xfrm>
            <a:off x="1559983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FB9DD963-DB57-4AE6-B008-29622083FF41}"/>
              </a:ext>
            </a:extLst>
          </p:cNvPr>
          <p:cNvSpPr/>
          <p:nvPr/>
        </p:nvSpPr>
        <p:spPr>
          <a:xfrm>
            <a:off x="1559983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A595230A-4EFC-44BF-9F97-C891B7F3F346}"/>
              </a:ext>
            </a:extLst>
          </p:cNvPr>
          <p:cNvSpPr/>
          <p:nvPr/>
        </p:nvSpPr>
        <p:spPr>
          <a:xfrm>
            <a:off x="1559983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xmlns="" id="{30A74DDE-6C00-4651-B1F3-030C30FAA036}"/>
              </a:ext>
            </a:extLst>
          </p:cNvPr>
          <p:cNvSpPr/>
          <p:nvPr/>
        </p:nvSpPr>
        <p:spPr>
          <a:xfrm>
            <a:off x="1559983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xmlns="" id="{99BC5CC7-55B8-4EBC-91A8-329E2D21D314}"/>
              </a:ext>
            </a:extLst>
          </p:cNvPr>
          <p:cNvSpPr/>
          <p:nvPr/>
        </p:nvSpPr>
        <p:spPr>
          <a:xfrm>
            <a:off x="1559983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xmlns="" id="{A98F0A92-341F-4311-9A90-191732C446F7}"/>
              </a:ext>
            </a:extLst>
          </p:cNvPr>
          <p:cNvSpPr/>
          <p:nvPr/>
        </p:nvSpPr>
        <p:spPr>
          <a:xfrm>
            <a:off x="1559983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xmlns="" id="{C1581D09-05D8-4E16-B353-18D39796F363}"/>
              </a:ext>
            </a:extLst>
          </p:cNvPr>
          <p:cNvSpPr/>
          <p:nvPr/>
        </p:nvSpPr>
        <p:spPr>
          <a:xfrm>
            <a:off x="1559983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xmlns="" id="{4A994918-6A6E-4711-BDDE-6A75653542B0}"/>
              </a:ext>
            </a:extLst>
          </p:cNvPr>
          <p:cNvSpPr/>
          <p:nvPr/>
        </p:nvSpPr>
        <p:spPr>
          <a:xfrm>
            <a:off x="1559983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xmlns="" id="{F733C190-7C01-48A6-8313-BAB73F1B44B0}"/>
              </a:ext>
            </a:extLst>
          </p:cNvPr>
          <p:cNvSpPr/>
          <p:nvPr/>
        </p:nvSpPr>
        <p:spPr>
          <a:xfrm>
            <a:off x="6464639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شكل حر: شكل 40">
            <a:extLst>
              <a:ext uri="{FF2B5EF4-FFF2-40B4-BE49-F238E27FC236}">
                <a16:creationId xmlns:a16="http://schemas.microsoft.com/office/drawing/2014/main" xmlns="" id="{E1273402-18E3-4255-B0FE-709A3F6B453E}"/>
              </a:ext>
            </a:extLst>
          </p:cNvPr>
          <p:cNvSpPr/>
          <p:nvPr/>
        </p:nvSpPr>
        <p:spPr>
          <a:xfrm>
            <a:off x="6464639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xmlns="" id="{9D1CCC14-96A4-41EC-979C-8D949F9D1136}"/>
              </a:ext>
            </a:extLst>
          </p:cNvPr>
          <p:cNvSpPr/>
          <p:nvPr/>
        </p:nvSpPr>
        <p:spPr>
          <a:xfrm>
            <a:off x="6464639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3" name="شكل حر: شكل 42">
            <a:extLst>
              <a:ext uri="{FF2B5EF4-FFF2-40B4-BE49-F238E27FC236}">
                <a16:creationId xmlns:a16="http://schemas.microsoft.com/office/drawing/2014/main" xmlns="" id="{42C92EE8-2C9D-4547-9C8D-7E5FC2E13E61}"/>
              </a:ext>
            </a:extLst>
          </p:cNvPr>
          <p:cNvSpPr/>
          <p:nvPr/>
        </p:nvSpPr>
        <p:spPr>
          <a:xfrm>
            <a:off x="6464639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0" name="شكل حر: شكل 49">
            <a:extLst>
              <a:ext uri="{FF2B5EF4-FFF2-40B4-BE49-F238E27FC236}">
                <a16:creationId xmlns:a16="http://schemas.microsoft.com/office/drawing/2014/main" xmlns="" id="{5209B629-691B-4290-BAA1-9AD1535B5244}"/>
              </a:ext>
            </a:extLst>
          </p:cNvPr>
          <p:cNvSpPr/>
          <p:nvPr/>
        </p:nvSpPr>
        <p:spPr>
          <a:xfrm>
            <a:off x="6464639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1" name="شكل حر: شكل 50">
            <a:extLst>
              <a:ext uri="{FF2B5EF4-FFF2-40B4-BE49-F238E27FC236}">
                <a16:creationId xmlns:a16="http://schemas.microsoft.com/office/drawing/2014/main" xmlns="" id="{3BE09084-2B0C-461F-822E-E32E53C391AF}"/>
              </a:ext>
            </a:extLst>
          </p:cNvPr>
          <p:cNvSpPr/>
          <p:nvPr/>
        </p:nvSpPr>
        <p:spPr>
          <a:xfrm>
            <a:off x="6464639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xmlns="" id="{3AD2B52F-E9CB-4565-A9B7-E274F4E4C8A9}"/>
              </a:ext>
            </a:extLst>
          </p:cNvPr>
          <p:cNvSpPr/>
          <p:nvPr/>
        </p:nvSpPr>
        <p:spPr>
          <a:xfrm>
            <a:off x="6464639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3" name="شكل حر: شكل 52">
            <a:extLst>
              <a:ext uri="{FF2B5EF4-FFF2-40B4-BE49-F238E27FC236}">
                <a16:creationId xmlns:a16="http://schemas.microsoft.com/office/drawing/2014/main" xmlns="" id="{27E9294E-AC6D-499C-853F-DFD9D53C9468}"/>
              </a:ext>
            </a:extLst>
          </p:cNvPr>
          <p:cNvSpPr/>
          <p:nvPr/>
        </p:nvSpPr>
        <p:spPr>
          <a:xfrm>
            <a:off x="6464639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4" name="شكل حر: شكل 53">
            <a:extLst>
              <a:ext uri="{FF2B5EF4-FFF2-40B4-BE49-F238E27FC236}">
                <a16:creationId xmlns:a16="http://schemas.microsoft.com/office/drawing/2014/main" xmlns="" id="{4EC0AB98-36DE-4BA4-B325-E71B999CC74E}"/>
              </a:ext>
            </a:extLst>
          </p:cNvPr>
          <p:cNvSpPr/>
          <p:nvPr/>
        </p:nvSpPr>
        <p:spPr>
          <a:xfrm>
            <a:off x="6464639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xmlns="" id="{3FE6F7A9-B03F-4377-99A9-4099C5F32D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0"/>
          <a:stretch/>
        </p:blipFill>
        <p:spPr>
          <a:xfrm>
            <a:off x="5900891" y="787954"/>
            <a:ext cx="456646" cy="5321143"/>
          </a:xfrm>
          <a:prstGeom prst="rect">
            <a:avLst/>
          </a:prstGeom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xmlns="" id="{CA057E48-B09B-4D1D-AA6F-422DC71A9D45}"/>
              </a:ext>
            </a:extLst>
          </p:cNvPr>
          <p:cNvSpPr txBox="1"/>
          <p:nvPr/>
        </p:nvSpPr>
        <p:spPr>
          <a:xfrm>
            <a:off x="9674852" y="570577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3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xmlns="" id="{08043E81-98EB-40C1-A5CE-612208A25FF3}"/>
              </a:ext>
            </a:extLst>
          </p:cNvPr>
          <p:cNvSpPr txBox="1"/>
          <p:nvPr/>
        </p:nvSpPr>
        <p:spPr>
          <a:xfrm>
            <a:off x="4718018" y="570830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4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pic>
        <p:nvPicPr>
          <p:cNvPr id="108" name="صورة 10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B51F317-C225-4301-B2E3-3364CF4C7C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xmlns="" id="{23904B8C-1040-4933-8F4A-2F6C7C9C8CD4}"/>
              </a:ext>
            </a:extLst>
          </p:cNvPr>
          <p:cNvSpPr/>
          <p:nvPr/>
        </p:nvSpPr>
        <p:spPr>
          <a:xfrm>
            <a:off x="6472658" y="233186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8" name="شكل حر: شكل 67">
            <a:extLst>
              <a:ext uri="{FF2B5EF4-FFF2-40B4-BE49-F238E27FC236}">
                <a16:creationId xmlns:a16="http://schemas.microsoft.com/office/drawing/2014/main" xmlns="" id="{BC2CBD6C-C480-4AAC-A8E9-FD6082510BE8}"/>
              </a:ext>
            </a:extLst>
          </p:cNvPr>
          <p:cNvSpPr/>
          <p:nvPr/>
        </p:nvSpPr>
        <p:spPr>
          <a:xfrm>
            <a:off x="6480675" y="272490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70" name="شكل حر: شكل 69">
            <a:extLst>
              <a:ext uri="{FF2B5EF4-FFF2-40B4-BE49-F238E27FC236}">
                <a16:creationId xmlns:a16="http://schemas.microsoft.com/office/drawing/2014/main" xmlns="" id="{DE8C90D7-D4DB-4BA5-A984-9279890E6E6B}"/>
              </a:ext>
            </a:extLst>
          </p:cNvPr>
          <p:cNvSpPr/>
          <p:nvPr/>
        </p:nvSpPr>
        <p:spPr>
          <a:xfrm>
            <a:off x="6500724" y="308184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71" name="شكل حر: شكل 70">
            <a:extLst>
              <a:ext uri="{FF2B5EF4-FFF2-40B4-BE49-F238E27FC236}">
                <a16:creationId xmlns:a16="http://schemas.microsoft.com/office/drawing/2014/main" xmlns="" id="{60BB8CFA-3990-416A-8E0D-515A175DA71B}"/>
              </a:ext>
            </a:extLst>
          </p:cNvPr>
          <p:cNvSpPr/>
          <p:nvPr/>
        </p:nvSpPr>
        <p:spPr>
          <a:xfrm>
            <a:off x="6544836" y="346284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72" name="شكل حر: شكل 71">
            <a:extLst>
              <a:ext uri="{FF2B5EF4-FFF2-40B4-BE49-F238E27FC236}">
                <a16:creationId xmlns:a16="http://schemas.microsoft.com/office/drawing/2014/main" xmlns="" id="{00D2E202-A037-4E21-AD5E-BF944729D262}"/>
              </a:ext>
            </a:extLst>
          </p:cNvPr>
          <p:cNvSpPr/>
          <p:nvPr/>
        </p:nvSpPr>
        <p:spPr>
          <a:xfrm>
            <a:off x="6492695" y="379572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xmlns="" id="{6E78C35B-15E4-476B-9F30-8CFEB73D31CD}"/>
              </a:ext>
            </a:extLst>
          </p:cNvPr>
          <p:cNvGrpSpPr/>
          <p:nvPr/>
        </p:nvGrpSpPr>
        <p:grpSpPr>
          <a:xfrm>
            <a:off x="8043695" y="1031822"/>
            <a:ext cx="3026525" cy="1015294"/>
            <a:chOff x="7483642" y="899811"/>
            <a:chExt cx="3502096" cy="120698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1A5753FD-D7ED-426B-A16B-A5904D9E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642" y="899811"/>
              <a:ext cx="3502096" cy="1206985"/>
            </a:xfrm>
            <a:prstGeom prst="rect">
              <a:avLst/>
            </a:prstGeom>
          </p:spPr>
        </p:pic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xmlns="" id="{6122EE66-2752-4674-96A7-09D6EB200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829" y="1295518"/>
              <a:ext cx="1876687" cy="419158"/>
            </a:xfrm>
            <a:prstGeom prst="rect">
              <a:avLst/>
            </a:prstGeom>
          </p:spPr>
        </p:pic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xmlns="" id="{72EC66B8-2257-4BEB-9EFE-22F36BEB7A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86" y="2355566"/>
            <a:ext cx="1705213" cy="34294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8EF22CC6-027E-4668-A21B-1C6AC949A6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70" y="1347898"/>
            <a:ext cx="4326566" cy="16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94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466474F-C672-4144-8162-89A5542E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58" y="711966"/>
            <a:ext cx="4953338" cy="5373215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F694090E-D44A-4CEC-ABA2-E35E950021D7}"/>
              </a:ext>
            </a:extLst>
          </p:cNvPr>
          <p:cNvSpPr/>
          <p:nvPr/>
        </p:nvSpPr>
        <p:spPr>
          <a:xfrm>
            <a:off x="6095998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xmlns="" id="{907D838D-2D88-4ACF-A5E6-F5366D0AB5D3}"/>
              </a:ext>
            </a:extLst>
          </p:cNvPr>
          <p:cNvSpPr/>
          <p:nvPr/>
        </p:nvSpPr>
        <p:spPr>
          <a:xfrm>
            <a:off x="862741" y="606047"/>
            <a:ext cx="10466513" cy="574502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74A72D4C-A44A-4C1F-940F-0BF49FB74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2" y="845840"/>
            <a:ext cx="4953338" cy="5379300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4E7C828E-209C-42F9-847A-3B1B60DFCCB1}"/>
              </a:ext>
            </a:extLst>
          </p:cNvPr>
          <p:cNvSpPr/>
          <p:nvPr/>
        </p:nvSpPr>
        <p:spPr>
          <a:xfrm>
            <a:off x="1203695" y="886245"/>
            <a:ext cx="4877455" cy="529867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5B77EC2-0FC8-44C7-A1D0-D1E4E1D0E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58" y="845840"/>
            <a:ext cx="4953338" cy="5379300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xmlns="" id="{40695037-9A95-41C9-8DB0-E78E85912848}"/>
              </a:ext>
            </a:extLst>
          </p:cNvPr>
          <p:cNvSpPr/>
          <p:nvPr/>
        </p:nvSpPr>
        <p:spPr>
          <a:xfrm>
            <a:off x="6110847" y="886245"/>
            <a:ext cx="4877638" cy="529867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0EDB689B-2FD6-4C64-997B-2C80D6366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24" y="778903"/>
            <a:ext cx="5044615" cy="5379300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xmlns="" id="{F7DA83E7-5066-40F0-8734-989700964C6D}"/>
              </a:ext>
            </a:extLst>
          </p:cNvPr>
          <p:cNvSpPr/>
          <p:nvPr/>
        </p:nvSpPr>
        <p:spPr>
          <a:xfrm>
            <a:off x="132246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   مفاهيم 2</a:t>
            </a:r>
          </a:p>
        </p:txBody>
      </p:sp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xmlns="" id="{46247ADB-45C7-4204-90FB-20C0F5B120D9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   مفاهيم3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xmlns="" id="{DA770256-93B4-4F95-AD67-D874FF8BAE43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6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xmlns="" id="{A1D48756-3251-4F50-BE04-2F072B8AAE43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xmlns="" id="{BD8C3353-F28B-4440-BC0B-BCD2AFF7F920}"/>
              </a:ext>
            </a:extLst>
          </p:cNvPr>
          <p:cNvSpPr/>
          <p:nvPr/>
        </p:nvSpPr>
        <p:spPr>
          <a:xfrm flipH="1">
            <a:off x="10739641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 1</a:t>
            </a:r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xmlns="" id="{974924BC-FFD7-446D-AD32-237A43CD2678}"/>
              </a:ext>
            </a:extLst>
          </p:cNvPr>
          <p:cNvSpPr/>
          <p:nvPr/>
        </p:nvSpPr>
        <p:spPr>
          <a:xfrm>
            <a:off x="1114791" y="817544"/>
            <a:ext cx="4966360" cy="529873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916A4F58-20CF-434B-85F8-2B1D71112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488" y="778903"/>
            <a:ext cx="5056786" cy="537930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xmlns="" id="{F938CEB0-62BE-4C0C-9B17-C50412E3151D}"/>
              </a:ext>
            </a:extLst>
          </p:cNvPr>
          <p:cNvSpPr/>
          <p:nvPr/>
        </p:nvSpPr>
        <p:spPr>
          <a:xfrm>
            <a:off x="6096002" y="817544"/>
            <a:ext cx="4981207" cy="529873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A41C731D-F63F-4819-A86B-F56F1875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2" y="711966"/>
            <a:ext cx="4953338" cy="5373215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xmlns="" id="{667B6AFE-2760-4D0F-AEC2-B2BEF895A026}"/>
              </a:ext>
            </a:extLst>
          </p:cNvPr>
          <p:cNvSpPr/>
          <p:nvPr/>
        </p:nvSpPr>
        <p:spPr>
          <a:xfrm>
            <a:off x="1203215" y="748899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xmlns="" id="{61427BA4-B7EC-4B84-A540-5B2C4FAA923D}"/>
              </a:ext>
            </a:extLst>
          </p:cNvPr>
          <p:cNvSpPr/>
          <p:nvPr/>
        </p:nvSpPr>
        <p:spPr>
          <a:xfrm>
            <a:off x="1559983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xmlns="" id="{7CED8840-8273-41C1-8F0F-8F3A21A74064}"/>
              </a:ext>
            </a:extLst>
          </p:cNvPr>
          <p:cNvSpPr/>
          <p:nvPr/>
        </p:nvSpPr>
        <p:spPr>
          <a:xfrm>
            <a:off x="1559983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D68EAC5B-ABD1-4A06-A5EA-2859608B074F}"/>
              </a:ext>
            </a:extLst>
          </p:cNvPr>
          <p:cNvSpPr/>
          <p:nvPr/>
        </p:nvSpPr>
        <p:spPr>
          <a:xfrm>
            <a:off x="1559983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29B1B347-1CB9-4D7F-8ABD-8134356C9703}"/>
              </a:ext>
            </a:extLst>
          </p:cNvPr>
          <p:cNvSpPr/>
          <p:nvPr/>
        </p:nvSpPr>
        <p:spPr>
          <a:xfrm>
            <a:off x="1559983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7BAA95AF-AF5C-46CC-8962-5A759BC894F2}"/>
              </a:ext>
            </a:extLst>
          </p:cNvPr>
          <p:cNvSpPr/>
          <p:nvPr/>
        </p:nvSpPr>
        <p:spPr>
          <a:xfrm>
            <a:off x="1559983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xmlns="" id="{AEF188ED-3313-4EB9-A53E-100308F4823A}"/>
              </a:ext>
            </a:extLst>
          </p:cNvPr>
          <p:cNvSpPr/>
          <p:nvPr/>
        </p:nvSpPr>
        <p:spPr>
          <a:xfrm>
            <a:off x="1559983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542FC14B-D294-4D57-8F87-7671F1BC66E7}"/>
              </a:ext>
            </a:extLst>
          </p:cNvPr>
          <p:cNvSpPr/>
          <p:nvPr/>
        </p:nvSpPr>
        <p:spPr>
          <a:xfrm>
            <a:off x="1559983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43532EE6-4472-4B68-AA83-9E4A6CAB05D3}"/>
              </a:ext>
            </a:extLst>
          </p:cNvPr>
          <p:cNvSpPr/>
          <p:nvPr/>
        </p:nvSpPr>
        <p:spPr>
          <a:xfrm>
            <a:off x="1559983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FB9DD963-DB57-4AE6-B008-29622083FF41}"/>
              </a:ext>
            </a:extLst>
          </p:cNvPr>
          <p:cNvSpPr/>
          <p:nvPr/>
        </p:nvSpPr>
        <p:spPr>
          <a:xfrm>
            <a:off x="1559983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A595230A-4EFC-44BF-9F97-C891B7F3F346}"/>
              </a:ext>
            </a:extLst>
          </p:cNvPr>
          <p:cNvSpPr/>
          <p:nvPr/>
        </p:nvSpPr>
        <p:spPr>
          <a:xfrm>
            <a:off x="1559983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xmlns="" id="{30A74DDE-6C00-4651-B1F3-030C30FAA036}"/>
              </a:ext>
            </a:extLst>
          </p:cNvPr>
          <p:cNvSpPr/>
          <p:nvPr/>
        </p:nvSpPr>
        <p:spPr>
          <a:xfrm>
            <a:off x="1559983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xmlns="" id="{99BC5CC7-55B8-4EBC-91A8-329E2D21D314}"/>
              </a:ext>
            </a:extLst>
          </p:cNvPr>
          <p:cNvSpPr/>
          <p:nvPr/>
        </p:nvSpPr>
        <p:spPr>
          <a:xfrm>
            <a:off x="1559983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xmlns="" id="{A98F0A92-341F-4311-9A90-191732C446F7}"/>
              </a:ext>
            </a:extLst>
          </p:cNvPr>
          <p:cNvSpPr/>
          <p:nvPr/>
        </p:nvSpPr>
        <p:spPr>
          <a:xfrm>
            <a:off x="1559983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xmlns="" id="{C1581D09-05D8-4E16-B353-18D39796F363}"/>
              </a:ext>
            </a:extLst>
          </p:cNvPr>
          <p:cNvSpPr/>
          <p:nvPr/>
        </p:nvSpPr>
        <p:spPr>
          <a:xfrm>
            <a:off x="1559983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xmlns="" id="{4A994918-6A6E-4711-BDDE-6A75653542B0}"/>
              </a:ext>
            </a:extLst>
          </p:cNvPr>
          <p:cNvSpPr/>
          <p:nvPr/>
        </p:nvSpPr>
        <p:spPr>
          <a:xfrm>
            <a:off x="1559983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xmlns="" id="{F733C190-7C01-48A6-8313-BAB73F1B44B0}"/>
              </a:ext>
            </a:extLst>
          </p:cNvPr>
          <p:cNvSpPr/>
          <p:nvPr/>
        </p:nvSpPr>
        <p:spPr>
          <a:xfrm>
            <a:off x="6464639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شكل حر: شكل 40">
            <a:extLst>
              <a:ext uri="{FF2B5EF4-FFF2-40B4-BE49-F238E27FC236}">
                <a16:creationId xmlns:a16="http://schemas.microsoft.com/office/drawing/2014/main" xmlns="" id="{E1273402-18E3-4255-B0FE-709A3F6B453E}"/>
              </a:ext>
            </a:extLst>
          </p:cNvPr>
          <p:cNvSpPr/>
          <p:nvPr/>
        </p:nvSpPr>
        <p:spPr>
          <a:xfrm>
            <a:off x="6464639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xmlns="" id="{9D1CCC14-96A4-41EC-979C-8D949F9D1136}"/>
              </a:ext>
            </a:extLst>
          </p:cNvPr>
          <p:cNvSpPr/>
          <p:nvPr/>
        </p:nvSpPr>
        <p:spPr>
          <a:xfrm>
            <a:off x="6464639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3" name="شكل حر: شكل 42">
            <a:extLst>
              <a:ext uri="{FF2B5EF4-FFF2-40B4-BE49-F238E27FC236}">
                <a16:creationId xmlns:a16="http://schemas.microsoft.com/office/drawing/2014/main" xmlns="" id="{42C92EE8-2C9D-4547-9C8D-7E5FC2E13E61}"/>
              </a:ext>
            </a:extLst>
          </p:cNvPr>
          <p:cNvSpPr/>
          <p:nvPr/>
        </p:nvSpPr>
        <p:spPr>
          <a:xfrm>
            <a:off x="6464639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0" name="شكل حر: شكل 49">
            <a:extLst>
              <a:ext uri="{FF2B5EF4-FFF2-40B4-BE49-F238E27FC236}">
                <a16:creationId xmlns:a16="http://schemas.microsoft.com/office/drawing/2014/main" xmlns="" id="{5209B629-691B-4290-BAA1-9AD1535B5244}"/>
              </a:ext>
            </a:extLst>
          </p:cNvPr>
          <p:cNvSpPr/>
          <p:nvPr/>
        </p:nvSpPr>
        <p:spPr>
          <a:xfrm>
            <a:off x="6464639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1" name="شكل حر: شكل 50">
            <a:extLst>
              <a:ext uri="{FF2B5EF4-FFF2-40B4-BE49-F238E27FC236}">
                <a16:creationId xmlns:a16="http://schemas.microsoft.com/office/drawing/2014/main" xmlns="" id="{3BE09084-2B0C-461F-822E-E32E53C391AF}"/>
              </a:ext>
            </a:extLst>
          </p:cNvPr>
          <p:cNvSpPr/>
          <p:nvPr/>
        </p:nvSpPr>
        <p:spPr>
          <a:xfrm>
            <a:off x="6464639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xmlns="" id="{3AD2B52F-E9CB-4565-A9B7-E274F4E4C8A9}"/>
              </a:ext>
            </a:extLst>
          </p:cNvPr>
          <p:cNvSpPr/>
          <p:nvPr/>
        </p:nvSpPr>
        <p:spPr>
          <a:xfrm>
            <a:off x="6464639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3" name="شكل حر: شكل 52">
            <a:extLst>
              <a:ext uri="{FF2B5EF4-FFF2-40B4-BE49-F238E27FC236}">
                <a16:creationId xmlns:a16="http://schemas.microsoft.com/office/drawing/2014/main" xmlns="" id="{27E9294E-AC6D-499C-853F-DFD9D53C9468}"/>
              </a:ext>
            </a:extLst>
          </p:cNvPr>
          <p:cNvSpPr/>
          <p:nvPr/>
        </p:nvSpPr>
        <p:spPr>
          <a:xfrm>
            <a:off x="6464639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4" name="شكل حر: شكل 53">
            <a:extLst>
              <a:ext uri="{FF2B5EF4-FFF2-40B4-BE49-F238E27FC236}">
                <a16:creationId xmlns:a16="http://schemas.microsoft.com/office/drawing/2014/main" xmlns="" id="{4EC0AB98-36DE-4BA4-B325-E71B999CC74E}"/>
              </a:ext>
            </a:extLst>
          </p:cNvPr>
          <p:cNvSpPr/>
          <p:nvPr/>
        </p:nvSpPr>
        <p:spPr>
          <a:xfrm>
            <a:off x="6464639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xmlns="" id="{3FE6F7A9-B03F-4377-99A9-4099C5F32D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0"/>
          <a:stretch/>
        </p:blipFill>
        <p:spPr>
          <a:xfrm>
            <a:off x="5900891" y="787954"/>
            <a:ext cx="456646" cy="5321143"/>
          </a:xfrm>
          <a:prstGeom prst="rect">
            <a:avLst/>
          </a:prstGeom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xmlns="" id="{CA057E48-B09B-4D1D-AA6F-422DC71A9D45}"/>
              </a:ext>
            </a:extLst>
          </p:cNvPr>
          <p:cNvSpPr txBox="1"/>
          <p:nvPr/>
        </p:nvSpPr>
        <p:spPr>
          <a:xfrm>
            <a:off x="9674852" y="570577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3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xmlns="" id="{08043E81-98EB-40C1-A5CE-612208A25FF3}"/>
              </a:ext>
            </a:extLst>
          </p:cNvPr>
          <p:cNvSpPr txBox="1"/>
          <p:nvPr/>
        </p:nvSpPr>
        <p:spPr>
          <a:xfrm>
            <a:off x="4718018" y="570830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4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pic>
        <p:nvPicPr>
          <p:cNvPr id="108" name="صورة 10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B51F317-C225-4301-B2E3-3364CF4C7C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xmlns="" id="{11FF4F6C-F09D-415F-AA06-A438CE974B9D}"/>
              </a:ext>
            </a:extLst>
          </p:cNvPr>
          <p:cNvGrpSpPr/>
          <p:nvPr/>
        </p:nvGrpSpPr>
        <p:grpSpPr>
          <a:xfrm>
            <a:off x="3332748" y="3575605"/>
            <a:ext cx="2645006" cy="669192"/>
            <a:chOff x="3196382" y="3846597"/>
            <a:chExt cx="2801251" cy="734242"/>
          </a:xfrm>
        </p:grpSpPr>
        <p:pic>
          <p:nvPicPr>
            <p:cNvPr id="65" name="صورة 64">
              <a:extLst>
                <a:ext uri="{FF2B5EF4-FFF2-40B4-BE49-F238E27FC236}">
                  <a16:creationId xmlns:a16="http://schemas.microsoft.com/office/drawing/2014/main" xmlns="" id="{1FE19756-A35B-4A2D-A1AD-6B515F41D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9" t="9747" r="2061" b="55003"/>
            <a:stretch/>
          </p:blipFill>
          <p:spPr>
            <a:xfrm>
              <a:off x="3196382" y="3846597"/>
              <a:ext cx="2801251" cy="73424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xmlns="" id="{7E4CDD9B-6AD7-406F-86A8-A8B9F75D0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5" y="4059772"/>
              <a:ext cx="1343212" cy="28579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AA56ABF-B649-42D2-96DB-0A838A7BEC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58" y="817544"/>
            <a:ext cx="543026" cy="1198452"/>
          </a:xfrm>
          <a:prstGeom prst="rect">
            <a:avLst/>
          </a:prstGeom>
        </p:spPr>
      </p:pic>
      <p:pic>
        <p:nvPicPr>
          <p:cNvPr id="80" name="صورة 79">
            <a:extLst>
              <a:ext uri="{FF2B5EF4-FFF2-40B4-BE49-F238E27FC236}">
                <a16:creationId xmlns:a16="http://schemas.microsoft.com/office/drawing/2014/main" xmlns="" id="{EA17CC76-5DA0-48E5-A5C3-7718D00C851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05" y="3790423"/>
            <a:ext cx="1203136" cy="629091"/>
          </a:xfrm>
          <a:prstGeom prst="rect">
            <a:avLst/>
          </a:prstGeom>
        </p:spPr>
      </p:pic>
      <p:sp>
        <p:nvSpPr>
          <p:cNvPr id="84" name="مستطيل 83">
            <a:extLst>
              <a:ext uri="{FF2B5EF4-FFF2-40B4-BE49-F238E27FC236}">
                <a16:creationId xmlns:a16="http://schemas.microsoft.com/office/drawing/2014/main" xmlns="" id="{988B9669-F2C4-42A5-AC51-5DA8A30EFC75}"/>
              </a:ext>
            </a:extLst>
          </p:cNvPr>
          <p:cNvSpPr/>
          <p:nvPr/>
        </p:nvSpPr>
        <p:spPr>
          <a:xfrm>
            <a:off x="6117066" y="4095869"/>
            <a:ext cx="5083968" cy="88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r>
              <a:rPr lang="ar-SA" dirty="0">
                <a:solidFill>
                  <a:srgbClr val="C00000"/>
                </a:solidFill>
                <a:cs typeface="Barada Reqa" pitchFamily="2" charset="-78"/>
              </a:rPr>
              <a:t>                             </a:t>
            </a:r>
            <a:r>
              <a:rPr lang="ar-SA" b="1" dirty="0">
                <a:solidFill>
                  <a:srgbClr val="C00000"/>
                </a:solidFill>
                <a:cs typeface="Barada Reqa" pitchFamily="2" charset="-78"/>
              </a:rPr>
              <a:t>مربع الفرق بين حدين =</a:t>
            </a:r>
          </a:p>
          <a:p>
            <a:endParaRPr lang="ar-SA" b="1" dirty="0">
              <a:solidFill>
                <a:srgbClr val="C00000"/>
              </a:solidFill>
              <a:cs typeface="Barada Reqa" pitchFamily="2" charset="-78"/>
            </a:endParaRPr>
          </a:p>
          <a:p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مربع الحد الأول - </a:t>
            </a:r>
            <a:r>
              <a:rPr lang="ar-SA" b="1" dirty="0">
                <a:solidFill>
                  <a:schemeClr val="accent2">
                    <a:lumMod val="75000"/>
                  </a:schemeClr>
                </a:solidFill>
                <a:cs typeface="Barada Reqa" pitchFamily="2" charset="-78"/>
              </a:rPr>
              <a:t>2 × الحد الأول × الحد الثاني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+ مربع الحد الثاني .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xmlns="" id="{970C11FE-79E8-42AE-B6EC-0FB5E4926563}"/>
              </a:ext>
            </a:extLst>
          </p:cNvPr>
          <p:cNvSpPr/>
          <p:nvPr/>
        </p:nvSpPr>
        <p:spPr>
          <a:xfrm>
            <a:off x="7900712" y="2094241"/>
            <a:ext cx="1624355" cy="34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4">
                    <a:lumMod val="50000"/>
                  </a:schemeClr>
                </a:solidFill>
                <a:cs typeface="Al-KsorZulfiMath" panose="02010000000000000000" pitchFamily="2" charset="-78"/>
              </a:rPr>
              <a:t>{ ا - ب } @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xmlns="" id="{D01FA7A6-53C5-4D7B-A5E9-8E035218AEC2}"/>
              </a:ext>
            </a:extLst>
          </p:cNvPr>
          <p:cNvSpPr/>
          <p:nvPr/>
        </p:nvSpPr>
        <p:spPr>
          <a:xfrm>
            <a:off x="8637910" y="2759091"/>
            <a:ext cx="1072414" cy="34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accent1">
                    <a:lumMod val="50000"/>
                  </a:schemeClr>
                </a:solidFill>
                <a:cs typeface="Al-KsorZulfiMath" panose="02010000000000000000" pitchFamily="2" charset="-78"/>
              </a:rPr>
              <a:t>{ ا - ب } 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xmlns="" id="{2FD8B30E-B3A2-48F7-8BA5-E6A04DE393F3}"/>
              </a:ext>
            </a:extLst>
          </p:cNvPr>
          <p:cNvSpPr/>
          <p:nvPr/>
        </p:nvSpPr>
        <p:spPr>
          <a:xfrm>
            <a:off x="7815102" y="2742827"/>
            <a:ext cx="1072414" cy="34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accent1">
                    <a:lumMod val="50000"/>
                  </a:schemeClr>
                </a:solidFill>
                <a:cs typeface="Al-KsorZulfiMath" panose="02010000000000000000" pitchFamily="2" charset="-78"/>
              </a:rPr>
              <a:t>{ ا - ب } 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xmlns="" id="{AEC54E4C-3EA4-4214-B25E-57E2C1C1A253}"/>
              </a:ext>
            </a:extLst>
          </p:cNvPr>
          <p:cNvSpPr/>
          <p:nvPr/>
        </p:nvSpPr>
        <p:spPr>
          <a:xfrm>
            <a:off x="7361522" y="3059006"/>
            <a:ext cx="2622978" cy="462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6">
                    <a:lumMod val="75000"/>
                  </a:schemeClr>
                </a:solidFill>
                <a:cs typeface="Al-KsorZulfiMath" panose="02010000000000000000" pitchFamily="2" charset="-78"/>
              </a:rPr>
              <a:t>= ا@ - اب - اب + ب@</a:t>
            </a:r>
          </a:p>
        </p:txBody>
      </p:sp>
      <p:sp>
        <p:nvSpPr>
          <p:cNvPr id="90" name="مستطيل 89">
            <a:extLst>
              <a:ext uri="{FF2B5EF4-FFF2-40B4-BE49-F238E27FC236}">
                <a16:creationId xmlns:a16="http://schemas.microsoft.com/office/drawing/2014/main" xmlns="" id="{90FF19FC-8228-470F-9E85-55AD22FB957A}"/>
              </a:ext>
            </a:extLst>
          </p:cNvPr>
          <p:cNvSpPr/>
          <p:nvPr/>
        </p:nvSpPr>
        <p:spPr>
          <a:xfrm>
            <a:off x="7369538" y="3343757"/>
            <a:ext cx="2622978" cy="462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Al-KsorZulfiMath" panose="02010000000000000000" pitchFamily="2" charset="-78"/>
              </a:rPr>
              <a:t>  = ا@ - </a:t>
            </a:r>
            <a:r>
              <a:rPr lang="ar-SA" sz="2400" dirty="0">
                <a:solidFill>
                  <a:schemeClr val="accent2">
                    <a:lumMod val="75000"/>
                  </a:schemeClr>
                </a:solidFill>
                <a:cs typeface="Al-KsorZulfiMath" panose="02010000000000000000" pitchFamily="2" charset="-78"/>
              </a:rPr>
              <a:t>ذاب </a:t>
            </a:r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Al-KsorZulfiMath" panose="02010000000000000000" pitchFamily="2" charset="-78"/>
              </a:rPr>
              <a:t> + ب@</a:t>
            </a:r>
          </a:p>
        </p:txBody>
      </p: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xmlns="" id="{6ECE17FD-D73E-4FD5-989F-704874CAA34E}"/>
              </a:ext>
            </a:extLst>
          </p:cNvPr>
          <p:cNvGrpSpPr/>
          <p:nvPr/>
        </p:nvGrpSpPr>
        <p:grpSpPr>
          <a:xfrm>
            <a:off x="4054791" y="1240525"/>
            <a:ext cx="1812279" cy="508725"/>
            <a:chOff x="9330251" y="3284872"/>
            <a:chExt cx="1694746" cy="990479"/>
          </a:xfrm>
        </p:grpSpPr>
        <p:pic>
          <p:nvPicPr>
            <p:cNvPr id="93" name="صورة 92">
              <a:extLst>
                <a:ext uri="{FF2B5EF4-FFF2-40B4-BE49-F238E27FC236}">
                  <a16:creationId xmlns:a16="http://schemas.microsoft.com/office/drawing/2014/main" xmlns="" id="{37638D8A-7989-45AC-99CC-56C2A697F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72" r="51780" b="50829"/>
            <a:stretch/>
          </p:blipFill>
          <p:spPr>
            <a:xfrm flipH="1">
              <a:off x="9330251" y="3284872"/>
              <a:ext cx="1694746" cy="990479"/>
            </a:xfrm>
            <a:prstGeom prst="rect">
              <a:avLst/>
            </a:prstGeom>
          </p:spPr>
        </p:pic>
        <p:sp>
          <p:nvSpPr>
            <p:cNvPr id="94" name="مستطيل 93">
              <a:extLst>
                <a:ext uri="{FF2B5EF4-FFF2-40B4-BE49-F238E27FC236}">
                  <a16:creationId xmlns:a16="http://schemas.microsoft.com/office/drawing/2014/main" xmlns="" id="{811BE122-2C0B-461C-AD5A-D018359C3DE6}"/>
                </a:ext>
              </a:extLst>
            </p:cNvPr>
            <p:cNvSpPr/>
            <p:nvPr/>
          </p:nvSpPr>
          <p:spPr>
            <a:xfrm>
              <a:off x="9523380" y="3638721"/>
              <a:ext cx="850219" cy="4419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chemeClr val="accent6">
                      <a:lumMod val="75000"/>
                    </a:schemeClr>
                  </a:solidFill>
                  <a:cs typeface="Barada Reqa" pitchFamily="2" charset="-78"/>
                </a:rPr>
                <a:t>مثال</a:t>
              </a:r>
            </a:p>
          </p:txBody>
        </p:sp>
      </p:grpSp>
      <p:pic>
        <p:nvPicPr>
          <p:cNvPr id="103" name="صورة 102">
            <a:extLst>
              <a:ext uri="{FF2B5EF4-FFF2-40B4-BE49-F238E27FC236}">
                <a16:creationId xmlns:a16="http://schemas.microsoft.com/office/drawing/2014/main" xmlns="" id="{7C40A45C-6AAF-49F7-AC4D-47C094F854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01" y="2344476"/>
            <a:ext cx="932041" cy="4455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A410724-F044-44D2-8A34-E37DDDBEC0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31" y="1511884"/>
            <a:ext cx="2383940" cy="553845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xmlns="" id="{5680AD9C-AA4E-452C-9A03-06A5BFAE2B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51" y="1856693"/>
            <a:ext cx="2257740" cy="352474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5316214B-EE0E-407F-BFC0-819B60D947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14" y="4199473"/>
            <a:ext cx="1568757" cy="4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899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7" grpId="0"/>
      <p:bldP spid="88" grpId="0"/>
      <p:bldP spid="86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D14A719-88DD-4048-8875-450C7F4D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58" y="711966"/>
            <a:ext cx="4953338" cy="5373215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xmlns="" id="{53AC5413-44D7-4ADC-85B4-008630D1D141}"/>
              </a:ext>
            </a:extLst>
          </p:cNvPr>
          <p:cNvSpPr/>
          <p:nvPr/>
        </p:nvSpPr>
        <p:spPr>
          <a:xfrm>
            <a:off x="6095998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xmlns="" id="{55C2DBBE-E362-4B47-821B-2F7EA41000AF}"/>
              </a:ext>
            </a:extLst>
          </p:cNvPr>
          <p:cNvSpPr/>
          <p:nvPr/>
        </p:nvSpPr>
        <p:spPr>
          <a:xfrm>
            <a:off x="862741" y="606014"/>
            <a:ext cx="10466513" cy="574502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2DF4136-49E2-4E61-AAE1-29D2DC69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2" y="845840"/>
            <a:ext cx="4953338" cy="5379300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" name="شكل حر: شكل 5">
            <a:extLst>
              <a:ext uri="{FF2B5EF4-FFF2-40B4-BE49-F238E27FC236}">
                <a16:creationId xmlns:a16="http://schemas.microsoft.com/office/drawing/2014/main" xmlns="" id="{16867096-8579-4043-8B07-A96A7BC47041}"/>
              </a:ext>
            </a:extLst>
          </p:cNvPr>
          <p:cNvSpPr/>
          <p:nvPr/>
        </p:nvSpPr>
        <p:spPr>
          <a:xfrm>
            <a:off x="1203695" y="886245"/>
            <a:ext cx="4877455" cy="529867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EECBBA4-3C03-4BF1-9DF7-C338E1888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58" y="845840"/>
            <a:ext cx="4953338" cy="5379300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57F5CC4C-C637-4A78-90D0-9BB7AB4EDA95}"/>
              </a:ext>
            </a:extLst>
          </p:cNvPr>
          <p:cNvSpPr/>
          <p:nvPr/>
        </p:nvSpPr>
        <p:spPr>
          <a:xfrm>
            <a:off x="6110847" y="886245"/>
            <a:ext cx="4877638" cy="529867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3BB8AB5A-D78B-4B5F-B06C-73D826404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24" y="778903"/>
            <a:ext cx="5044615" cy="5379300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xmlns="" id="{2C21E210-2954-431B-A222-3CCB4E1BA8D1}"/>
              </a:ext>
            </a:extLst>
          </p:cNvPr>
          <p:cNvSpPr/>
          <p:nvPr/>
        </p:nvSpPr>
        <p:spPr>
          <a:xfrm flipH="1">
            <a:off x="10669624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مفاهيم2</a:t>
            </a: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27DA55FC-E516-4B9D-BD44-94D70365BF8C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  </a:t>
            </a: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Barada Reqa" pitchFamily="2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مفاهيم</a:t>
            </a: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Barada Reqa" pitchFamily="2" charset="-78"/>
              </a:rPr>
              <a:t>3</a:t>
            </a: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xmlns="" id="{1AF6BA0E-4F66-4A8A-9A9D-0E27B52836E7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xmlns="" id="{2C99784C-9A40-4959-9DD3-8821FC687F97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8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xmlns="" id="{B98C4BB9-0D80-414E-963D-66633EA5CF63}"/>
              </a:ext>
            </a:extLst>
          </p:cNvPr>
          <p:cNvSpPr/>
          <p:nvPr/>
        </p:nvSpPr>
        <p:spPr>
          <a:xfrm>
            <a:off x="144204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مفاهيم1</a:t>
            </a:r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xmlns="" id="{E47A4AF3-B93A-4F26-9DDD-34F6F0685D9A}"/>
              </a:ext>
            </a:extLst>
          </p:cNvPr>
          <p:cNvSpPr/>
          <p:nvPr/>
        </p:nvSpPr>
        <p:spPr>
          <a:xfrm>
            <a:off x="1114791" y="817544"/>
            <a:ext cx="4966360" cy="529873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1A527BCC-D9E0-4656-A417-6116D3F1E3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488" y="778903"/>
            <a:ext cx="5056786" cy="537930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xmlns="" id="{BD6FA662-C507-4014-B6F5-71C75E0207CF}"/>
              </a:ext>
            </a:extLst>
          </p:cNvPr>
          <p:cNvSpPr/>
          <p:nvPr/>
        </p:nvSpPr>
        <p:spPr>
          <a:xfrm>
            <a:off x="6095999" y="817544"/>
            <a:ext cx="4981207" cy="529873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5417CCCC-4444-4C21-A70C-04DCCBDF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2" y="711966"/>
            <a:ext cx="4953338" cy="5373215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xmlns="" id="{6FEB82DD-A66D-46B1-B549-CBE5DE66E116}"/>
              </a:ext>
            </a:extLst>
          </p:cNvPr>
          <p:cNvSpPr/>
          <p:nvPr/>
        </p:nvSpPr>
        <p:spPr>
          <a:xfrm>
            <a:off x="1206639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xmlns="" id="{4D33CEA6-124C-4EB4-A9C8-54CA2FA89187}"/>
              </a:ext>
            </a:extLst>
          </p:cNvPr>
          <p:cNvSpPr/>
          <p:nvPr/>
        </p:nvSpPr>
        <p:spPr>
          <a:xfrm>
            <a:off x="1559983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1" name="شكل حر: شكل 20">
            <a:extLst>
              <a:ext uri="{FF2B5EF4-FFF2-40B4-BE49-F238E27FC236}">
                <a16:creationId xmlns:a16="http://schemas.microsoft.com/office/drawing/2014/main" xmlns="" id="{C6E3757E-0CB4-44F6-A072-CA8060A44202}"/>
              </a:ext>
            </a:extLst>
          </p:cNvPr>
          <p:cNvSpPr/>
          <p:nvPr/>
        </p:nvSpPr>
        <p:spPr>
          <a:xfrm>
            <a:off x="1559983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xmlns="" id="{CADBF0A7-B559-49A0-892F-263CDE350802}"/>
              </a:ext>
            </a:extLst>
          </p:cNvPr>
          <p:cNvSpPr/>
          <p:nvPr/>
        </p:nvSpPr>
        <p:spPr>
          <a:xfrm>
            <a:off x="1559983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xmlns="" id="{F8363D56-09BD-4A6C-A684-75CB8C9C5199}"/>
              </a:ext>
            </a:extLst>
          </p:cNvPr>
          <p:cNvSpPr/>
          <p:nvPr/>
        </p:nvSpPr>
        <p:spPr>
          <a:xfrm>
            <a:off x="1559983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xmlns="" id="{9032BEA2-F8C6-4429-8805-39E54F3A8224}"/>
              </a:ext>
            </a:extLst>
          </p:cNvPr>
          <p:cNvSpPr/>
          <p:nvPr/>
        </p:nvSpPr>
        <p:spPr>
          <a:xfrm>
            <a:off x="1559983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xmlns="" id="{EA0FF9DA-FA67-4E2F-B092-7D7A6DA88BD9}"/>
              </a:ext>
            </a:extLst>
          </p:cNvPr>
          <p:cNvSpPr/>
          <p:nvPr/>
        </p:nvSpPr>
        <p:spPr>
          <a:xfrm>
            <a:off x="1559983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xmlns="" id="{C74C32D5-AAE8-4F4B-9288-4A0A61C74B72}"/>
              </a:ext>
            </a:extLst>
          </p:cNvPr>
          <p:cNvSpPr/>
          <p:nvPr/>
        </p:nvSpPr>
        <p:spPr>
          <a:xfrm>
            <a:off x="1559983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031F6835-12E1-4334-AF77-801A038AF286}"/>
              </a:ext>
            </a:extLst>
          </p:cNvPr>
          <p:cNvSpPr/>
          <p:nvPr/>
        </p:nvSpPr>
        <p:spPr>
          <a:xfrm>
            <a:off x="1559983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A7B52DF2-E16E-4656-8855-37902654FB1F}"/>
              </a:ext>
            </a:extLst>
          </p:cNvPr>
          <p:cNvSpPr/>
          <p:nvPr/>
        </p:nvSpPr>
        <p:spPr>
          <a:xfrm>
            <a:off x="1559983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A7F031B5-E065-4061-9F8F-B2CCC6BB355F}"/>
              </a:ext>
            </a:extLst>
          </p:cNvPr>
          <p:cNvSpPr/>
          <p:nvPr/>
        </p:nvSpPr>
        <p:spPr>
          <a:xfrm>
            <a:off x="1559983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xmlns="" id="{2E16DE7F-CCEA-495F-BBDF-97FC3A60FEC0}"/>
              </a:ext>
            </a:extLst>
          </p:cNvPr>
          <p:cNvSpPr/>
          <p:nvPr/>
        </p:nvSpPr>
        <p:spPr>
          <a:xfrm>
            <a:off x="1559983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F22F0F3A-29DC-4D5C-9519-D607354521C2}"/>
              </a:ext>
            </a:extLst>
          </p:cNvPr>
          <p:cNvSpPr/>
          <p:nvPr/>
        </p:nvSpPr>
        <p:spPr>
          <a:xfrm>
            <a:off x="1559983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E08D397B-918E-4EC0-8C5D-2FAB34B13FCD}"/>
              </a:ext>
            </a:extLst>
          </p:cNvPr>
          <p:cNvSpPr/>
          <p:nvPr/>
        </p:nvSpPr>
        <p:spPr>
          <a:xfrm>
            <a:off x="1559983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56CDEB62-FD54-472D-9C4E-0A052BC1F982}"/>
              </a:ext>
            </a:extLst>
          </p:cNvPr>
          <p:cNvSpPr/>
          <p:nvPr/>
        </p:nvSpPr>
        <p:spPr>
          <a:xfrm>
            <a:off x="1559983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A017A333-C619-49D6-8E63-952FB73455F1}"/>
              </a:ext>
            </a:extLst>
          </p:cNvPr>
          <p:cNvSpPr/>
          <p:nvPr/>
        </p:nvSpPr>
        <p:spPr>
          <a:xfrm>
            <a:off x="1559983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xmlns="" id="{51BC4B88-3120-4C2B-A3EA-AFDCD5E2996B}"/>
              </a:ext>
            </a:extLst>
          </p:cNvPr>
          <p:cNvSpPr/>
          <p:nvPr/>
        </p:nvSpPr>
        <p:spPr>
          <a:xfrm>
            <a:off x="6464639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xmlns="" id="{0E4214EF-9904-499E-B77B-B804A06D53D0}"/>
              </a:ext>
            </a:extLst>
          </p:cNvPr>
          <p:cNvSpPr/>
          <p:nvPr/>
        </p:nvSpPr>
        <p:spPr>
          <a:xfrm>
            <a:off x="6464639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xmlns="" id="{4F53E7AD-B909-48D6-9D36-F864D38B35F9}"/>
              </a:ext>
            </a:extLst>
          </p:cNvPr>
          <p:cNvSpPr/>
          <p:nvPr/>
        </p:nvSpPr>
        <p:spPr>
          <a:xfrm>
            <a:off x="6464639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xmlns="" id="{734F9ED2-9940-449D-8032-2F0E0EBA0A43}"/>
              </a:ext>
            </a:extLst>
          </p:cNvPr>
          <p:cNvSpPr/>
          <p:nvPr/>
        </p:nvSpPr>
        <p:spPr>
          <a:xfrm>
            <a:off x="6464639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xmlns="" id="{5AFB4288-1EC7-46FA-A0A9-3DE64FD45DAD}"/>
              </a:ext>
            </a:extLst>
          </p:cNvPr>
          <p:cNvSpPr/>
          <p:nvPr/>
        </p:nvSpPr>
        <p:spPr>
          <a:xfrm>
            <a:off x="6464639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xmlns="" id="{F6978BB1-3BAF-4203-B568-3D616E1177DA}"/>
              </a:ext>
            </a:extLst>
          </p:cNvPr>
          <p:cNvSpPr/>
          <p:nvPr/>
        </p:nvSpPr>
        <p:spPr>
          <a:xfrm>
            <a:off x="6464639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شكل حر: شكل 40">
            <a:extLst>
              <a:ext uri="{FF2B5EF4-FFF2-40B4-BE49-F238E27FC236}">
                <a16:creationId xmlns:a16="http://schemas.microsoft.com/office/drawing/2014/main" xmlns="" id="{FA980ABA-A4EA-4844-8CC1-0C5262207F1F}"/>
              </a:ext>
            </a:extLst>
          </p:cNvPr>
          <p:cNvSpPr/>
          <p:nvPr/>
        </p:nvSpPr>
        <p:spPr>
          <a:xfrm>
            <a:off x="6464639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xmlns="" id="{FDCC2169-31B6-4176-9A1B-1A251AB2E50D}"/>
              </a:ext>
            </a:extLst>
          </p:cNvPr>
          <p:cNvSpPr/>
          <p:nvPr/>
        </p:nvSpPr>
        <p:spPr>
          <a:xfrm>
            <a:off x="6464639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3" name="شكل حر: شكل 42">
            <a:extLst>
              <a:ext uri="{FF2B5EF4-FFF2-40B4-BE49-F238E27FC236}">
                <a16:creationId xmlns:a16="http://schemas.microsoft.com/office/drawing/2014/main" xmlns="" id="{FB7274E0-56E0-44D9-94A8-78662EC42E67}"/>
              </a:ext>
            </a:extLst>
          </p:cNvPr>
          <p:cNvSpPr/>
          <p:nvPr/>
        </p:nvSpPr>
        <p:spPr>
          <a:xfrm>
            <a:off x="6464639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4" name="شكل حر: شكل 43">
            <a:extLst>
              <a:ext uri="{FF2B5EF4-FFF2-40B4-BE49-F238E27FC236}">
                <a16:creationId xmlns:a16="http://schemas.microsoft.com/office/drawing/2014/main" xmlns="" id="{CD2C54DE-60C5-415D-8360-E5A57CEBCA9F}"/>
              </a:ext>
            </a:extLst>
          </p:cNvPr>
          <p:cNvSpPr/>
          <p:nvPr/>
        </p:nvSpPr>
        <p:spPr>
          <a:xfrm>
            <a:off x="6464639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xmlns="" id="{58688939-AE9B-4C22-AB57-A7794E8CDE9A}"/>
              </a:ext>
            </a:extLst>
          </p:cNvPr>
          <p:cNvSpPr/>
          <p:nvPr/>
        </p:nvSpPr>
        <p:spPr>
          <a:xfrm>
            <a:off x="6464639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6" name="شكل حر: شكل 45">
            <a:extLst>
              <a:ext uri="{FF2B5EF4-FFF2-40B4-BE49-F238E27FC236}">
                <a16:creationId xmlns:a16="http://schemas.microsoft.com/office/drawing/2014/main" xmlns="" id="{179E95DD-1512-46B6-AEC5-F90B4B461EFB}"/>
              </a:ext>
            </a:extLst>
          </p:cNvPr>
          <p:cNvSpPr/>
          <p:nvPr/>
        </p:nvSpPr>
        <p:spPr>
          <a:xfrm>
            <a:off x="6464639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7" name="شكل حر: شكل 46">
            <a:extLst>
              <a:ext uri="{FF2B5EF4-FFF2-40B4-BE49-F238E27FC236}">
                <a16:creationId xmlns:a16="http://schemas.microsoft.com/office/drawing/2014/main" xmlns="" id="{6F3DA943-F4C9-4267-9DC1-78FC2E48A06A}"/>
              </a:ext>
            </a:extLst>
          </p:cNvPr>
          <p:cNvSpPr/>
          <p:nvPr/>
        </p:nvSpPr>
        <p:spPr>
          <a:xfrm>
            <a:off x="6464639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xmlns="" id="{A5A3E98B-258E-4914-B1F2-31EE5C4B0110}"/>
              </a:ext>
            </a:extLst>
          </p:cNvPr>
          <p:cNvSpPr/>
          <p:nvPr/>
        </p:nvSpPr>
        <p:spPr>
          <a:xfrm>
            <a:off x="6464639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9" name="شكل حر: شكل 48">
            <a:extLst>
              <a:ext uri="{FF2B5EF4-FFF2-40B4-BE49-F238E27FC236}">
                <a16:creationId xmlns:a16="http://schemas.microsoft.com/office/drawing/2014/main" xmlns="" id="{3B537047-4A54-45CA-B14C-14A55230A77A}"/>
              </a:ext>
            </a:extLst>
          </p:cNvPr>
          <p:cNvSpPr/>
          <p:nvPr/>
        </p:nvSpPr>
        <p:spPr>
          <a:xfrm>
            <a:off x="6464639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id="{3C7769F3-E122-47A4-BC81-D052E6075F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0"/>
          <a:stretch/>
        </p:blipFill>
        <p:spPr>
          <a:xfrm>
            <a:off x="5900891" y="787954"/>
            <a:ext cx="456646" cy="5321143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3BACFAC3-A318-4610-8A73-09AB1A0742C2}"/>
              </a:ext>
            </a:extLst>
          </p:cNvPr>
          <p:cNvSpPr txBox="1"/>
          <p:nvPr/>
        </p:nvSpPr>
        <p:spPr>
          <a:xfrm>
            <a:off x="9674852" y="570577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5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xmlns="" id="{4FE84219-CB65-409A-A6E6-ED413B8884C0}"/>
              </a:ext>
            </a:extLst>
          </p:cNvPr>
          <p:cNvSpPr txBox="1"/>
          <p:nvPr/>
        </p:nvSpPr>
        <p:spPr>
          <a:xfrm>
            <a:off x="4718018" y="570830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6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pic>
        <p:nvPicPr>
          <p:cNvPr id="104" name="صورة 10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9B96635-BAFC-4EFF-BFF7-83EED5021C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pSp>
        <p:nvGrpSpPr>
          <p:cNvPr id="144" name="مجموعة 143">
            <a:extLst>
              <a:ext uri="{FF2B5EF4-FFF2-40B4-BE49-F238E27FC236}">
                <a16:creationId xmlns:a16="http://schemas.microsoft.com/office/drawing/2014/main" xmlns="" id="{83A88C3A-4287-49C0-96B2-D1F646C8BD6E}"/>
              </a:ext>
            </a:extLst>
          </p:cNvPr>
          <p:cNvGrpSpPr/>
          <p:nvPr/>
        </p:nvGrpSpPr>
        <p:grpSpPr>
          <a:xfrm>
            <a:off x="7519737" y="1031822"/>
            <a:ext cx="3550483" cy="1205330"/>
            <a:chOff x="7483642" y="899811"/>
            <a:chExt cx="3502096" cy="1206985"/>
          </a:xfrm>
        </p:grpSpPr>
        <p:pic>
          <p:nvPicPr>
            <p:cNvPr id="145" name="صورة 144">
              <a:extLst>
                <a:ext uri="{FF2B5EF4-FFF2-40B4-BE49-F238E27FC236}">
                  <a16:creationId xmlns:a16="http://schemas.microsoft.com/office/drawing/2014/main" xmlns="" id="{EF0AB886-78B7-4295-B072-974CF6DD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642" y="899811"/>
              <a:ext cx="3502096" cy="1206985"/>
            </a:xfrm>
            <a:prstGeom prst="rect">
              <a:avLst/>
            </a:prstGeom>
          </p:spPr>
        </p:pic>
        <p:pic>
          <p:nvPicPr>
            <p:cNvPr id="146" name="صورة 145">
              <a:extLst>
                <a:ext uri="{FF2B5EF4-FFF2-40B4-BE49-F238E27FC236}">
                  <a16:creationId xmlns:a16="http://schemas.microsoft.com/office/drawing/2014/main" xmlns="" id="{C23083DD-101A-4BFA-A49A-7FC5209B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829" y="1295518"/>
              <a:ext cx="1876687" cy="419158"/>
            </a:xfrm>
            <a:prstGeom prst="rect">
              <a:avLst/>
            </a:prstGeom>
          </p:spPr>
        </p:pic>
      </p:grpSp>
      <p:pic>
        <p:nvPicPr>
          <p:cNvPr id="57" name="صورة 56">
            <a:extLst>
              <a:ext uri="{FF2B5EF4-FFF2-40B4-BE49-F238E27FC236}">
                <a16:creationId xmlns:a16="http://schemas.microsoft.com/office/drawing/2014/main" xmlns="" id="{A3D6E5B6-F2B1-4DCE-B276-DE4E8DABCE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747" y="2485225"/>
            <a:ext cx="1712361" cy="431002"/>
          </a:xfrm>
          <a:prstGeom prst="rect">
            <a:avLst/>
          </a:prstGeom>
        </p:spPr>
      </p:pic>
      <p:pic>
        <p:nvPicPr>
          <p:cNvPr id="148" name="صورة 147">
            <a:extLst>
              <a:ext uri="{FF2B5EF4-FFF2-40B4-BE49-F238E27FC236}">
                <a16:creationId xmlns:a16="http://schemas.microsoft.com/office/drawing/2014/main" xmlns="" id="{F94C0446-30B2-490B-A5F9-F731238488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18" y="904013"/>
            <a:ext cx="4508019" cy="239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816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9EDA202D-7517-402A-92FA-DB78E020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58" y="711966"/>
            <a:ext cx="4953338" cy="5373215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xmlns="" id="{122ADB17-49A9-49DA-B3BE-78FC68F366B1}"/>
              </a:ext>
            </a:extLst>
          </p:cNvPr>
          <p:cNvSpPr/>
          <p:nvPr/>
        </p:nvSpPr>
        <p:spPr>
          <a:xfrm>
            <a:off x="6095998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xmlns="" id="{2BC84233-F3A8-4846-A4F1-971E88E74207}"/>
              </a:ext>
            </a:extLst>
          </p:cNvPr>
          <p:cNvSpPr/>
          <p:nvPr/>
        </p:nvSpPr>
        <p:spPr>
          <a:xfrm>
            <a:off x="862741" y="606014"/>
            <a:ext cx="10466513" cy="574502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C1022F1-9DC3-45BA-85F1-737B457CE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002" y="845840"/>
            <a:ext cx="4953338" cy="5379300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" name="شكل حر: شكل 5">
            <a:extLst>
              <a:ext uri="{FF2B5EF4-FFF2-40B4-BE49-F238E27FC236}">
                <a16:creationId xmlns:a16="http://schemas.microsoft.com/office/drawing/2014/main" xmlns="" id="{D3C25A57-C681-491D-B3DA-B9F0399F5375}"/>
              </a:ext>
            </a:extLst>
          </p:cNvPr>
          <p:cNvSpPr/>
          <p:nvPr/>
        </p:nvSpPr>
        <p:spPr>
          <a:xfrm>
            <a:off x="1203695" y="886245"/>
            <a:ext cx="4877455" cy="529867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933F97B-4407-44AD-A340-D3D23D49A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658" y="845840"/>
            <a:ext cx="4953338" cy="5379300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4F190F11-84E6-4C00-AF9B-61B195F5A2F5}"/>
              </a:ext>
            </a:extLst>
          </p:cNvPr>
          <p:cNvSpPr/>
          <p:nvPr/>
        </p:nvSpPr>
        <p:spPr>
          <a:xfrm>
            <a:off x="6110847" y="886245"/>
            <a:ext cx="4877638" cy="529867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D98DD4C-72DE-48A1-B1CC-1B7EE3833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24" y="778903"/>
            <a:ext cx="5044615" cy="5379300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xmlns="" id="{19D00D5F-BCE1-4EA4-94E1-6CF57ADD2D35}"/>
              </a:ext>
            </a:extLst>
          </p:cNvPr>
          <p:cNvSpPr/>
          <p:nvPr/>
        </p:nvSpPr>
        <p:spPr>
          <a:xfrm>
            <a:off x="132246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مفاهيم2</a:t>
            </a: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299B9D54-BFCD-48C2-85F4-6A08940B8C7D}"/>
              </a:ext>
            </a:extLst>
          </p:cNvPr>
          <p:cNvSpPr/>
          <p:nvPr/>
        </p:nvSpPr>
        <p:spPr>
          <a:xfrm flipH="1">
            <a:off x="1077122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مفاهيم3</a:t>
            </a: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xmlns="" id="{69596FEF-35F3-421C-A469-A671025C91A1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xmlns="" id="{079A50E7-A029-454D-B6D2-6D2923FBBF5E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8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xmlns="" id="{96ED7F98-2D57-4F39-8CF8-076F21994BB5}"/>
              </a:ext>
            </a:extLst>
          </p:cNvPr>
          <p:cNvSpPr/>
          <p:nvPr/>
        </p:nvSpPr>
        <p:spPr>
          <a:xfrm>
            <a:off x="144204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 1</a:t>
            </a:r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xmlns="" id="{2375090D-82A4-4243-8061-16046858F7E7}"/>
              </a:ext>
            </a:extLst>
          </p:cNvPr>
          <p:cNvSpPr/>
          <p:nvPr/>
        </p:nvSpPr>
        <p:spPr>
          <a:xfrm>
            <a:off x="1114791" y="817544"/>
            <a:ext cx="4966360" cy="529873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7710BC92-0D6F-43AC-8A02-15131B635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488" y="778903"/>
            <a:ext cx="5056786" cy="537930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xmlns="" id="{5AFE9E76-4013-469C-AE94-FA618AF42611}"/>
              </a:ext>
            </a:extLst>
          </p:cNvPr>
          <p:cNvSpPr/>
          <p:nvPr/>
        </p:nvSpPr>
        <p:spPr>
          <a:xfrm>
            <a:off x="6095999" y="817544"/>
            <a:ext cx="4981207" cy="529873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72B6A8BA-F271-4DF3-9ADF-DE9EAAE01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2" y="711966"/>
            <a:ext cx="4953338" cy="5373215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xmlns="" id="{62489ECC-B4F0-4AB3-8327-54BEF51CEEB8}"/>
              </a:ext>
            </a:extLst>
          </p:cNvPr>
          <p:cNvSpPr/>
          <p:nvPr/>
        </p:nvSpPr>
        <p:spPr>
          <a:xfrm>
            <a:off x="1206639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xmlns="" id="{C0C15C2A-DA35-47B5-BC19-A716FA41612A}"/>
              </a:ext>
            </a:extLst>
          </p:cNvPr>
          <p:cNvSpPr/>
          <p:nvPr/>
        </p:nvSpPr>
        <p:spPr>
          <a:xfrm>
            <a:off x="1559983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1" name="شكل حر: شكل 20">
            <a:extLst>
              <a:ext uri="{FF2B5EF4-FFF2-40B4-BE49-F238E27FC236}">
                <a16:creationId xmlns:a16="http://schemas.microsoft.com/office/drawing/2014/main" xmlns="" id="{B96557AF-DC0A-4680-BBA5-9217FD490E64}"/>
              </a:ext>
            </a:extLst>
          </p:cNvPr>
          <p:cNvSpPr/>
          <p:nvPr/>
        </p:nvSpPr>
        <p:spPr>
          <a:xfrm>
            <a:off x="1559983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xmlns="" id="{441841C1-8F18-40BB-B74D-3B6875570C9D}"/>
              </a:ext>
            </a:extLst>
          </p:cNvPr>
          <p:cNvSpPr/>
          <p:nvPr/>
        </p:nvSpPr>
        <p:spPr>
          <a:xfrm>
            <a:off x="1559983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xmlns="" id="{88BE59B5-D84B-4AB2-BF47-3BD37FE9D218}"/>
              </a:ext>
            </a:extLst>
          </p:cNvPr>
          <p:cNvSpPr/>
          <p:nvPr/>
        </p:nvSpPr>
        <p:spPr>
          <a:xfrm>
            <a:off x="1559983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xmlns="" id="{327BFD08-5401-454B-AA4C-73F2CE303852}"/>
              </a:ext>
            </a:extLst>
          </p:cNvPr>
          <p:cNvSpPr/>
          <p:nvPr/>
        </p:nvSpPr>
        <p:spPr>
          <a:xfrm>
            <a:off x="1559983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xmlns="" id="{56A27DA6-A33F-485C-AE24-D8649D8D6389}"/>
              </a:ext>
            </a:extLst>
          </p:cNvPr>
          <p:cNvSpPr/>
          <p:nvPr/>
        </p:nvSpPr>
        <p:spPr>
          <a:xfrm>
            <a:off x="1559983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xmlns="" id="{321AE030-FCAB-4C4B-9738-DA97C412D81C}"/>
              </a:ext>
            </a:extLst>
          </p:cNvPr>
          <p:cNvSpPr/>
          <p:nvPr/>
        </p:nvSpPr>
        <p:spPr>
          <a:xfrm>
            <a:off x="1559983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C4221694-A86E-47F4-94C4-D181AA4B030C}"/>
              </a:ext>
            </a:extLst>
          </p:cNvPr>
          <p:cNvSpPr/>
          <p:nvPr/>
        </p:nvSpPr>
        <p:spPr>
          <a:xfrm>
            <a:off x="1559983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6E11E480-5A39-4A9D-B616-7AB0102832D1}"/>
              </a:ext>
            </a:extLst>
          </p:cNvPr>
          <p:cNvSpPr/>
          <p:nvPr/>
        </p:nvSpPr>
        <p:spPr>
          <a:xfrm>
            <a:off x="1559983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A0BECA61-87BF-478C-80C0-4A43400BA810}"/>
              </a:ext>
            </a:extLst>
          </p:cNvPr>
          <p:cNvSpPr/>
          <p:nvPr/>
        </p:nvSpPr>
        <p:spPr>
          <a:xfrm>
            <a:off x="1559983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xmlns="" id="{03ACE2AF-836B-4CAF-9343-936F1DF89B3B}"/>
              </a:ext>
            </a:extLst>
          </p:cNvPr>
          <p:cNvSpPr/>
          <p:nvPr/>
        </p:nvSpPr>
        <p:spPr>
          <a:xfrm>
            <a:off x="1559983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1B0B0FFA-F0ED-4102-B144-AD16B2DEECF8}"/>
              </a:ext>
            </a:extLst>
          </p:cNvPr>
          <p:cNvSpPr/>
          <p:nvPr/>
        </p:nvSpPr>
        <p:spPr>
          <a:xfrm>
            <a:off x="1559983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D8790247-B6B3-424F-9AA7-928822388BEA}"/>
              </a:ext>
            </a:extLst>
          </p:cNvPr>
          <p:cNvSpPr/>
          <p:nvPr/>
        </p:nvSpPr>
        <p:spPr>
          <a:xfrm>
            <a:off x="1559983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5BCDF0F9-0700-434B-96A8-9356F393D0B5}"/>
              </a:ext>
            </a:extLst>
          </p:cNvPr>
          <p:cNvSpPr/>
          <p:nvPr/>
        </p:nvSpPr>
        <p:spPr>
          <a:xfrm>
            <a:off x="1559983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06B83D8B-1E88-4AD7-ABBB-FBD762C990D0}"/>
              </a:ext>
            </a:extLst>
          </p:cNvPr>
          <p:cNvSpPr/>
          <p:nvPr/>
        </p:nvSpPr>
        <p:spPr>
          <a:xfrm>
            <a:off x="1559983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xmlns="" id="{116A93EE-9615-4CB6-A9CA-D42FE123C62C}"/>
              </a:ext>
            </a:extLst>
          </p:cNvPr>
          <p:cNvSpPr/>
          <p:nvPr/>
        </p:nvSpPr>
        <p:spPr>
          <a:xfrm>
            <a:off x="6464639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xmlns="" id="{B500F3BE-58CC-41B4-8962-788D36A4FFA6}"/>
              </a:ext>
            </a:extLst>
          </p:cNvPr>
          <p:cNvSpPr/>
          <p:nvPr/>
        </p:nvSpPr>
        <p:spPr>
          <a:xfrm>
            <a:off x="6464639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xmlns="" id="{A8711A6B-FF19-4F1E-AD88-5DD5BF710F09}"/>
              </a:ext>
            </a:extLst>
          </p:cNvPr>
          <p:cNvSpPr/>
          <p:nvPr/>
        </p:nvSpPr>
        <p:spPr>
          <a:xfrm>
            <a:off x="6464639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xmlns="" id="{16F40633-85B5-4BA2-9D6E-3FEFC8EB5172}"/>
              </a:ext>
            </a:extLst>
          </p:cNvPr>
          <p:cNvSpPr/>
          <p:nvPr/>
        </p:nvSpPr>
        <p:spPr>
          <a:xfrm>
            <a:off x="6464639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xmlns="" id="{11CB73E7-97C2-441E-91D3-BC1CAE64E400}"/>
              </a:ext>
            </a:extLst>
          </p:cNvPr>
          <p:cNvSpPr/>
          <p:nvPr/>
        </p:nvSpPr>
        <p:spPr>
          <a:xfrm>
            <a:off x="6464639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xmlns="" id="{FBFC1868-A7E4-4BBA-A974-7B0E3C951DFB}"/>
              </a:ext>
            </a:extLst>
          </p:cNvPr>
          <p:cNvSpPr/>
          <p:nvPr/>
        </p:nvSpPr>
        <p:spPr>
          <a:xfrm>
            <a:off x="6464639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شكل حر: شكل 40">
            <a:extLst>
              <a:ext uri="{FF2B5EF4-FFF2-40B4-BE49-F238E27FC236}">
                <a16:creationId xmlns:a16="http://schemas.microsoft.com/office/drawing/2014/main" xmlns="" id="{141C8F5E-BCD5-45F2-82E2-C44721035FD6}"/>
              </a:ext>
            </a:extLst>
          </p:cNvPr>
          <p:cNvSpPr/>
          <p:nvPr/>
        </p:nvSpPr>
        <p:spPr>
          <a:xfrm>
            <a:off x="6464639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xmlns="" id="{CDD95C07-EFBB-46F8-ACFE-14AB43E8D580}"/>
              </a:ext>
            </a:extLst>
          </p:cNvPr>
          <p:cNvSpPr/>
          <p:nvPr/>
        </p:nvSpPr>
        <p:spPr>
          <a:xfrm>
            <a:off x="6464639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3" name="شكل حر: شكل 42">
            <a:extLst>
              <a:ext uri="{FF2B5EF4-FFF2-40B4-BE49-F238E27FC236}">
                <a16:creationId xmlns:a16="http://schemas.microsoft.com/office/drawing/2014/main" xmlns="" id="{BCDC7115-E1F7-4905-95F3-B6E39AC38E4C}"/>
              </a:ext>
            </a:extLst>
          </p:cNvPr>
          <p:cNvSpPr/>
          <p:nvPr/>
        </p:nvSpPr>
        <p:spPr>
          <a:xfrm>
            <a:off x="6464639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4" name="شكل حر: شكل 43">
            <a:extLst>
              <a:ext uri="{FF2B5EF4-FFF2-40B4-BE49-F238E27FC236}">
                <a16:creationId xmlns:a16="http://schemas.microsoft.com/office/drawing/2014/main" xmlns="" id="{B154D4EB-F295-4CDB-9C20-BB10C9380663}"/>
              </a:ext>
            </a:extLst>
          </p:cNvPr>
          <p:cNvSpPr/>
          <p:nvPr/>
        </p:nvSpPr>
        <p:spPr>
          <a:xfrm>
            <a:off x="6464639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xmlns="" id="{6E7B1E58-7F45-4337-8970-80D4F5FF88DC}"/>
              </a:ext>
            </a:extLst>
          </p:cNvPr>
          <p:cNvSpPr/>
          <p:nvPr/>
        </p:nvSpPr>
        <p:spPr>
          <a:xfrm>
            <a:off x="6464639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6" name="شكل حر: شكل 45">
            <a:extLst>
              <a:ext uri="{FF2B5EF4-FFF2-40B4-BE49-F238E27FC236}">
                <a16:creationId xmlns:a16="http://schemas.microsoft.com/office/drawing/2014/main" xmlns="" id="{015C0FC4-9DF1-47A3-A74D-B08D7494C1E7}"/>
              </a:ext>
            </a:extLst>
          </p:cNvPr>
          <p:cNvSpPr/>
          <p:nvPr/>
        </p:nvSpPr>
        <p:spPr>
          <a:xfrm>
            <a:off x="6464639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7" name="شكل حر: شكل 46">
            <a:extLst>
              <a:ext uri="{FF2B5EF4-FFF2-40B4-BE49-F238E27FC236}">
                <a16:creationId xmlns:a16="http://schemas.microsoft.com/office/drawing/2014/main" xmlns="" id="{18531868-6CB7-4E99-A2FB-82A621A95C0D}"/>
              </a:ext>
            </a:extLst>
          </p:cNvPr>
          <p:cNvSpPr/>
          <p:nvPr/>
        </p:nvSpPr>
        <p:spPr>
          <a:xfrm>
            <a:off x="6464639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xmlns="" id="{566A883F-E2C7-4D56-A375-E97029F679BB}"/>
              </a:ext>
            </a:extLst>
          </p:cNvPr>
          <p:cNvSpPr/>
          <p:nvPr/>
        </p:nvSpPr>
        <p:spPr>
          <a:xfrm>
            <a:off x="6464639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9" name="شكل حر: شكل 48">
            <a:extLst>
              <a:ext uri="{FF2B5EF4-FFF2-40B4-BE49-F238E27FC236}">
                <a16:creationId xmlns:a16="http://schemas.microsoft.com/office/drawing/2014/main" xmlns="" id="{02AFB9C5-1B48-4FA3-BE13-3BFE0289FE3E}"/>
              </a:ext>
            </a:extLst>
          </p:cNvPr>
          <p:cNvSpPr/>
          <p:nvPr/>
        </p:nvSpPr>
        <p:spPr>
          <a:xfrm>
            <a:off x="6464639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id="{DD258DDB-B70B-46AF-BCF4-379F62981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0"/>
          <a:stretch/>
        </p:blipFill>
        <p:spPr>
          <a:xfrm>
            <a:off x="5900891" y="787954"/>
            <a:ext cx="456646" cy="5321143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72FFDDCB-7D79-4B95-9F38-64E583FA9098}"/>
              </a:ext>
            </a:extLst>
          </p:cNvPr>
          <p:cNvSpPr txBox="1"/>
          <p:nvPr/>
        </p:nvSpPr>
        <p:spPr>
          <a:xfrm>
            <a:off x="9674852" y="570577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7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xmlns="" id="{B99B70AE-05A3-4DC9-8172-1B7B9ACF035E}"/>
              </a:ext>
            </a:extLst>
          </p:cNvPr>
          <p:cNvSpPr txBox="1"/>
          <p:nvPr/>
        </p:nvSpPr>
        <p:spPr>
          <a:xfrm>
            <a:off x="4718018" y="570830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8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3" name="حبر 72">
                <a:extLst>
                  <a:ext uri="{FF2B5EF4-FFF2-40B4-BE49-F238E27FC236}">
                    <a16:creationId xmlns:a16="http://schemas.microsoft.com/office/drawing/2014/main" xmlns="" id="{B3AC7BCD-0D92-4023-98AE-FAB4E4D176C5}"/>
                  </a:ext>
                </a:extLst>
              </p14:cNvPr>
              <p14:cNvContentPartPr/>
              <p14:nvPr/>
            </p14:nvContentPartPr>
            <p14:xfrm>
              <a:off x="4825851" y="4513295"/>
              <a:ext cx="360" cy="360"/>
            </p14:xfrm>
          </p:contentPart>
        </mc:Choice>
        <mc:Fallback xmlns="">
          <p:pic>
            <p:nvPicPr>
              <p:cNvPr id="73" name="حبر 72">
                <a:extLst>
                  <a:ext uri="{FF2B5EF4-FFF2-40B4-BE49-F238E27FC236}">
                    <a16:creationId xmlns:a16="http://schemas.microsoft.com/office/drawing/2014/main" id="{B3AC7BCD-0D92-4023-98AE-FAB4E4D176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16851" y="450429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62" name="صورة 26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A4B4E94-390C-463F-87CA-F3FC44F56DA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xmlns="" id="{BE688B16-D76C-45D2-8B90-F9A90BF551E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15" y="817544"/>
            <a:ext cx="507444" cy="1220991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xmlns="" id="{3FE11B91-5F35-4DCC-B30A-B5B9D3D898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98" y="1331295"/>
            <a:ext cx="3709551" cy="466331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xmlns="" id="{7DB616FF-F21F-4639-97EA-8643E77DF3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9" y="1933771"/>
            <a:ext cx="3713652" cy="354715"/>
          </a:xfrm>
          <a:prstGeom prst="rect">
            <a:avLst/>
          </a:prstGeom>
        </p:spPr>
      </p:pic>
      <p:grpSp>
        <p:nvGrpSpPr>
          <p:cNvPr id="259" name="مجموعة 258">
            <a:extLst>
              <a:ext uri="{FF2B5EF4-FFF2-40B4-BE49-F238E27FC236}">
                <a16:creationId xmlns:a16="http://schemas.microsoft.com/office/drawing/2014/main" xmlns="" id="{57A5A16A-A2F1-4355-8F00-E49D941DEDC0}"/>
              </a:ext>
            </a:extLst>
          </p:cNvPr>
          <p:cNvGrpSpPr/>
          <p:nvPr/>
        </p:nvGrpSpPr>
        <p:grpSpPr>
          <a:xfrm>
            <a:off x="7459574" y="2589946"/>
            <a:ext cx="3448875" cy="708648"/>
            <a:chOff x="7615989" y="2589946"/>
            <a:chExt cx="3448875" cy="708648"/>
          </a:xfrm>
        </p:grpSpPr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xmlns="" id="{498F7F2C-D9FD-4BBD-80D0-6BE14E63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3" t="51507" r="51597" b="8983"/>
            <a:stretch/>
          </p:blipFill>
          <p:spPr>
            <a:xfrm>
              <a:off x="7615989" y="2589946"/>
              <a:ext cx="3448875" cy="708648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257" name="صورة 256">
              <a:extLst>
                <a:ext uri="{FF2B5EF4-FFF2-40B4-BE49-F238E27FC236}">
                  <a16:creationId xmlns:a16="http://schemas.microsoft.com/office/drawing/2014/main" xmlns="" id="{10135EEC-B9AF-46BD-9CAC-CFF18DAF6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821" y="2772288"/>
              <a:ext cx="2745610" cy="338321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86" name="مجموعة 85">
            <a:extLst>
              <a:ext uri="{FF2B5EF4-FFF2-40B4-BE49-F238E27FC236}">
                <a16:creationId xmlns:a16="http://schemas.microsoft.com/office/drawing/2014/main" xmlns="" id="{4B149083-A4E9-4711-8CBB-3EC64AFEFE33}"/>
              </a:ext>
            </a:extLst>
          </p:cNvPr>
          <p:cNvGrpSpPr/>
          <p:nvPr/>
        </p:nvGrpSpPr>
        <p:grpSpPr>
          <a:xfrm>
            <a:off x="3306886" y="1245068"/>
            <a:ext cx="2669069" cy="714749"/>
            <a:chOff x="3196382" y="3846597"/>
            <a:chExt cx="2801251" cy="734242"/>
          </a:xfrm>
        </p:grpSpPr>
        <p:pic>
          <p:nvPicPr>
            <p:cNvPr id="87" name="صورة 86">
              <a:extLst>
                <a:ext uri="{FF2B5EF4-FFF2-40B4-BE49-F238E27FC236}">
                  <a16:creationId xmlns:a16="http://schemas.microsoft.com/office/drawing/2014/main" xmlns="" id="{E6A6A0EF-6E97-42BB-BB3A-B3CA8E6A6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9" t="9747" r="2061" b="55003"/>
            <a:stretch/>
          </p:blipFill>
          <p:spPr>
            <a:xfrm>
              <a:off x="3196382" y="3846597"/>
              <a:ext cx="2801251" cy="73424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88" name="صورة 87">
              <a:extLst>
                <a:ext uri="{FF2B5EF4-FFF2-40B4-BE49-F238E27FC236}">
                  <a16:creationId xmlns:a16="http://schemas.microsoft.com/office/drawing/2014/main" xmlns="" id="{4EEF1926-1D8D-4705-A4DE-99AF9ECE4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5" y="4059772"/>
              <a:ext cx="1343212" cy="28579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268" name="صورة 267">
            <a:extLst>
              <a:ext uri="{FF2B5EF4-FFF2-40B4-BE49-F238E27FC236}">
                <a16:creationId xmlns:a16="http://schemas.microsoft.com/office/drawing/2014/main" xmlns="" id="{9955CE7A-7004-402A-82CF-23734371842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1" y="2368874"/>
            <a:ext cx="2045930" cy="395745"/>
          </a:xfrm>
          <a:prstGeom prst="rect">
            <a:avLst/>
          </a:prstGeom>
        </p:spPr>
      </p:pic>
      <p:pic>
        <p:nvPicPr>
          <p:cNvPr id="271" name="صورة 270">
            <a:extLst>
              <a:ext uri="{FF2B5EF4-FFF2-40B4-BE49-F238E27FC236}">
                <a16:creationId xmlns:a16="http://schemas.microsoft.com/office/drawing/2014/main" xmlns="" id="{D93425CC-1B70-4546-838A-187A07A2275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24" y="4089283"/>
            <a:ext cx="2568337" cy="3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217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4B0C6B2-2777-4AB5-918B-8C2711485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58" y="711966"/>
            <a:ext cx="4953338" cy="5373215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" name="شكل حر: شكل 2">
            <a:extLst>
              <a:ext uri="{FF2B5EF4-FFF2-40B4-BE49-F238E27FC236}">
                <a16:creationId xmlns:a16="http://schemas.microsoft.com/office/drawing/2014/main" xmlns="" id="{FC7599A0-81C0-4959-AD66-DB84E305B1B0}"/>
              </a:ext>
            </a:extLst>
          </p:cNvPr>
          <p:cNvSpPr/>
          <p:nvPr/>
        </p:nvSpPr>
        <p:spPr>
          <a:xfrm>
            <a:off x="6095998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xmlns="" id="{C09F70D1-D90B-4B9E-B2D2-ACE97516140C}"/>
              </a:ext>
            </a:extLst>
          </p:cNvPr>
          <p:cNvSpPr/>
          <p:nvPr/>
        </p:nvSpPr>
        <p:spPr>
          <a:xfrm>
            <a:off x="862741" y="606014"/>
            <a:ext cx="10466513" cy="574502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3FB3692-566F-4860-93B9-D26FEDDD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2" y="845840"/>
            <a:ext cx="4953338" cy="5379300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6" name="شكل حر: شكل 5">
            <a:extLst>
              <a:ext uri="{FF2B5EF4-FFF2-40B4-BE49-F238E27FC236}">
                <a16:creationId xmlns:a16="http://schemas.microsoft.com/office/drawing/2014/main" xmlns="" id="{77973FEA-A075-431B-B6B0-92FB624CC129}"/>
              </a:ext>
            </a:extLst>
          </p:cNvPr>
          <p:cNvSpPr/>
          <p:nvPr/>
        </p:nvSpPr>
        <p:spPr>
          <a:xfrm>
            <a:off x="1203695" y="886245"/>
            <a:ext cx="4877455" cy="5298672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B2538F9-E555-415B-A488-2D23C3616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58" y="845840"/>
            <a:ext cx="4953338" cy="5379300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E69AB5E6-403F-4715-99F4-37ACF850E68D}"/>
              </a:ext>
            </a:extLst>
          </p:cNvPr>
          <p:cNvSpPr/>
          <p:nvPr/>
        </p:nvSpPr>
        <p:spPr>
          <a:xfrm>
            <a:off x="6110847" y="886245"/>
            <a:ext cx="4877638" cy="5298672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A14A5570-D83B-4319-8320-926D23C26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24" y="778903"/>
            <a:ext cx="5044615" cy="5379300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xmlns="" id="{9C49E0A8-9E5D-430E-9DCF-9390A9A14FEB}"/>
              </a:ext>
            </a:extLst>
          </p:cNvPr>
          <p:cNvSpPr/>
          <p:nvPr/>
        </p:nvSpPr>
        <p:spPr>
          <a:xfrm>
            <a:off x="132246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    </a:t>
            </a: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Barada Reqa" pitchFamily="2" charset="-78"/>
              </a:rPr>
              <a:t>مفاهيم 2</a:t>
            </a:r>
          </a:p>
        </p:txBody>
      </p:sp>
      <p:sp>
        <p:nvSpPr>
          <p:cNvPr id="11" name="شكل حر: شكل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585FD074-D169-4C7A-B175-47AA15B09C83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مفاهيم3</a:t>
            </a: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xmlns="" id="{7E332787-02EC-4476-8587-B467B52877B8}"/>
              </a:ext>
            </a:extLst>
          </p:cNvPr>
          <p:cNvSpPr/>
          <p:nvPr/>
        </p:nvSpPr>
        <p:spPr>
          <a:xfrm>
            <a:off x="10783180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r>
              <a:rPr lang="ar-SA" b="1" dirty="0"/>
              <a:t>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الواجب</a:t>
            </a: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xmlns="" id="{6B80D03C-FCE7-4E80-BDDE-1B62E7C65051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7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xmlns="" id="{489071D0-7FA1-4CFB-B776-FFA47DD8FC2C}"/>
              </a:ext>
            </a:extLst>
          </p:cNvPr>
          <p:cNvSpPr/>
          <p:nvPr/>
        </p:nvSpPr>
        <p:spPr>
          <a:xfrm>
            <a:off x="144204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</a:rPr>
              <a:t>مفاهيم1</a:t>
            </a:r>
          </a:p>
        </p:txBody>
      </p:sp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xmlns="" id="{F950CC06-7926-4103-B7DA-C9A1BDB10EEC}"/>
              </a:ext>
            </a:extLst>
          </p:cNvPr>
          <p:cNvSpPr/>
          <p:nvPr/>
        </p:nvSpPr>
        <p:spPr>
          <a:xfrm>
            <a:off x="1114791" y="817544"/>
            <a:ext cx="4966360" cy="529873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A5AEEFFE-B565-4279-B908-B96F03834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488" y="778903"/>
            <a:ext cx="5056786" cy="537930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xmlns="" id="{0C5D5958-A6B5-42F4-99B7-CC78579E8103}"/>
              </a:ext>
            </a:extLst>
          </p:cNvPr>
          <p:cNvSpPr/>
          <p:nvPr/>
        </p:nvSpPr>
        <p:spPr>
          <a:xfrm>
            <a:off x="6095999" y="817544"/>
            <a:ext cx="4981207" cy="529873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7252593F-DBFC-491A-AC71-9321EFB1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2" y="711966"/>
            <a:ext cx="4953338" cy="5373215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xmlns="" id="{2E906786-D6C8-4C86-9F4D-FAC380EFA03A}"/>
              </a:ext>
            </a:extLst>
          </p:cNvPr>
          <p:cNvSpPr/>
          <p:nvPr/>
        </p:nvSpPr>
        <p:spPr>
          <a:xfrm>
            <a:off x="1206639" y="748900"/>
            <a:ext cx="4877638" cy="5298733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xmlns="" id="{3AE80366-027B-40BF-9820-E07AEE6CC602}"/>
              </a:ext>
            </a:extLst>
          </p:cNvPr>
          <p:cNvSpPr/>
          <p:nvPr/>
        </p:nvSpPr>
        <p:spPr>
          <a:xfrm>
            <a:off x="1559983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1" name="شكل حر: شكل 20">
            <a:extLst>
              <a:ext uri="{FF2B5EF4-FFF2-40B4-BE49-F238E27FC236}">
                <a16:creationId xmlns:a16="http://schemas.microsoft.com/office/drawing/2014/main" xmlns="" id="{E762C2F2-1EFA-4649-87DB-9D825256DF5A}"/>
              </a:ext>
            </a:extLst>
          </p:cNvPr>
          <p:cNvSpPr/>
          <p:nvPr/>
        </p:nvSpPr>
        <p:spPr>
          <a:xfrm>
            <a:off x="1559983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2" name="شكل حر: شكل 21">
            <a:extLst>
              <a:ext uri="{FF2B5EF4-FFF2-40B4-BE49-F238E27FC236}">
                <a16:creationId xmlns:a16="http://schemas.microsoft.com/office/drawing/2014/main" xmlns="" id="{ACE5FFC6-0D68-4541-8213-5852B59F4BA7}"/>
              </a:ext>
            </a:extLst>
          </p:cNvPr>
          <p:cNvSpPr/>
          <p:nvPr/>
        </p:nvSpPr>
        <p:spPr>
          <a:xfrm>
            <a:off x="1559983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3" name="شكل حر: شكل 22">
            <a:extLst>
              <a:ext uri="{FF2B5EF4-FFF2-40B4-BE49-F238E27FC236}">
                <a16:creationId xmlns:a16="http://schemas.microsoft.com/office/drawing/2014/main" xmlns="" id="{202225E4-97DE-4C3D-BD76-E6271C76E1FF}"/>
              </a:ext>
            </a:extLst>
          </p:cNvPr>
          <p:cNvSpPr/>
          <p:nvPr/>
        </p:nvSpPr>
        <p:spPr>
          <a:xfrm>
            <a:off x="1559983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xmlns="" id="{4BC95BF0-882B-491E-9D4A-26AE55ACA6F5}"/>
              </a:ext>
            </a:extLst>
          </p:cNvPr>
          <p:cNvSpPr/>
          <p:nvPr/>
        </p:nvSpPr>
        <p:spPr>
          <a:xfrm>
            <a:off x="1559983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5" name="شكل حر: شكل 24">
            <a:extLst>
              <a:ext uri="{FF2B5EF4-FFF2-40B4-BE49-F238E27FC236}">
                <a16:creationId xmlns:a16="http://schemas.microsoft.com/office/drawing/2014/main" xmlns="" id="{B29F434E-C410-47BC-BA04-A242D6AF06C4}"/>
              </a:ext>
            </a:extLst>
          </p:cNvPr>
          <p:cNvSpPr/>
          <p:nvPr/>
        </p:nvSpPr>
        <p:spPr>
          <a:xfrm>
            <a:off x="1559983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xmlns="" id="{9AC9B616-8EFF-46DF-9402-2912232F3EE0}"/>
              </a:ext>
            </a:extLst>
          </p:cNvPr>
          <p:cNvSpPr/>
          <p:nvPr/>
        </p:nvSpPr>
        <p:spPr>
          <a:xfrm>
            <a:off x="1559983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xmlns="" id="{0CC241ED-4AC7-47CB-BF5B-CE72BAED7101}"/>
              </a:ext>
            </a:extLst>
          </p:cNvPr>
          <p:cNvSpPr/>
          <p:nvPr/>
        </p:nvSpPr>
        <p:spPr>
          <a:xfrm>
            <a:off x="1559983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xmlns="" id="{EE382617-7B0E-4B1D-BCDC-18143BCE9604}"/>
              </a:ext>
            </a:extLst>
          </p:cNvPr>
          <p:cNvSpPr/>
          <p:nvPr/>
        </p:nvSpPr>
        <p:spPr>
          <a:xfrm>
            <a:off x="1559983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xmlns="" id="{D5DC629A-FBBA-4A69-AB67-DA9BAC9E8105}"/>
              </a:ext>
            </a:extLst>
          </p:cNvPr>
          <p:cNvSpPr/>
          <p:nvPr/>
        </p:nvSpPr>
        <p:spPr>
          <a:xfrm>
            <a:off x="1559983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xmlns="" id="{A626624A-1172-45D6-B86D-92E28ED7F14F}"/>
              </a:ext>
            </a:extLst>
          </p:cNvPr>
          <p:cNvSpPr/>
          <p:nvPr/>
        </p:nvSpPr>
        <p:spPr>
          <a:xfrm>
            <a:off x="1559983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شكل حر: شكل 30">
            <a:extLst>
              <a:ext uri="{FF2B5EF4-FFF2-40B4-BE49-F238E27FC236}">
                <a16:creationId xmlns:a16="http://schemas.microsoft.com/office/drawing/2014/main" xmlns="" id="{389E9ADC-20E6-4C93-9833-F0B1B5682742}"/>
              </a:ext>
            </a:extLst>
          </p:cNvPr>
          <p:cNvSpPr/>
          <p:nvPr/>
        </p:nvSpPr>
        <p:spPr>
          <a:xfrm>
            <a:off x="1559983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xmlns="" id="{CAFA03B3-D872-4959-9C63-DA8E0C798FE6}"/>
              </a:ext>
            </a:extLst>
          </p:cNvPr>
          <p:cNvSpPr/>
          <p:nvPr/>
        </p:nvSpPr>
        <p:spPr>
          <a:xfrm>
            <a:off x="1559983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شكل حر: شكل 32">
            <a:extLst>
              <a:ext uri="{FF2B5EF4-FFF2-40B4-BE49-F238E27FC236}">
                <a16:creationId xmlns:a16="http://schemas.microsoft.com/office/drawing/2014/main" xmlns="" id="{5A433C52-3ABB-4782-8394-683E27203AB8}"/>
              </a:ext>
            </a:extLst>
          </p:cNvPr>
          <p:cNvSpPr/>
          <p:nvPr/>
        </p:nvSpPr>
        <p:spPr>
          <a:xfrm>
            <a:off x="1559983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xmlns="" id="{8CD4AF9F-D640-46E2-8FC1-D8932013F175}"/>
              </a:ext>
            </a:extLst>
          </p:cNvPr>
          <p:cNvSpPr/>
          <p:nvPr/>
        </p:nvSpPr>
        <p:spPr>
          <a:xfrm>
            <a:off x="1559983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xmlns="" id="{6CF03420-8452-49D7-BDCE-F61FFE2560AD}"/>
              </a:ext>
            </a:extLst>
          </p:cNvPr>
          <p:cNvSpPr/>
          <p:nvPr/>
        </p:nvSpPr>
        <p:spPr>
          <a:xfrm>
            <a:off x="6464639" y="1322127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xmlns="" id="{514742A5-FF8E-4028-9E9A-FC59AD9D7CF6}"/>
              </a:ext>
            </a:extLst>
          </p:cNvPr>
          <p:cNvSpPr/>
          <p:nvPr/>
        </p:nvSpPr>
        <p:spPr>
          <a:xfrm>
            <a:off x="6464639" y="5671389"/>
            <a:ext cx="4274353" cy="608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xmlns="" id="{BAC4FA92-874E-4EFA-AE12-354B98AF0B3C}"/>
              </a:ext>
            </a:extLst>
          </p:cNvPr>
          <p:cNvSpPr/>
          <p:nvPr/>
        </p:nvSpPr>
        <p:spPr>
          <a:xfrm>
            <a:off x="6464639" y="1754175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xmlns="" id="{2B6C1DF9-B913-4511-8B92-2E843E08DE62}"/>
              </a:ext>
            </a:extLst>
          </p:cNvPr>
          <p:cNvSpPr/>
          <p:nvPr/>
        </p:nvSpPr>
        <p:spPr>
          <a:xfrm>
            <a:off x="6464639" y="204711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شكل حر: شكل 38">
            <a:extLst>
              <a:ext uri="{FF2B5EF4-FFF2-40B4-BE49-F238E27FC236}">
                <a16:creationId xmlns:a16="http://schemas.microsoft.com/office/drawing/2014/main" xmlns="" id="{45A618DB-702C-46DE-9084-8788B0088731}"/>
              </a:ext>
            </a:extLst>
          </p:cNvPr>
          <p:cNvSpPr/>
          <p:nvPr/>
        </p:nvSpPr>
        <p:spPr>
          <a:xfrm>
            <a:off x="6464639" y="2340056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xmlns="" id="{19687196-4BEB-4247-8A5C-4F812615E32D}"/>
              </a:ext>
            </a:extLst>
          </p:cNvPr>
          <p:cNvSpPr/>
          <p:nvPr/>
        </p:nvSpPr>
        <p:spPr>
          <a:xfrm>
            <a:off x="6464639" y="2647662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شكل حر: شكل 40">
            <a:extLst>
              <a:ext uri="{FF2B5EF4-FFF2-40B4-BE49-F238E27FC236}">
                <a16:creationId xmlns:a16="http://schemas.microsoft.com/office/drawing/2014/main" xmlns="" id="{903EFE17-D4B0-4CF8-B01A-6B9383B89216}"/>
              </a:ext>
            </a:extLst>
          </p:cNvPr>
          <p:cNvSpPr/>
          <p:nvPr/>
        </p:nvSpPr>
        <p:spPr>
          <a:xfrm>
            <a:off x="6464639" y="294060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xmlns="" id="{2DFE1C0F-5579-44E2-9FC4-BBE7BC3DC141}"/>
              </a:ext>
            </a:extLst>
          </p:cNvPr>
          <p:cNvSpPr/>
          <p:nvPr/>
        </p:nvSpPr>
        <p:spPr>
          <a:xfrm>
            <a:off x="6464639" y="3233543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3" name="شكل حر: شكل 42">
            <a:extLst>
              <a:ext uri="{FF2B5EF4-FFF2-40B4-BE49-F238E27FC236}">
                <a16:creationId xmlns:a16="http://schemas.microsoft.com/office/drawing/2014/main" xmlns="" id="{E4C07EEB-A6D4-4B4C-BA02-6A87A81CF870}"/>
              </a:ext>
            </a:extLst>
          </p:cNvPr>
          <p:cNvSpPr/>
          <p:nvPr/>
        </p:nvSpPr>
        <p:spPr>
          <a:xfrm>
            <a:off x="6464639" y="3526484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4" name="شكل حر: شكل 43">
            <a:extLst>
              <a:ext uri="{FF2B5EF4-FFF2-40B4-BE49-F238E27FC236}">
                <a16:creationId xmlns:a16="http://schemas.microsoft.com/office/drawing/2014/main" xmlns="" id="{2622E9B5-5092-450C-919B-2294EAA8F646}"/>
              </a:ext>
            </a:extLst>
          </p:cNvPr>
          <p:cNvSpPr/>
          <p:nvPr/>
        </p:nvSpPr>
        <p:spPr>
          <a:xfrm>
            <a:off x="6464639" y="3834029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xmlns="" id="{48AFB977-161A-4E23-B57A-82B2F731E601}"/>
              </a:ext>
            </a:extLst>
          </p:cNvPr>
          <p:cNvSpPr/>
          <p:nvPr/>
        </p:nvSpPr>
        <p:spPr>
          <a:xfrm>
            <a:off x="6464639" y="4126970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6" name="شكل حر: شكل 45">
            <a:extLst>
              <a:ext uri="{FF2B5EF4-FFF2-40B4-BE49-F238E27FC236}">
                <a16:creationId xmlns:a16="http://schemas.microsoft.com/office/drawing/2014/main" xmlns="" id="{D78B8661-B555-435F-BBF3-E913F391DB03}"/>
              </a:ext>
            </a:extLst>
          </p:cNvPr>
          <p:cNvSpPr/>
          <p:nvPr/>
        </p:nvSpPr>
        <p:spPr>
          <a:xfrm>
            <a:off x="6464639" y="441991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7" name="شكل حر: شكل 46">
            <a:extLst>
              <a:ext uri="{FF2B5EF4-FFF2-40B4-BE49-F238E27FC236}">
                <a16:creationId xmlns:a16="http://schemas.microsoft.com/office/drawing/2014/main" xmlns="" id="{30EF7070-6F5F-4847-9516-494560FA48AA}"/>
              </a:ext>
            </a:extLst>
          </p:cNvPr>
          <p:cNvSpPr/>
          <p:nvPr/>
        </p:nvSpPr>
        <p:spPr>
          <a:xfrm>
            <a:off x="6464639" y="4712851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xmlns="" id="{48F42C1A-A990-42C2-A41B-D373FAE6A94C}"/>
              </a:ext>
            </a:extLst>
          </p:cNvPr>
          <p:cNvSpPr/>
          <p:nvPr/>
        </p:nvSpPr>
        <p:spPr>
          <a:xfrm>
            <a:off x="6464639" y="5020457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9" name="شكل حر: شكل 48">
            <a:extLst>
              <a:ext uri="{FF2B5EF4-FFF2-40B4-BE49-F238E27FC236}">
                <a16:creationId xmlns:a16="http://schemas.microsoft.com/office/drawing/2014/main" xmlns="" id="{D6D99D8E-0ACC-400C-8C12-FD529857E6E4}"/>
              </a:ext>
            </a:extLst>
          </p:cNvPr>
          <p:cNvSpPr/>
          <p:nvPr/>
        </p:nvSpPr>
        <p:spPr>
          <a:xfrm>
            <a:off x="6464639" y="5313398"/>
            <a:ext cx="4257375" cy="608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id="{62D59EAB-F16F-43F5-982A-8E49BB031B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0"/>
          <a:stretch/>
        </p:blipFill>
        <p:spPr>
          <a:xfrm>
            <a:off x="5900891" y="787954"/>
            <a:ext cx="456646" cy="5321143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442DF8F1-3272-44FC-9DFB-531C33A0154F}"/>
              </a:ext>
            </a:extLst>
          </p:cNvPr>
          <p:cNvSpPr txBox="1"/>
          <p:nvPr/>
        </p:nvSpPr>
        <p:spPr>
          <a:xfrm>
            <a:off x="9674852" y="570577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11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xmlns="" id="{0FCF7C9E-501E-46D1-981D-0F44D151DAA2}"/>
              </a:ext>
            </a:extLst>
          </p:cNvPr>
          <p:cNvSpPr txBox="1"/>
          <p:nvPr/>
        </p:nvSpPr>
        <p:spPr>
          <a:xfrm>
            <a:off x="4718018" y="5708300"/>
            <a:ext cx="97974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E3A06B"/>
                </a:solidFill>
                <a:cs typeface="AdvertisingLight" pitchFamily="2" charset="-78"/>
              </a:rPr>
              <a:t>12</a:t>
            </a:r>
            <a:endParaRPr lang="ar-EG" sz="1600" dirty="0">
              <a:solidFill>
                <a:srgbClr val="E3A06B"/>
              </a:solidFill>
              <a:cs typeface="AdvertisingLight" pitchFamily="2" charset="-78"/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xmlns="" id="{4D31CD9D-F928-407B-BC7A-EB4A32921636}"/>
              </a:ext>
            </a:extLst>
          </p:cNvPr>
          <p:cNvSpPr/>
          <p:nvPr/>
        </p:nvSpPr>
        <p:spPr>
          <a:xfrm>
            <a:off x="9712690" y="994926"/>
            <a:ext cx="1179131" cy="388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>
                    <a:lumMod val="95000"/>
                    <a:lumOff val="5000"/>
                  </a:schemeClr>
                </a:solidFill>
                <a:cs typeface="Barada Reqa" pitchFamily="2" charset="-78"/>
              </a:rPr>
              <a:t>الواجب</a:t>
            </a:r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xmlns="" id="{6E9656AD-5AA9-4FF6-A753-878920DBC7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38" y="837804"/>
            <a:ext cx="864953" cy="460407"/>
          </a:xfrm>
          <a:prstGeom prst="rect">
            <a:avLst/>
          </a:prstGeom>
        </p:spPr>
      </p:pic>
      <p:pic>
        <p:nvPicPr>
          <p:cNvPr id="72" name="صورة 7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845DF48-F328-4528-B193-E542729EEF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41469" y="67553"/>
            <a:ext cx="540997" cy="538461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xmlns="" id="{921E7FE0-EA34-42C3-BAF5-5E60C1F04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53" y="1707720"/>
            <a:ext cx="2007547" cy="541961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xmlns="" id="{4B14482E-2719-402E-8458-5ADC7A5FE8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046" y="2592794"/>
            <a:ext cx="1152038" cy="391849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xmlns="" id="{711F4D25-9A6F-424A-8E79-8CAF4BA79C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06" y="3597313"/>
            <a:ext cx="1128268" cy="327034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xmlns="" id="{DF03FD54-70F4-4491-93D0-7EFA9E80F6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72" y="4558093"/>
            <a:ext cx="2147308" cy="424468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xmlns="" id="{0918606B-7D9E-4D38-97B1-CD083C4392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57" y="1764094"/>
            <a:ext cx="4463896" cy="309515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xmlns="" id="{A872BDE4-5EE4-40F1-816F-AC2F895C4F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81" y="2275203"/>
            <a:ext cx="3460312" cy="511737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xmlns="" id="{1E3C631C-8DD0-4EB1-BE92-9EE815783B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81" y="2821786"/>
            <a:ext cx="3437277" cy="5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223"/>
      </p:ext>
    </p:extLst>
  </p:cSld>
  <p:clrMapOvr>
    <a:masterClrMapping/>
  </p:clrMapOvr>
  <p:transition spd="slow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حر: شكل 7">
            <a:extLst>
              <a:ext uri="{FF2B5EF4-FFF2-40B4-BE49-F238E27FC236}">
                <a16:creationId xmlns:a16="http://schemas.microsoft.com/office/drawing/2014/main" xmlns="" id="{DEA40C89-846A-4135-A5F0-0E457E1E5CED}"/>
              </a:ext>
            </a:extLst>
          </p:cNvPr>
          <p:cNvSpPr/>
          <p:nvPr/>
        </p:nvSpPr>
        <p:spPr>
          <a:xfrm>
            <a:off x="132246" y="298777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أ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2" action="ppaction://hlinksldjump"/>
              </a:rPr>
              <a:t>أمثلة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xmlns="" id="{9AA69297-DD25-4E4F-8FA1-A5DE2235E66E}"/>
              </a:ext>
            </a:extLst>
          </p:cNvPr>
          <p:cNvSpPr/>
          <p:nvPr/>
        </p:nvSpPr>
        <p:spPr>
          <a:xfrm>
            <a:off x="132246" y="376704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dirty="0">
                <a:solidFill>
                  <a:srgbClr val="002060"/>
                </a:solidFill>
                <a:cs typeface="Barada Reqa" pitchFamily="2" charset="-78"/>
              </a:rPr>
              <a:t> 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3" action="ppaction://hlinksldjump"/>
              </a:rPr>
              <a:t>مفاهيم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xmlns="" id="{11C4C2C1-B33B-489C-910B-566C8492FE42}"/>
              </a:ext>
            </a:extLst>
          </p:cNvPr>
          <p:cNvSpPr/>
          <p:nvPr/>
        </p:nvSpPr>
        <p:spPr>
          <a:xfrm>
            <a:off x="144202" y="454631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/>
              <a:t>     </a:t>
            </a:r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4" action="ppaction://hlinksldjump"/>
              </a:rPr>
              <a:t>الواجب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xmlns="" id="{86F5DE6B-520D-4912-A0D3-412789F05E0F}"/>
              </a:ext>
            </a:extLst>
          </p:cNvPr>
          <p:cNvSpPr/>
          <p:nvPr/>
        </p:nvSpPr>
        <p:spPr>
          <a:xfrm>
            <a:off x="132246" y="142923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5" action="ppaction://hlinksldjump"/>
              </a:rPr>
              <a:t>التمهيد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xmlns="" id="{CBA81277-DB9A-4432-AF85-44AADE6D8987}"/>
              </a:ext>
            </a:extLst>
          </p:cNvPr>
          <p:cNvSpPr/>
          <p:nvPr/>
        </p:nvSpPr>
        <p:spPr>
          <a:xfrm>
            <a:off x="144204" y="2226022"/>
            <a:ext cx="1092814" cy="425738"/>
          </a:xfrm>
          <a:custGeom>
            <a:avLst/>
            <a:gdLst>
              <a:gd name="connsiteX0" fmla="*/ 0 w 818495"/>
              <a:gd name="connsiteY0" fmla="*/ 0 h 329755"/>
              <a:gd name="connsiteX1" fmla="*/ 818495 w 818495"/>
              <a:gd name="connsiteY1" fmla="*/ 0 h 329755"/>
              <a:gd name="connsiteX2" fmla="*/ 818495 w 818495"/>
              <a:gd name="connsiteY2" fmla="*/ 329755 h 329755"/>
              <a:gd name="connsiteX3" fmla="*/ 0 w 818495"/>
              <a:gd name="connsiteY3" fmla="*/ 329755 h 329755"/>
              <a:gd name="connsiteX4" fmla="*/ 66063 w 818495"/>
              <a:gd name="connsiteY4" fmla="*/ 164878 h 3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495" h="329755">
                <a:moveTo>
                  <a:pt x="0" y="0"/>
                </a:moveTo>
                <a:lnTo>
                  <a:pt x="818495" y="0"/>
                </a:lnTo>
                <a:lnTo>
                  <a:pt x="818495" y="329755"/>
                </a:lnTo>
                <a:lnTo>
                  <a:pt x="0" y="329755"/>
                </a:lnTo>
                <a:lnTo>
                  <a:pt x="66063" y="1648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/>
            <a:r>
              <a:rPr lang="ar-SA" b="1" dirty="0">
                <a:solidFill>
                  <a:srgbClr val="002060"/>
                </a:solidFill>
                <a:cs typeface="Barada Reqa" pitchFamily="2" charset="-78"/>
                <a:hlinkClick r:id="rId2" action="ppaction://hlinksldjump"/>
              </a:rPr>
              <a:t>المفردات</a:t>
            </a:r>
            <a:endParaRPr lang="ar-SA" b="1" dirty="0">
              <a:solidFill>
                <a:srgbClr val="002060"/>
              </a:solidFill>
              <a:cs typeface="Barada Reqa" pitchFamily="2" charset="-78"/>
            </a:endParaRPr>
          </a:p>
        </p:txBody>
      </p:sp>
      <p:sp>
        <p:nvSpPr>
          <p:cNvPr id="2" name="شكل حر: شكل 1">
            <a:extLst>
              <a:ext uri="{FF2B5EF4-FFF2-40B4-BE49-F238E27FC236}">
                <a16:creationId xmlns:a16="http://schemas.microsoft.com/office/drawing/2014/main" xmlns="" id="{3B10B031-20A9-4964-B57E-9EC59F259E0B}"/>
              </a:ext>
            </a:extLst>
          </p:cNvPr>
          <p:cNvSpPr/>
          <p:nvPr/>
        </p:nvSpPr>
        <p:spPr>
          <a:xfrm>
            <a:off x="801117" y="547642"/>
            <a:ext cx="5294883" cy="576271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10138582 w 10466513"/>
              <a:gd name="connsiteY6" fmla="*/ 5745020 h 5745020"/>
              <a:gd name="connsiteX7" fmla="*/ 10466513 w 10466513"/>
              <a:gd name="connsiteY7" fmla="*/ 5482749 h 5745020"/>
              <a:gd name="connsiteX8" fmla="*/ 10466513 w 10466513"/>
              <a:gd name="connsiteY8" fmla="*/ 250892 h 5745020"/>
              <a:gd name="connsiteX9" fmla="*/ 10138582 w 10466513"/>
              <a:gd name="connsiteY9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466513 w 10466513"/>
              <a:gd name="connsiteY9" fmla="*/ 250892 h 5745020"/>
              <a:gd name="connsiteX10" fmla="*/ 10138582 w 10466513"/>
              <a:gd name="connsiteY10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138582 w 10466513"/>
              <a:gd name="connsiteY9" fmla="*/ 0 h 5745020"/>
              <a:gd name="connsiteX0" fmla="*/ 10466513 w 10466513"/>
              <a:gd name="connsiteY0" fmla="*/ 5482749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0" fmla="*/ 10138582 w 10138601"/>
              <a:gd name="connsiteY0" fmla="*/ 5745020 h 5745020"/>
              <a:gd name="connsiteX1" fmla="*/ 5329173 w 10138601"/>
              <a:gd name="connsiteY1" fmla="*/ 5189 h 5745020"/>
              <a:gd name="connsiteX2" fmla="*/ 327930 w 10138601"/>
              <a:gd name="connsiteY2" fmla="*/ 0 h 5745020"/>
              <a:gd name="connsiteX3" fmla="*/ 0 w 10138601"/>
              <a:gd name="connsiteY3" fmla="*/ 250892 h 5745020"/>
              <a:gd name="connsiteX4" fmla="*/ 0 w 10138601"/>
              <a:gd name="connsiteY4" fmla="*/ 5482749 h 5745020"/>
              <a:gd name="connsiteX5" fmla="*/ 327930 w 10138601"/>
              <a:gd name="connsiteY5" fmla="*/ 5745020 h 5745020"/>
              <a:gd name="connsiteX6" fmla="*/ 5275167 w 10138601"/>
              <a:gd name="connsiteY6" fmla="*/ 5729986 h 5745020"/>
              <a:gd name="connsiteX7" fmla="*/ 10138582 w 10138601"/>
              <a:gd name="connsiteY7" fmla="*/ 5745020 h 5745020"/>
              <a:gd name="connsiteX0" fmla="*/ 5275167 w 5329173"/>
              <a:gd name="connsiteY0" fmla="*/ 5729986 h 5745020"/>
              <a:gd name="connsiteX1" fmla="*/ 5329173 w 5329173"/>
              <a:gd name="connsiteY1" fmla="*/ 5189 h 5745020"/>
              <a:gd name="connsiteX2" fmla="*/ 327930 w 5329173"/>
              <a:gd name="connsiteY2" fmla="*/ 0 h 5745020"/>
              <a:gd name="connsiteX3" fmla="*/ 0 w 5329173"/>
              <a:gd name="connsiteY3" fmla="*/ 250892 h 5745020"/>
              <a:gd name="connsiteX4" fmla="*/ 0 w 5329173"/>
              <a:gd name="connsiteY4" fmla="*/ 5482749 h 5745020"/>
              <a:gd name="connsiteX5" fmla="*/ 327930 w 5329173"/>
              <a:gd name="connsiteY5" fmla="*/ 5745020 h 5745020"/>
              <a:gd name="connsiteX6" fmla="*/ 5275167 w 5329173"/>
              <a:gd name="connsiteY6" fmla="*/ 5729986 h 5745020"/>
              <a:gd name="connsiteX0" fmla="*/ 5275167 w 5294883"/>
              <a:gd name="connsiteY0" fmla="*/ 5747657 h 5762691"/>
              <a:gd name="connsiteX1" fmla="*/ 5294883 w 5294883"/>
              <a:gd name="connsiteY1" fmla="*/ 0 h 5762691"/>
              <a:gd name="connsiteX2" fmla="*/ 327930 w 5294883"/>
              <a:gd name="connsiteY2" fmla="*/ 17671 h 5762691"/>
              <a:gd name="connsiteX3" fmla="*/ 0 w 5294883"/>
              <a:gd name="connsiteY3" fmla="*/ 268563 h 5762691"/>
              <a:gd name="connsiteX4" fmla="*/ 0 w 5294883"/>
              <a:gd name="connsiteY4" fmla="*/ 5500420 h 5762691"/>
              <a:gd name="connsiteX5" fmla="*/ 327930 w 5294883"/>
              <a:gd name="connsiteY5" fmla="*/ 5762691 h 5762691"/>
              <a:gd name="connsiteX6" fmla="*/ 5275167 w 5294883"/>
              <a:gd name="connsiteY6" fmla="*/ 5747657 h 57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4883" h="5762691">
                <a:moveTo>
                  <a:pt x="5275167" y="5747657"/>
                </a:moveTo>
                <a:lnTo>
                  <a:pt x="5294883" y="0"/>
                </a:lnTo>
                <a:lnTo>
                  <a:pt x="327930" y="17671"/>
                </a:lnTo>
                <a:cubicBezTo>
                  <a:pt x="144341" y="17671"/>
                  <a:pt x="0" y="126839"/>
                  <a:pt x="0" y="268563"/>
                </a:cubicBezTo>
                <a:lnTo>
                  <a:pt x="0" y="5500420"/>
                </a:lnTo>
                <a:cubicBezTo>
                  <a:pt x="0" y="5642083"/>
                  <a:pt x="144341" y="5762691"/>
                  <a:pt x="327930" y="5762691"/>
                </a:cubicBezTo>
                <a:lnTo>
                  <a:pt x="5275167" y="57476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endParaRPr lang="ar-EG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7F591085-2915-4A82-89D3-4801C8336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94010" y="547642"/>
            <a:ext cx="5201990" cy="565621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1C25D104-22D6-4E15-922B-CCF6F881CA6A}"/>
              </a:ext>
            </a:extLst>
          </p:cNvPr>
          <p:cNvSpPr/>
          <p:nvPr/>
        </p:nvSpPr>
        <p:spPr>
          <a:xfrm>
            <a:off x="1588770" y="2651760"/>
            <a:ext cx="3737610" cy="124587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accent6">
                    <a:lumMod val="50000"/>
                  </a:schemeClr>
                </a:solidFill>
                <a:cs typeface="Barada Reqa" pitchFamily="2" charset="-78"/>
              </a:rPr>
              <a:t>حالات خاصة من ضرب كثيرات الحدود</a:t>
            </a:r>
          </a:p>
        </p:txBody>
      </p:sp>
    </p:spTree>
    <p:extLst>
      <p:ext uri="{BB962C8B-B14F-4D97-AF65-F5344CB8AC3E}">
        <p14:creationId xmlns:p14="http://schemas.microsoft.com/office/powerpoint/2010/main" val="105887373"/>
      </p:ext>
    </p:extLst>
  </p:cSld>
  <p:clrMapOvr>
    <a:masterClrMapping/>
  </p:clrMapOvr>
  <p:transition spd="slow" advClick="0">
    <p:fade/>
  </p:transition>
</p:sld>
</file>

<file path=ppt/theme/theme1.xml><?xml version="1.0" encoding="utf-8"?>
<a:theme xmlns:a="http://schemas.openxmlformats.org/drawingml/2006/main" name="نسق Office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300</Words>
  <Application>Microsoft Office PowerPoint</Application>
  <PresentationFormat>Custom</PresentationFormat>
  <Paragraphs>99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pc</cp:lastModifiedBy>
  <cp:revision>20</cp:revision>
  <dcterms:created xsi:type="dcterms:W3CDTF">2021-01-01T21:21:29Z</dcterms:created>
  <dcterms:modified xsi:type="dcterms:W3CDTF">2023-04-11T20:13:32Z</dcterms:modified>
</cp:coreProperties>
</file>