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7315200" cy="96012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2B5F"/>
    <a:srgbClr val="ECD3DC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50" autoAdjust="0"/>
    <p:restoredTop sz="94301" autoAdjust="0"/>
  </p:normalViewPr>
  <p:slideViewPr>
    <p:cSldViewPr snapToGrid="0" showGuides="1">
      <p:cViewPr>
        <p:scale>
          <a:sx n="73" d="100"/>
          <a:sy n="73" d="100"/>
        </p:scale>
        <p:origin x="-448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97139B11-6823-4199-B659-89F4E31434E4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13.tmp"/><Relationship Id="rId2" Type="http://schemas.openxmlformats.org/officeDocument/2006/relationships/image" Target="../media/image2.png"/><Relationship Id="rId16" Type="http://schemas.openxmlformats.org/officeDocument/2006/relationships/image" Target="../media/image12.tm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tmp"/><Relationship Id="rId10" Type="http://schemas.openxmlformats.org/officeDocument/2006/relationships/slide" Target="slide8.xml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18" Type="http://schemas.openxmlformats.org/officeDocument/2006/relationships/image" Target="../media/image22.tmp"/><Relationship Id="rId26" Type="http://schemas.openxmlformats.org/officeDocument/2006/relationships/image" Target="../media/image30.tmp"/><Relationship Id="rId3" Type="http://schemas.openxmlformats.org/officeDocument/2006/relationships/image" Target="../media/image3.png"/><Relationship Id="rId21" Type="http://schemas.openxmlformats.org/officeDocument/2006/relationships/image" Target="../media/image25.tmp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21.tmp"/><Relationship Id="rId25" Type="http://schemas.openxmlformats.org/officeDocument/2006/relationships/image" Target="../media/image29.tmp"/><Relationship Id="rId2" Type="http://schemas.openxmlformats.org/officeDocument/2006/relationships/image" Target="../media/image2.png"/><Relationship Id="rId16" Type="http://schemas.openxmlformats.org/officeDocument/2006/relationships/image" Target="../media/image20.tmp"/><Relationship Id="rId20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24" Type="http://schemas.openxmlformats.org/officeDocument/2006/relationships/image" Target="../media/image28.tmp"/><Relationship Id="rId5" Type="http://schemas.openxmlformats.org/officeDocument/2006/relationships/image" Target="../media/image5.png"/><Relationship Id="rId15" Type="http://schemas.openxmlformats.org/officeDocument/2006/relationships/image" Target="../media/image19.tmp"/><Relationship Id="rId23" Type="http://schemas.openxmlformats.org/officeDocument/2006/relationships/image" Target="../media/image27.png"/><Relationship Id="rId10" Type="http://schemas.openxmlformats.org/officeDocument/2006/relationships/slide" Target="slide8.xml"/><Relationship Id="rId19" Type="http://schemas.openxmlformats.org/officeDocument/2006/relationships/image" Target="../media/image23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Relationship Id="rId22" Type="http://schemas.openxmlformats.org/officeDocument/2006/relationships/image" Target="../media/image26.tmp"/><Relationship Id="rId27" Type="http://schemas.openxmlformats.org/officeDocument/2006/relationships/image" Target="../media/image31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36.tmp"/><Relationship Id="rId3" Type="http://schemas.openxmlformats.org/officeDocument/2006/relationships/image" Target="../media/image3.png"/><Relationship Id="rId21" Type="http://schemas.openxmlformats.org/officeDocument/2006/relationships/image" Target="../media/image39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35.tmp"/><Relationship Id="rId25" Type="http://schemas.openxmlformats.org/officeDocument/2006/relationships/image" Target="../media/image43.tmp"/><Relationship Id="rId2" Type="http://schemas.openxmlformats.org/officeDocument/2006/relationships/image" Target="../media/image2.png"/><Relationship Id="rId16" Type="http://schemas.openxmlformats.org/officeDocument/2006/relationships/image" Target="../media/image34.tmp"/><Relationship Id="rId20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image" Target="../media/image42.tmp"/><Relationship Id="rId5" Type="http://schemas.openxmlformats.org/officeDocument/2006/relationships/image" Target="../media/image5.png"/><Relationship Id="rId15" Type="http://schemas.openxmlformats.org/officeDocument/2006/relationships/image" Target="../media/image33.tmp"/><Relationship Id="rId23" Type="http://schemas.openxmlformats.org/officeDocument/2006/relationships/image" Target="../media/image41.tmp"/><Relationship Id="rId10" Type="http://schemas.openxmlformats.org/officeDocument/2006/relationships/image" Target="../media/image7.png"/><Relationship Id="rId19" Type="http://schemas.openxmlformats.org/officeDocument/2006/relationships/image" Target="../media/image37.tmp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2.png"/><Relationship Id="rId22" Type="http://schemas.openxmlformats.org/officeDocument/2006/relationships/image" Target="../media/image4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46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48.tm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image" Target="../media/image53.tmp"/><Relationship Id="rId2" Type="http://schemas.openxmlformats.org/officeDocument/2006/relationships/image" Target="../media/image2.png"/><Relationship Id="rId16" Type="http://schemas.openxmlformats.org/officeDocument/2006/relationships/image" Target="../media/image52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51.tmp"/><Relationship Id="rId10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5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hyperlink" Target="https://pixabay.com/en/exit-logout-sign-off-sign-out-door-976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88978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تحليل 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3027535" y="785456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xmlns="" id="{F995BF75-DDAF-4BD1-969A-CFC86D7E03F6}"/>
              </a:ext>
            </a:extLst>
          </p:cNvPr>
          <p:cNvGrpSpPr/>
          <p:nvPr/>
        </p:nvGrpSpPr>
        <p:grpSpPr>
          <a:xfrm>
            <a:off x="7912183" y="1305444"/>
            <a:ext cx="2978266" cy="1899817"/>
            <a:chOff x="7912183" y="1305444"/>
            <a:chExt cx="2978266" cy="1899817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xmlns="" id="{C6484583-DACD-4FA9-B038-287F906354D0}"/>
                </a:ext>
              </a:extLst>
            </p:cNvPr>
            <p:cNvSpPr/>
            <p:nvPr/>
          </p:nvSpPr>
          <p:spPr>
            <a:xfrm>
              <a:off x="7912183" y="1305444"/>
              <a:ext cx="2978266" cy="5919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rgbClr val="C00000"/>
                  </a:solidFill>
                  <a:cs typeface="Barada Reqa" pitchFamily="2" charset="-78"/>
                </a:rPr>
                <a:t>ماذا تعلمنا سابقا ً ؟</a:t>
              </a:r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CAEBDED5-98D9-4F17-B6BE-3FFB2C126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852" y="1731445"/>
              <a:ext cx="1092814" cy="1473816"/>
            </a:xfrm>
            <a:prstGeom prst="rect">
              <a:avLst/>
            </a:prstGeom>
          </p:spPr>
        </p:pic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xmlns="" id="{7AA6CC75-3E19-4120-B7FD-EB403C3809B1}"/>
              </a:ext>
            </a:extLst>
          </p:cNvPr>
          <p:cNvGrpSpPr/>
          <p:nvPr/>
        </p:nvGrpSpPr>
        <p:grpSpPr>
          <a:xfrm>
            <a:off x="6449790" y="817981"/>
            <a:ext cx="3444225" cy="1693580"/>
            <a:chOff x="6449790" y="817981"/>
            <a:chExt cx="3444225" cy="169358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EE707922-E4FE-4B39-9556-1FCB69CF8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790" y="817981"/>
              <a:ext cx="627105" cy="1384014"/>
            </a:xfrm>
            <a:prstGeom prst="rect">
              <a:avLst/>
            </a:prstGeom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xmlns="" id="{833309C8-6AAB-4234-9E4B-F1E3DC50ECD0}"/>
                </a:ext>
              </a:extLst>
            </p:cNvPr>
            <p:cNvSpPr/>
            <p:nvPr/>
          </p:nvSpPr>
          <p:spPr>
            <a:xfrm>
              <a:off x="6993881" y="1882732"/>
              <a:ext cx="2900134" cy="628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6">
                      <a:lumMod val="75000"/>
                    </a:schemeClr>
                  </a:solidFill>
                  <a:cs typeface="Barada Reqa" pitchFamily="2" charset="-78"/>
                </a:rPr>
                <a:t>ضرب وحيدات الحد وقسمتها </a:t>
              </a:r>
            </a:p>
          </p:txBody>
        </p:sp>
      </p:grpSp>
      <p:pic>
        <p:nvPicPr>
          <p:cNvPr id="43" name="صورة 42">
            <a:extLst>
              <a:ext uri="{FF2B5EF4-FFF2-40B4-BE49-F238E27FC236}">
                <a16:creationId xmlns:a16="http://schemas.microsoft.com/office/drawing/2014/main" xmlns="" id="{F50D06BF-8FF8-4007-94FB-0A4BC80EFE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90" y="3229391"/>
            <a:ext cx="4400862" cy="42868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8476734-5CAC-459A-966D-5C512E11DF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2" b="-86"/>
          <a:stretch/>
        </p:blipFill>
        <p:spPr>
          <a:xfrm>
            <a:off x="9403018" y="3707635"/>
            <a:ext cx="1344248" cy="419516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xmlns="" id="{10040B27-CE95-43A0-8FA5-7099AA1F13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51" y="4436269"/>
            <a:ext cx="876422" cy="571580"/>
          </a:xfrm>
          <a:prstGeom prst="rect">
            <a:avLst/>
          </a:prstGeom>
        </p:spPr>
      </p:pic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xmlns="" id="{0DD55D2A-B303-4058-871F-702244A2B037}"/>
              </a:ext>
            </a:extLst>
          </p:cNvPr>
          <p:cNvGrpSpPr/>
          <p:nvPr/>
        </p:nvGrpSpPr>
        <p:grpSpPr>
          <a:xfrm>
            <a:off x="1467730" y="1450063"/>
            <a:ext cx="4349628" cy="856531"/>
            <a:chOff x="1467730" y="1450063"/>
            <a:chExt cx="4349628" cy="856531"/>
          </a:xfrm>
        </p:grpSpPr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xmlns="" id="{742FDD3C-3E5C-4563-BBD0-BA53A6812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2" t="11292" r="4119" b="54770"/>
            <a:stretch/>
          </p:blipFill>
          <p:spPr>
            <a:xfrm>
              <a:off x="1467730" y="1450063"/>
              <a:ext cx="4349628" cy="856531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xmlns="" id="{4C9B347A-1F0A-48AF-A125-0B06149101AE}"/>
                </a:ext>
              </a:extLst>
            </p:cNvPr>
            <p:cNvSpPr/>
            <p:nvPr/>
          </p:nvSpPr>
          <p:spPr>
            <a:xfrm>
              <a:off x="1716258" y="1538517"/>
              <a:ext cx="3722424" cy="663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6">
                      <a:lumMod val="75000"/>
                    </a:schemeClr>
                  </a:solidFill>
                  <a:cs typeface="Barada Reqa" pitchFamily="2" charset="-78"/>
                </a:rPr>
                <a:t>أحلل وحيدة الحد إلى عواملها</a:t>
              </a:r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xmlns="" id="{60B9AB5B-AB8E-40BA-92B1-E6B908560253}"/>
              </a:ext>
            </a:extLst>
          </p:cNvPr>
          <p:cNvGrpSpPr/>
          <p:nvPr/>
        </p:nvGrpSpPr>
        <p:grpSpPr>
          <a:xfrm>
            <a:off x="1255725" y="2386936"/>
            <a:ext cx="4611888" cy="954378"/>
            <a:chOff x="1255725" y="2386936"/>
            <a:chExt cx="4611888" cy="954378"/>
          </a:xfrm>
        </p:grpSpPr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xmlns="" id="{73E1FBBB-9DCC-4154-A89B-73AD2CAF9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86" t="53401" r="2325" b="10061"/>
            <a:stretch/>
          </p:blipFill>
          <p:spPr>
            <a:xfrm flipV="1">
              <a:off x="1271248" y="2386936"/>
              <a:ext cx="4596365" cy="95437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95" name="مستطيل 94">
              <a:extLst>
                <a:ext uri="{FF2B5EF4-FFF2-40B4-BE49-F238E27FC236}">
                  <a16:creationId xmlns:a16="http://schemas.microsoft.com/office/drawing/2014/main" xmlns="" id="{1772D15B-5A60-4C7E-A452-FD85F2B7A460}"/>
                </a:ext>
              </a:extLst>
            </p:cNvPr>
            <p:cNvSpPr/>
            <p:nvPr/>
          </p:nvSpPr>
          <p:spPr>
            <a:xfrm>
              <a:off x="1255725" y="2563114"/>
              <a:ext cx="4439196" cy="663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  <a:cs typeface="Barada Reqa" pitchFamily="2" charset="-78"/>
                </a:rPr>
                <a:t>أجد القاسم المشترك الأكبر لوحيدات الحد</a:t>
              </a:r>
            </a:p>
          </p:txBody>
        </p:sp>
      </p:grpSp>
      <p:pic>
        <p:nvPicPr>
          <p:cNvPr id="94" name="صورة 93">
            <a:extLst>
              <a:ext uri="{FF2B5EF4-FFF2-40B4-BE49-F238E27FC236}">
                <a16:creationId xmlns:a16="http://schemas.microsoft.com/office/drawing/2014/main" xmlns="" id="{D8610621-614C-435E-9EC9-35AA20ECFC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3452" y="3811099"/>
            <a:ext cx="711370" cy="938570"/>
          </a:xfrm>
          <a:prstGeom prst="rect">
            <a:avLst/>
          </a:prstGeom>
        </p:spPr>
      </p:pic>
      <p:sp>
        <p:nvSpPr>
          <p:cNvPr id="96" name="مستطيل 95">
            <a:extLst>
              <a:ext uri="{FF2B5EF4-FFF2-40B4-BE49-F238E27FC236}">
                <a16:creationId xmlns:a16="http://schemas.microsoft.com/office/drawing/2014/main" xmlns="" id="{E1988C87-6F1B-4CCD-84C4-D6007995BDAE}"/>
              </a:ext>
            </a:extLst>
          </p:cNvPr>
          <p:cNvSpPr/>
          <p:nvPr/>
        </p:nvSpPr>
        <p:spPr>
          <a:xfrm>
            <a:off x="4304117" y="3808439"/>
            <a:ext cx="689915" cy="57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98" name="صورة 97">
            <a:extLst>
              <a:ext uri="{FF2B5EF4-FFF2-40B4-BE49-F238E27FC236}">
                <a16:creationId xmlns:a16="http://schemas.microsoft.com/office/drawing/2014/main" xmlns="" id="{646EEC26-4085-418D-9E3A-BDB52C7845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01" y="3661956"/>
            <a:ext cx="847619" cy="885714"/>
          </a:xfrm>
          <a:prstGeom prst="rect">
            <a:avLst/>
          </a:prstGeom>
        </p:spPr>
      </p:pic>
      <p:sp>
        <p:nvSpPr>
          <p:cNvPr id="99" name="مستطيل 98">
            <a:extLst>
              <a:ext uri="{FF2B5EF4-FFF2-40B4-BE49-F238E27FC236}">
                <a16:creationId xmlns:a16="http://schemas.microsoft.com/office/drawing/2014/main" xmlns="" id="{1FD616A1-8703-4828-9070-965AD12354FB}"/>
              </a:ext>
            </a:extLst>
          </p:cNvPr>
          <p:cNvSpPr/>
          <p:nvPr/>
        </p:nvSpPr>
        <p:spPr>
          <a:xfrm>
            <a:off x="1713915" y="3486261"/>
            <a:ext cx="1336742" cy="49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1 × 10</a:t>
            </a:r>
          </a:p>
        </p:txBody>
      </p:sp>
      <p:sp>
        <p:nvSpPr>
          <p:cNvPr id="103" name="مستطيل 102">
            <a:extLst>
              <a:ext uri="{FF2B5EF4-FFF2-40B4-BE49-F238E27FC236}">
                <a16:creationId xmlns:a16="http://schemas.microsoft.com/office/drawing/2014/main" xmlns="" id="{2BA44AF6-E1DC-43C4-8DD8-0786180B316C}"/>
              </a:ext>
            </a:extLst>
          </p:cNvPr>
          <p:cNvSpPr/>
          <p:nvPr/>
        </p:nvSpPr>
        <p:spPr>
          <a:xfrm>
            <a:off x="1711567" y="4087246"/>
            <a:ext cx="1336742" cy="49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2 × 5</a:t>
            </a: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xmlns="" id="{5EB0685F-FD72-406B-9D46-3350F06FED9B}"/>
              </a:ext>
            </a:extLst>
          </p:cNvPr>
          <p:cNvSpPr/>
          <p:nvPr/>
        </p:nvSpPr>
        <p:spPr>
          <a:xfrm>
            <a:off x="1955409" y="4772723"/>
            <a:ext cx="3226946" cy="591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10 = 1 × 2 × 5</a:t>
            </a:r>
          </a:p>
        </p:txBody>
      </p:sp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6" grpId="0"/>
      <p:bldP spid="99" grpId="0"/>
      <p:bldP spid="103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أمثلة </a:t>
            </a: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مفهوم</a:t>
            </a:r>
          </a:p>
        </p:txBody>
      </p:sp>
      <p:pic>
        <p:nvPicPr>
          <p:cNvPr id="108" name="صورة 10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6" name="مجموعة 75">
            <a:extLst>
              <a:ext uri="{FF2B5EF4-FFF2-40B4-BE49-F238E27FC236}">
                <a16:creationId xmlns:a16="http://schemas.microsoft.com/office/drawing/2014/main" xmlns="" id="{62C1DDA4-ACB4-414F-8D9A-982E237641A8}"/>
              </a:ext>
            </a:extLst>
          </p:cNvPr>
          <p:cNvGrpSpPr/>
          <p:nvPr/>
        </p:nvGrpSpPr>
        <p:grpSpPr>
          <a:xfrm>
            <a:off x="3432517" y="891951"/>
            <a:ext cx="2373673" cy="1447328"/>
            <a:chOff x="3109175" y="835680"/>
            <a:chExt cx="2697015" cy="1817193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xmlns="" id="{6C195E0D-1EE3-4E69-9E70-9AD7182B5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9" t="72500" r="35848" b="4325"/>
            <a:stretch/>
          </p:blipFill>
          <p:spPr>
            <a:xfrm>
              <a:off x="4095193" y="835680"/>
              <a:ext cx="1710997" cy="1130591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B9D99312-3B25-40B2-9809-D6F39120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9175" y="1491506"/>
              <a:ext cx="989460" cy="1161367"/>
            </a:xfrm>
            <a:prstGeom prst="rect">
              <a:avLst/>
            </a:prstGeom>
          </p:spPr>
        </p:pic>
        <p:pic>
          <p:nvPicPr>
            <p:cNvPr id="75" name="صورة 74">
              <a:extLst>
                <a:ext uri="{FF2B5EF4-FFF2-40B4-BE49-F238E27FC236}">
                  <a16:creationId xmlns:a16="http://schemas.microsoft.com/office/drawing/2014/main" xmlns="" id="{1123596E-EDD1-4B0E-A53B-3361B811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72" y="1153484"/>
              <a:ext cx="1169635" cy="263580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8B06CB6-D5B0-4B8E-8DEC-35184BC217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1452416"/>
            <a:ext cx="1943371" cy="3238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C16BC20-265B-4811-81CD-05A16DC745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70" y="1847676"/>
            <a:ext cx="3206455" cy="323729"/>
          </a:xfrm>
          <a:prstGeom prst="rect">
            <a:avLst/>
          </a:prstGeom>
        </p:spPr>
      </p:pic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AD917E82-B671-4186-AF06-538521C5C4D8}"/>
              </a:ext>
            </a:extLst>
          </p:cNvPr>
          <p:cNvGrpSpPr/>
          <p:nvPr/>
        </p:nvGrpSpPr>
        <p:grpSpPr>
          <a:xfrm>
            <a:off x="7404068" y="2299974"/>
            <a:ext cx="3406866" cy="347688"/>
            <a:chOff x="7404068" y="2299974"/>
            <a:chExt cx="3406866" cy="347688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xmlns="" id="{2E21E619-32A6-49F8-A644-14F78684F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31" y="2299974"/>
              <a:ext cx="2372003" cy="347688"/>
            </a:xfrm>
            <a:prstGeom prst="rect">
              <a:avLst/>
            </a:prstGeom>
          </p:spPr>
        </p:pic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xmlns="" id="{0FE42F6F-9596-4ED9-82B4-D11EF4A22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068" y="2311586"/>
              <a:ext cx="1037723" cy="312160"/>
            </a:xfrm>
            <a:prstGeom prst="rect">
              <a:avLst/>
            </a:prstGeom>
          </p:spPr>
        </p:pic>
      </p:grpSp>
      <p:pic>
        <p:nvPicPr>
          <p:cNvPr id="101" name="صورة 100">
            <a:extLst>
              <a:ext uri="{FF2B5EF4-FFF2-40B4-BE49-F238E27FC236}">
                <a16:creationId xmlns:a16="http://schemas.microsoft.com/office/drawing/2014/main" xmlns="" id="{D3A0314E-8645-4FE4-A799-6D8BE9D97D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54" y="2690388"/>
            <a:ext cx="1329213" cy="356284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xmlns="" id="{1FB97ADC-B093-4FAD-A9AD-67D8260FF7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37" y="3159487"/>
            <a:ext cx="4510397" cy="429561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xmlns="" id="{F3BF5818-0383-4A8F-B2C1-8767A6C1BF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09" y="3733578"/>
            <a:ext cx="3170466" cy="372996"/>
          </a:xfrm>
          <a:prstGeom prst="rect">
            <a:avLst/>
          </a:prstGeom>
        </p:spPr>
      </p:pic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xmlns="" id="{E8EBA53E-8A92-468E-A10A-86026E7E0A2F}"/>
              </a:ext>
            </a:extLst>
          </p:cNvPr>
          <p:cNvGrpSpPr/>
          <p:nvPr/>
        </p:nvGrpSpPr>
        <p:grpSpPr>
          <a:xfrm>
            <a:off x="8187397" y="4207025"/>
            <a:ext cx="2676289" cy="544396"/>
            <a:chOff x="8187397" y="4207025"/>
            <a:chExt cx="2676289" cy="544396"/>
          </a:xfrm>
        </p:grpSpPr>
        <p:pic>
          <p:nvPicPr>
            <p:cNvPr id="110" name="صورة 109">
              <a:extLst>
                <a:ext uri="{FF2B5EF4-FFF2-40B4-BE49-F238E27FC236}">
                  <a16:creationId xmlns:a16="http://schemas.microsoft.com/office/drawing/2014/main" xmlns="" id="{F58B7812-245D-494B-B840-67F92B3FF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" t="43093" r="3794" b="44094"/>
            <a:stretch/>
          </p:blipFill>
          <p:spPr>
            <a:xfrm>
              <a:off x="8187397" y="4207025"/>
              <a:ext cx="2676289" cy="544396"/>
            </a:xfrm>
            <a:prstGeom prst="rect">
              <a:avLst/>
            </a:prstGeom>
          </p:spPr>
        </p:pic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xmlns="" id="{E4D0C0D2-9100-461A-8B08-60C0F34E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968" y="4326443"/>
              <a:ext cx="2439114" cy="347755"/>
            </a:xfrm>
            <a:prstGeom prst="rect">
              <a:avLst/>
            </a:prstGeom>
          </p:spPr>
        </p:pic>
      </p:grpSp>
      <p:pic>
        <p:nvPicPr>
          <p:cNvPr id="126" name="صورة 125">
            <a:extLst>
              <a:ext uri="{FF2B5EF4-FFF2-40B4-BE49-F238E27FC236}">
                <a16:creationId xmlns:a16="http://schemas.microsoft.com/office/drawing/2014/main" xmlns="" id="{8B673D2F-7910-41DD-A623-3AF8C0793DA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8" y="2350735"/>
            <a:ext cx="3313916" cy="394143"/>
          </a:xfrm>
          <a:prstGeom prst="rect">
            <a:avLst/>
          </a:prstGeom>
        </p:spPr>
      </p:pic>
      <p:pic>
        <p:nvPicPr>
          <p:cNvPr id="129" name="صورة 128">
            <a:extLst>
              <a:ext uri="{FF2B5EF4-FFF2-40B4-BE49-F238E27FC236}">
                <a16:creationId xmlns:a16="http://schemas.microsoft.com/office/drawing/2014/main" xmlns="" id="{346C0DEB-2814-44C6-A409-347751F86E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41" y="2794286"/>
            <a:ext cx="1525058" cy="425738"/>
          </a:xfrm>
          <a:prstGeom prst="rect">
            <a:avLst/>
          </a:prstGeom>
        </p:spPr>
      </p:pic>
      <p:pic>
        <p:nvPicPr>
          <p:cNvPr id="132" name="صورة 131">
            <a:extLst>
              <a:ext uri="{FF2B5EF4-FFF2-40B4-BE49-F238E27FC236}">
                <a16:creationId xmlns:a16="http://schemas.microsoft.com/office/drawing/2014/main" xmlns="" id="{69E9E8D7-4E58-4218-9115-3C5384E61A4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53" y="4327914"/>
            <a:ext cx="1509187" cy="3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16548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104" name="صورة 10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3" name="مجموعة 72">
            <a:extLst>
              <a:ext uri="{FF2B5EF4-FFF2-40B4-BE49-F238E27FC236}">
                <a16:creationId xmlns:a16="http://schemas.microsoft.com/office/drawing/2014/main" xmlns="" id="{14DA2D7F-D9D9-4E66-88E2-7AC1B944E2C0}"/>
              </a:ext>
            </a:extLst>
          </p:cNvPr>
          <p:cNvGrpSpPr/>
          <p:nvPr/>
        </p:nvGrpSpPr>
        <p:grpSpPr>
          <a:xfrm>
            <a:off x="3516923" y="1001312"/>
            <a:ext cx="2315283" cy="1224709"/>
            <a:chOff x="2425709" y="1001313"/>
            <a:chExt cx="3406499" cy="1014708"/>
          </a:xfrm>
        </p:grpSpPr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xmlns="" id="{9BB77C76-E079-43EA-82F2-60CE9D3A6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9" y="1001313"/>
              <a:ext cx="3406499" cy="1014708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F17AC7F8-D4B7-4D9F-9B95-138831310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335" y="1420633"/>
              <a:ext cx="1333686" cy="304843"/>
            </a:xfrm>
            <a:prstGeom prst="rect">
              <a:avLst/>
            </a:prstGeom>
          </p:spPr>
        </p:pic>
      </p:grpSp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CD947314-FFA6-43E0-AA94-D1747A2665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1" y="1610182"/>
            <a:ext cx="3000794" cy="428685"/>
          </a:xfrm>
          <a:prstGeom prst="rect">
            <a:avLst/>
          </a:prstGeom>
        </p:spPr>
      </p:pic>
      <p:grpSp>
        <p:nvGrpSpPr>
          <p:cNvPr id="71" name="مجموعة 70">
            <a:extLst>
              <a:ext uri="{FF2B5EF4-FFF2-40B4-BE49-F238E27FC236}">
                <a16:creationId xmlns:a16="http://schemas.microsoft.com/office/drawing/2014/main" xmlns="" id="{67574606-A9EF-4109-88EA-1554D2D7E8A2}"/>
              </a:ext>
            </a:extLst>
          </p:cNvPr>
          <p:cNvGrpSpPr/>
          <p:nvPr/>
        </p:nvGrpSpPr>
        <p:grpSpPr>
          <a:xfrm>
            <a:off x="7094929" y="2262887"/>
            <a:ext cx="3709355" cy="1667601"/>
            <a:chOff x="7094929" y="2262887"/>
            <a:chExt cx="3709355" cy="1667601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xmlns="" id="{3F3149CF-F2D7-49E6-B61F-E31AAC0D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972" y="2262887"/>
              <a:ext cx="3174042" cy="349828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xmlns="" id="{C9ACC01A-59A7-4D41-AAA8-0FEACA522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230" y="2623907"/>
              <a:ext cx="2315283" cy="408579"/>
            </a:xfrm>
            <a:prstGeom prst="rect">
              <a:avLst/>
            </a:prstGeom>
          </p:spPr>
        </p:pic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xmlns="" id="{4B3E7B1A-0A5F-4CB6-A83A-3D9AAA494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929" y="3101507"/>
              <a:ext cx="3709355" cy="420456"/>
            </a:xfrm>
            <a:prstGeom prst="rect">
              <a:avLst/>
            </a:prstGeom>
          </p:spPr>
        </p:pic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xmlns="" id="{3BB09284-2943-4A0F-9CAC-401D8EAE6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683" y="3549435"/>
              <a:ext cx="2000529" cy="381053"/>
            </a:xfrm>
            <a:prstGeom prst="rect">
              <a:avLst/>
            </a:prstGeom>
          </p:spPr>
        </p:pic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xmlns="" id="{81EF3914-AFE4-4EE9-99A9-0236D80C4957}"/>
              </a:ext>
            </a:extLst>
          </p:cNvPr>
          <p:cNvGrpSpPr/>
          <p:nvPr/>
        </p:nvGrpSpPr>
        <p:grpSpPr>
          <a:xfrm>
            <a:off x="9674852" y="3789609"/>
            <a:ext cx="1262737" cy="1270430"/>
            <a:chOff x="9655920" y="3945775"/>
            <a:chExt cx="1262737" cy="1270430"/>
          </a:xfrm>
        </p:grpSpPr>
        <p:pic>
          <p:nvPicPr>
            <p:cNvPr id="76" name="صورة 75">
              <a:extLst>
                <a:ext uri="{FF2B5EF4-FFF2-40B4-BE49-F238E27FC236}">
                  <a16:creationId xmlns:a16="http://schemas.microsoft.com/office/drawing/2014/main" xmlns="" id="{13ECC293-5146-486C-A819-4499D32D6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39" b="56689"/>
            <a:stretch/>
          </p:blipFill>
          <p:spPr>
            <a:xfrm>
              <a:off x="9655920" y="3945775"/>
              <a:ext cx="1262737" cy="127043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xmlns="" id="{65395D46-ABE2-461C-8412-C31BB13F8A64}"/>
                </a:ext>
              </a:extLst>
            </p:cNvPr>
            <p:cNvSpPr/>
            <p:nvPr/>
          </p:nvSpPr>
          <p:spPr>
            <a:xfrm>
              <a:off x="9712690" y="4177416"/>
              <a:ext cx="1071522" cy="7171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1">
                      <a:lumMod val="75000"/>
                    </a:schemeClr>
                  </a:solidFill>
                  <a:cs typeface="Barada Reqa" pitchFamily="2" charset="-78"/>
                </a:rPr>
                <a:t>مثال</a:t>
              </a:r>
            </a:p>
          </p:txBody>
        </p:sp>
      </p:grpSp>
      <p:pic>
        <p:nvPicPr>
          <p:cNvPr id="79" name="صورة 78">
            <a:extLst>
              <a:ext uri="{FF2B5EF4-FFF2-40B4-BE49-F238E27FC236}">
                <a16:creationId xmlns:a16="http://schemas.microsoft.com/office/drawing/2014/main" xmlns="" id="{1B20A84B-AF32-437A-AE04-4315312E4F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19" y="4143476"/>
            <a:ext cx="3176809" cy="376070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xmlns="" id="{476B0406-385F-45A2-847E-BA9937761A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15" y="2313138"/>
            <a:ext cx="4426099" cy="402857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xmlns="" id="{4DF33E99-2CB9-4FCE-A287-C5CCF28BBD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67" y="2893367"/>
            <a:ext cx="2008167" cy="418368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xmlns="" id="{36565CE9-6C2B-4811-821A-C4AEABE6F88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57" y="4477226"/>
            <a:ext cx="1960491" cy="3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11EE1A89-4E52-44C7-83AE-850C3879FBE1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262" name="صورة 26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72" name="مجموعة 271">
            <a:extLst>
              <a:ext uri="{FF2B5EF4-FFF2-40B4-BE49-F238E27FC236}">
                <a16:creationId xmlns:a16="http://schemas.microsoft.com/office/drawing/2014/main" xmlns="" id="{BFE3F393-2E1E-43B0-9AD4-CEFA75C7FB37}"/>
              </a:ext>
            </a:extLst>
          </p:cNvPr>
          <p:cNvGrpSpPr/>
          <p:nvPr/>
        </p:nvGrpSpPr>
        <p:grpSpPr>
          <a:xfrm>
            <a:off x="2993721" y="1068544"/>
            <a:ext cx="2861307" cy="984656"/>
            <a:chOff x="2880987" y="1068544"/>
            <a:chExt cx="2943793" cy="919606"/>
          </a:xfrm>
        </p:grpSpPr>
        <p:pic>
          <p:nvPicPr>
            <p:cNvPr id="257" name="صورة 256">
              <a:extLst>
                <a:ext uri="{FF2B5EF4-FFF2-40B4-BE49-F238E27FC236}">
                  <a16:creationId xmlns:a16="http://schemas.microsoft.com/office/drawing/2014/main" xmlns="" id="{D6AD1A62-5C25-4E96-B67C-1BBB8314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271" y="1068544"/>
              <a:ext cx="906509" cy="919606"/>
            </a:xfrm>
            <a:prstGeom prst="rect">
              <a:avLst/>
            </a:prstGeom>
          </p:spPr>
        </p:pic>
        <p:grpSp>
          <p:nvGrpSpPr>
            <p:cNvPr id="271" name="مجموعة 270">
              <a:extLst>
                <a:ext uri="{FF2B5EF4-FFF2-40B4-BE49-F238E27FC236}">
                  <a16:creationId xmlns:a16="http://schemas.microsoft.com/office/drawing/2014/main" xmlns="" id="{485F367C-D14B-46DE-9CDE-E7AF8E031E3C}"/>
                </a:ext>
              </a:extLst>
            </p:cNvPr>
            <p:cNvGrpSpPr/>
            <p:nvPr/>
          </p:nvGrpSpPr>
          <p:grpSpPr>
            <a:xfrm>
              <a:off x="2880987" y="1315045"/>
              <a:ext cx="2022436" cy="504620"/>
              <a:chOff x="2880987" y="1315045"/>
              <a:chExt cx="2022436" cy="504620"/>
            </a:xfrm>
          </p:grpSpPr>
          <p:pic>
            <p:nvPicPr>
              <p:cNvPr id="270" name="صورة 269">
                <a:extLst>
                  <a:ext uri="{FF2B5EF4-FFF2-40B4-BE49-F238E27FC236}">
                    <a16:creationId xmlns:a16="http://schemas.microsoft.com/office/drawing/2014/main" xmlns="" id="{58F82DC6-AA92-48FD-98DD-26D49E044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7" t="10738" r="2870" b="55167"/>
              <a:stretch/>
            </p:blipFill>
            <p:spPr>
              <a:xfrm>
                <a:off x="2880987" y="1315045"/>
                <a:ext cx="2022436" cy="50462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264" name="صورة 263">
                <a:extLst>
                  <a:ext uri="{FF2B5EF4-FFF2-40B4-BE49-F238E27FC236}">
                    <a16:creationId xmlns:a16="http://schemas.microsoft.com/office/drawing/2014/main" xmlns="" id="{D64B7124-DC21-4320-946A-90FF26A16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12" y="1398705"/>
                <a:ext cx="1333686" cy="304843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</p:grpSp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F07C7985-B5F2-4C7C-9129-A84C44E7B5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72" y="1370753"/>
            <a:ext cx="4619411" cy="3081368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490D5730-D86F-488D-A12E-1A14CC55BD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00" y="3227831"/>
            <a:ext cx="1822379" cy="1186445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97B59CC4-E872-435A-9CB4-A269F59CE9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24" y="2293720"/>
            <a:ext cx="4544718" cy="6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FC98EC59-24EA-4C20-BC3C-76671D6B9D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66" y="1762784"/>
            <a:ext cx="3208455" cy="78292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46F7B0F4-A3A2-4BB9-B687-4A05996A8B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32" y="3507659"/>
            <a:ext cx="3730824" cy="74153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D6C43C84-4FFA-46A4-8DBF-FF3CC96F2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98" y="1551963"/>
            <a:ext cx="4120516" cy="931400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C95C07EB-EB31-4588-B5B9-13702DF5C4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8" y="2567159"/>
            <a:ext cx="2695596" cy="12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76452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تحليل 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729152" y="264080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127</Words>
  <Application>Microsoft Office PowerPoint</Application>
  <PresentationFormat>Custom</PresentationFormat>
  <Paragraphs>69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21</cp:revision>
  <cp:lastPrinted>2021-01-22T16:58:04Z</cp:lastPrinted>
  <dcterms:created xsi:type="dcterms:W3CDTF">2021-01-01T21:21:29Z</dcterms:created>
  <dcterms:modified xsi:type="dcterms:W3CDTF">2023-04-11T20:15:34Z</dcterms:modified>
</cp:coreProperties>
</file>