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6" r:id="rId5"/>
    <p:sldId id="262" r:id="rId6"/>
    <p:sldId id="263" r:id="rId7"/>
    <p:sldId id="267" r:id="rId8"/>
    <p:sldId id="268" r:id="rId9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5EFC39A-6F87-47E8-96D7-98A9CA5187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B0281AA-BF0D-44FD-A6E8-6B5169BB1E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65BD690-6B41-457C-ADE8-08C3C217A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10BAB-F78D-42E1-B630-10138AA25447}" type="datetimeFigureOut">
              <a:rPr lang="ar-SA" smtClean="0"/>
              <a:t>27/04/43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84D656D-CAD1-4EE9-94C8-71E90FFE6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04AB9CF-0F08-4F2A-9F10-D85EB71B5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31B4F-4ACC-44FE-8558-57FCEEB8DBE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8549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09CDF49-5B13-49BC-8C53-9D67C8D80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A003706-A87E-4C6C-9F23-3FD961D5AE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0FBCA25-7069-4A36-8E5E-6BB3DEE8A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10BAB-F78D-42E1-B630-10138AA25447}" type="datetimeFigureOut">
              <a:rPr lang="ar-SA" smtClean="0"/>
              <a:t>27/04/43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4267820-7FD0-4257-BE34-760A0CD56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72A93D4-E5F0-493A-BD39-945362774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31B4F-4ACC-44FE-8558-57FCEEB8DBE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80620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4BE18850-9339-4D7C-A65D-11217F4F79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125F7185-AEAD-4E80-BF81-92DE7BCAB6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495ED46-BB5D-48B6-928C-E761D5A6B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10BAB-F78D-42E1-B630-10138AA25447}" type="datetimeFigureOut">
              <a:rPr lang="ar-SA" smtClean="0"/>
              <a:t>27/04/43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ACC2818-3743-494B-B7FA-D6FFED206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B04F209-20D4-4412-863D-929012353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31B4F-4ACC-44FE-8558-57FCEEB8DBE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12667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1086CEA-6809-42AD-826D-1589C62A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9796666-335D-4A43-9CDA-BCE8C73E69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8B54895-38F5-4A6F-B525-BF76425A8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10BAB-F78D-42E1-B630-10138AA25447}" type="datetimeFigureOut">
              <a:rPr lang="ar-SA" smtClean="0"/>
              <a:t>27/04/43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FBE5407-49D0-4911-B754-DAE456A1C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387AF4A-54BF-426C-847E-A482D63A6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31B4F-4ACC-44FE-8558-57FCEEB8DBE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70584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568C62E-E63B-4EFA-9B9A-CD1406844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EF8F55D-C9E1-46C2-B9D0-EC7AB7604A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854C8D4-90E2-4A11-A2CD-012C05487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10BAB-F78D-42E1-B630-10138AA25447}" type="datetimeFigureOut">
              <a:rPr lang="ar-SA" smtClean="0"/>
              <a:t>27/04/43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9C322F2-B339-44DC-9C55-4B604F2C5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0EB5371-6017-4FA6-AD65-B3E49091F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31B4F-4ACC-44FE-8558-57FCEEB8DBE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38730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FCC1542-FB4C-4D60-97EE-53957F484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C699007-F23B-4D0A-9129-6D2C7AFA7D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D2A123C-972F-497A-A2F6-5E57228AE5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2997E54-BC73-40F6-B9EF-81B2C0C60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10BAB-F78D-42E1-B630-10138AA25447}" type="datetimeFigureOut">
              <a:rPr lang="ar-SA" smtClean="0"/>
              <a:t>27/04/43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1D5C059-2CD4-4A00-92A9-62FD62668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D64D504-CC99-4091-B1B6-4AB896D0A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31B4F-4ACC-44FE-8558-57FCEEB8DBE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13639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B3953E8-9E3F-4666-A8F6-8DD29CC77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8838353-435D-4ABF-91BC-9004CF5D77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65019E5-2933-4C18-BF14-6AAB7A04D3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DD9E8CCD-1AC2-4EE3-A273-6B57B03F39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60F126CE-8224-4120-8308-7A5D4E37BF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E461EF77-B1C0-4D83-AD45-32B44138A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10BAB-F78D-42E1-B630-10138AA25447}" type="datetimeFigureOut">
              <a:rPr lang="ar-SA" smtClean="0"/>
              <a:t>27/04/43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7673F2F2-A95F-4CF6-95C8-50965E628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F7A6E358-46C5-4AA5-B095-4F5CAB4E1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31B4F-4ACC-44FE-8558-57FCEEB8DBE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02150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47F5761-774A-4E94-B5FA-4792C73B3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1F5C339A-F032-481E-A296-6A83C1323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10BAB-F78D-42E1-B630-10138AA25447}" type="datetimeFigureOut">
              <a:rPr lang="ar-SA" smtClean="0"/>
              <a:t>27/04/43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37D4AB9F-1125-4DDC-B98D-0E8221A29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093382B4-36EC-47C9-9F3F-C2A332C5D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31B4F-4ACC-44FE-8558-57FCEEB8DBE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86868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EF1B62C5-80E9-48A0-9C41-38935B07B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10BAB-F78D-42E1-B630-10138AA25447}" type="datetimeFigureOut">
              <a:rPr lang="ar-SA" smtClean="0"/>
              <a:t>27/04/43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86AD2C69-DBAD-40C2-A6B9-16A821BB5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F6333DAF-0C8F-4B08-B311-F10306B84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31B4F-4ACC-44FE-8558-57FCEEB8DBE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87240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C659A49-71EE-4813-A9AF-42C6FD382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4458BA0-51EF-4922-A427-50EF3AFC8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0261A95D-5023-4C2A-AA41-9C03D5F38F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287FC91-C9F4-46AE-8A3A-64520416F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10BAB-F78D-42E1-B630-10138AA25447}" type="datetimeFigureOut">
              <a:rPr lang="ar-SA" smtClean="0"/>
              <a:t>27/04/43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132330F-48F1-4BA5-9425-C5D4EE688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0E6BF09-F5F8-4185-B7A2-F30800D4C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31B4F-4ACC-44FE-8558-57FCEEB8DBE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99019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0C59B5E-4228-4088-9287-FA3C1FA5C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66A9205D-30BE-4E6D-BD78-6DFE53E3DD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CBC6FDA-05BB-4573-B502-D7CB88B70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04BEC89-9D06-40D8-96C0-86494E278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10BAB-F78D-42E1-B630-10138AA25447}" type="datetimeFigureOut">
              <a:rPr lang="ar-SA" smtClean="0"/>
              <a:t>27/04/43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5AA7192-0F14-44A5-8D88-D238B4625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A0346B5-6D95-4414-BF4D-9FCF84120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31B4F-4ACC-44FE-8558-57FCEEB8DBE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86467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631563CC-C8BE-41BE-9F48-CE257BC2A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1B5A166-1737-4C30-917A-544E93FBEC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47FD077-DEFD-4142-BB2D-321730917F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10BAB-F78D-42E1-B630-10138AA25447}" type="datetimeFigureOut">
              <a:rPr lang="ar-SA" smtClean="0"/>
              <a:t>27/04/43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705AB07-044E-4E0E-BA85-C3AD32D249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2B8D405-799D-477B-B444-05B9185596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31B4F-4ACC-44FE-8558-57FCEEB8DBE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17259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4;p15">
            <a:extLst>
              <a:ext uri="{FF2B5EF4-FFF2-40B4-BE49-F238E27FC236}">
                <a16:creationId xmlns:a16="http://schemas.microsoft.com/office/drawing/2014/main" id="{BCACA258-BAE3-4CBD-A7F9-889156D7591A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400761" y="2107403"/>
            <a:ext cx="1123418" cy="89647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38E57202-F2F1-4F1A-A642-23A4201B0B85}"/>
              </a:ext>
            </a:extLst>
          </p:cNvPr>
          <p:cNvSpPr txBox="1"/>
          <p:nvPr/>
        </p:nvSpPr>
        <p:spPr>
          <a:xfrm>
            <a:off x="6095999" y="1586279"/>
            <a:ext cx="3154745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ar-SA" sz="4000" b="1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  <a:p>
            <a:pPr algn="ctr"/>
            <a:r>
              <a:rPr lang="ar-SA" sz="48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1C5BD8C7-DA5A-429D-A8C0-BE67804CD39F}"/>
              </a:ext>
            </a:extLst>
          </p:cNvPr>
          <p:cNvSpPr txBox="1"/>
          <p:nvPr/>
        </p:nvSpPr>
        <p:spPr>
          <a:xfrm>
            <a:off x="5844777" y="1586279"/>
            <a:ext cx="3555984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4 - 3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الضرب في 4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8905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وسيلة الشرح: سهم لليسار 5">
            <a:extLst>
              <a:ext uri="{FF2B5EF4-FFF2-40B4-BE49-F238E27FC236}">
                <a16:creationId xmlns:a16="http://schemas.microsoft.com/office/drawing/2014/main" id="{EF701930-7026-41B3-B308-90DA5EB9A40F}"/>
              </a:ext>
            </a:extLst>
          </p:cNvPr>
          <p:cNvSpPr/>
          <p:nvPr/>
        </p:nvSpPr>
        <p:spPr>
          <a:xfrm>
            <a:off x="8772525" y="2085976"/>
            <a:ext cx="2099680" cy="2207418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r>
              <a:rPr lang="ar-SA" dirty="0"/>
              <a:t>أجد ناتج الضرب في العدد 4</a:t>
            </a:r>
          </a:p>
          <a:p>
            <a:pPr algn="ctr"/>
            <a:endParaRPr lang="ar-SA" dirty="0"/>
          </a:p>
          <a:p>
            <a:pPr algn="ctr"/>
            <a:endParaRPr lang="ar-SA" dirty="0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E4C3324C-BCF4-4060-AB70-A491FDCBBB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9419" y="1393031"/>
            <a:ext cx="5545932" cy="243840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E48014E3-27DE-4CF7-A458-2D03823E35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0851" y="4000500"/>
            <a:ext cx="55245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086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BCE8EEE7-7EC2-4097-85DE-8BDF844D63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0743" y="1581150"/>
            <a:ext cx="409576" cy="380999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906C65B6-4399-465A-A7FF-11F9004FF4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762000"/>
            <a:ext cx="4674394" cy="647700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43642269-89D6-4FB4-8D3E-F2574A1648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7582" y="1513284"/>
            <a:ext cx="6065044" cy="3831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129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A8F7A370-D4AB-4AF0-AB91-C0FB00EFEB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5632" y="1173956"/>
            <a:ext cx="6229350" cy="3155157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03593904-9E0A-4636-8F14-1989BCBF5C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9619" y="4329113"/>
            <a:ext cx="386715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93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صورة 7">
            <a:extLst>
              <a:ext uri="{FF2B5EF4-FFF2-40B4-BE49-F238E27FC236}">
                <a16:creationId xmlns:a16="http://schemas.microsoft.com/office/drawing/2014/main" id="{7F725010-A6D1-44AD-9924-BE173171A0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6906" y="760456"/>
            <a:ext cx="1309398" cy="675437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3CE10424-1ED8-4D38-8342-FE17BF6020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4881" y="824330"/>
            <a:ext cx="4707732" cy="547688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D12B30A3-8D5E-4385-846F-AD08CBCCB1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22306" y="1693068"/>
            <a:ext cx="3823998" cy="914400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304EC92A-227A-4C3F-ABAB-F4FA8B2C53B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33599" y="1693068"/>
            <a:ext cx="4124325" cy="657226"/>
          </a:xfrm>
          <a:prstGeom prst="rect">
            <a:avLst/>
          </a:prstGeom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D4C3416B-EB75-473D-8B4B-EFF042DCF32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86525" y="3328987"/>
            <a:ext cx="4474078" cy="111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273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>
            <a:extLst>
              <a:ext uri="{FF2B5EF4-FFF2-40B4-BE49-F238E27FC236}">
                <a16:creationId xmlns:a16="http://schemas.microsoft.com/office/drawing/2014/main" id="{AFBC23B1-811D-4AE6-9168-22717366CE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1136" y="843085"/>
            <a:ext cx="1743076" cy="401092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B9011CC5-D293-4E97-B4FF-9827A7FB75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6281" y="857372"/>
            <a:ext cx="4483893" cy="4572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EAF8AAF-5D95-436D-96A5-D5D64ABE26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4117" y="1795463"/>
            <a:ext cx="8522494" cy="101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956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صورة 9">
            <a:extLst>
              <a:ext uri="{FF2B5EF4-FFF2-40B4-BE49-F238E27FC236}">
                <a16:creationId xmlns:a16="http://schemas.microsoft.com/office/drawing/2014/main" id="{5A34B57B-22D6-4383-B2E3-EF50382F95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3562" y="876300"/>
            <a:ext cx="5303043" cy="566738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13A83405-FCC3-4D9E-9612-FF91EB0F07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0692" y="1907381"/>
            <a:ext cx="9305925" cy="923926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B110E8D8-33E7-4C13-B79D-1206DCB602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9905" y="3581399"/>
            <a:ext cx="7886700" cy="6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02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9A769206-EFB8-4603-BB3E-2E539FFE5C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438" y="1664494"/>
            <a:ext cx="8641556" cy="325755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01AAD3C7-834B-4BD5-8E08-CE1C9B9CC4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72439" y="871538"/>
            <a:ext cx="2871788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16114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15</Words>
  <Application>Microsoft Office PowerPoint</Application>
  <PresentationFormat>شاشة عريضة</PresentationFormat>
  <Paragraphs>8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3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2021-12-02T17:39:08Z</dcterms:created>
  <dcterms:modified xsi:type="dcterms:W3CDTF">2021-12-02T17:48:55Z</dcterms:modified>
</cp:coreProperties>
</file>