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BC4CC1D-7145-4153-A867-437CB2C013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87BCAEC-40E9-4C1E-AAE0-243BE5E188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4A29A21-433C-421F-A8CC-0D7D846DB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EAFA-C720-4289-BA0E-2369EB819B9E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2E53CCB-2F54-4441-9953-8A6A6CD30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519D5D9-88CC-46C4-92E6-58A3820D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83FB7-A6F5-4CA0-B63B-9177A77BD1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70672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4FCF6B-B30D-420A-81A4-E4F63D9F0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679A896-9197-428E-B234-23DA5A399A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AC1BC15-0351-485A-8BB3-55B733178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EAFA-C720-4289-BA0E-2369EB819B9E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B20F514-EE87-4CDC-8BB3-4F7045678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AF57FD9-8485-4516-B03F-F3231F64A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83FB7-A6F5-4CA0-B63B-9177A77BD1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4184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72F0356-39FF-4B77-B696-9C871B29EA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DAFA788-B041-4E63-A23B-4B90CA5F1F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C2AAF83-CE7F-4BDB-9636-0B1DC57E3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EAFA-C720-4289-BA0E-2369EB819B9E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0867047-7671-4330-98C0-685590AA3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C1238F7-6FED-4857-97BB-91463AFD0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83FB7-A6F5-4CA0-B63B-9177A77BD1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2436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F3231F7-F536-4278-9C07-734F653EC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11AC475-1C0A-4229-B0F5-1EA03ABDE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C52F876-1F6B-4221-A741-04C281A11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EAFA-C720-4289-BA0E-2369EB819B9E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97B73E0-0B06-4FD2-9CEB-4C554239F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1A2D2FD-73A4-401E-BC76-EDA81606B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83FB7-A6F5-4CA0-B63B-9177A77BD1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77786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5C72D78-0CE5-4BB8-95BB-215BB2BC2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017F0D8-E957-462E-8A13-58CF779A3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25F7650-00B9-4664-8679-7D45C39FE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EAFA-C720-4289-BA0E-2369EB819B9E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519907B-C994-47C8-A0FD-681378A6E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5B58C61-D96B-45DE-816A-989A08A80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83FB7-A6F5-4CA0-B63B-9177A77BD1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51972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944AECC-C13E-4686-B628-A863C5A09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83BDFDB-D9CB-4B25-A62D-881FE44DB3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17DFBD4-BCD5-452C-86AA-A42C794D9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9D81B3A-1F77-4132-9995-4B4A4E846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EAFA-C720-4289-BA0E-2369EB819B9E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B0D2CB8-1BB7-446E-9F6B-6032E0AC2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39CB0DE-306E-4758-8175-ED78C30BE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83FB7-A6F5-4CA0-B63B-9177A77BD1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6656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ED6A5B-0286-4C82-84A1-8A37D29BA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2BA5BF0-338F-434A-BDB9-E8097F8F9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CAEC3FD-EBD0-43D7-85D6-B7F93277C4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1BC1940-467F-430D-A1B8-9A87E89B5A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9CDEE7A-FC89-4B4F-8E0E-63B1C201E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A5FFCC9-5109-4C61-B4EB-C7E24E752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EAFA-C720-4289-BA0E-2369EB819B9E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E6FB9927-3741-4850-A6DA-A3CA61B1F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3EA6F83-5739-48BE-AECC-CE32667E9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83FB7-A6F5-4CA0-B63B-9177A77BD1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8738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27CD30A-54AE-4FB8-95EA-61262BB98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FBF0E9E-D73C-4EB2-AA3A-395585E9B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EAFA-C720-4289-BA0E-2369EB819B9E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6E9E6ED-BA39-4047-8862-8B6A8E9E1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BAA83C0-7EE8-4B80-B314-3880DFFDD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83FB7-A6F5-4CA0-B63B-9177A77BD1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993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A5772BB-098D-42E8-AF02-115D2C893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EAFA-C720-4289-BA0E-2369EB819B9E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397967A4-CBD9-4779-965C-BB145DFC2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8D80552-3A91-4873-8F41-579230D57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83FB7-A6F5-4CA0-B63B-9177A77BD1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2832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3A6A5A-1B32-4B9A-94CA-9F53BDD70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73B8ECA-4242-461D-B9E7-157389667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C7FD5E2-8B45-4F30-A391-D25D49C72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DE0B7DE-F22B-4479-AA97-DF59B99BE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EAFA-C720-4289-BA0E-2369EB819B9E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2DCF49D-84AB-446D-A62B-E59D38B12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F079BF2-1962-41E2-9037-542F99C9B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83FB7-A6F5-4CA0-B63B-9177A77BD1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770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57BC5B3-B3DA-4F17-90E0-043B8C3D5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40C6544-7EF8-49C1-9C2B-4D5DD0FFA1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F750BD0-C2B6-4D9F-B7F3-7A2843FA3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D5714B2-FE5F-455C-9DFA-E9A4123F8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1EAFA-C720-4289-BA0E-2369EB819B9E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E88F0D3-A33A-4D1C-9FEB-10BD41D01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CDA0F32-261F-4C26-A219-5D23F1778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83FB7-A6F5-4CA0-B63B-9177A77BD1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1213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4627DAE9-514D-4EC6-88A0-2E22E502D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5B13138-02A1-4BE6-BE0B-422B2E1FFF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2B097E2-8C3B-44C9-8B87-A310FE3D61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1EAFA-C720-4289-BA0E-2369EB819B9E}" type="datetimeFigureOut">
              <a:rPr lang="ar-SA" smtClean="0"/>
              <a:t>28/04/43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FA312A0-5313-419C-BF83-D9B9A9570D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4E11DD5-F8C5-4BEA-A16A-26DB893A19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83FB7-A6F5-4CA0-B63B-9177A77BD12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450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microsoft.com/office/2007/relationships/hdphoto" Target="../media/hdphoto2.wdp"/><Relationship Id="rId7" Type="http://schemas.microsoft.com/office/2007/relationships/hdphoto" Target="../media/hdphoto4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microsoft.com/office/2007/relationships/hdphoto" Target="../media/hdphoto3.wdp"/><Relationship Id="rId10" Type="http://schemas.microsoft.com/office/2007/relationships/hdphoto" Target="../media/hdphoto5.wdp"/><Relationship Id="rId4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6095999" y="1586279"/>
            <a:ext cx="3154745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5844777" y="1586279"/>
            <a:ext cx="3555984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4 - 4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مهارة حل المسألة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772525" y="2085975"/>
            <a:ext cx="2099680" cy="2393155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أحل المسألة بتحديد المعطيات الزائدة </a:t>
            </a:r>
          </a:p>
          <a:p>
            <a:pPr algn="ctr"/>
            <a:r>
              <a:rPr lang="ar-SA" dirty="0"/>
              <a:t>أو الناقصة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12DEC72C-F413-4566-82D2-F2A2D0C536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879056" y="2085975"/>
            <a:ext cx="4822032" cy="22288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A8472FFB-9B63-4874-BB16-4FD1127E55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6869" y="2132409"/>
            <a:ext cx="2099680" cy="2593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83A48C47-D522-43E3-B099-10FACAE08C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761" y="969168"/>
            <a:ext cx="7217577" cy="259080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1C528EFB-2D68-43BB-9B00-0A9C4C2C3F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7905" y="3559969"/>
            <a:ext cx="7217578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740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9C98F165-DFCD-4061-BE15-5A17C67EA6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913" y="1574006"/>
            <a:ext cx="8153400" cy="3162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67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11EB71B3-85AB-4C0A-BF9B-CA2CE50E83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93318" y="845344"/>
            <a:ext cx="5429250" cy="4953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A385B60-D116-4FCF-B910-1089808A46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122568" y="766762"/>
            <a:ext cx="1888331" cy="623888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1ED0D480-43F0-48BB-B18C-736EDA124C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10386" y="1693068"/>
            <a:ext cx="4029075" cy="88582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3069DF62-343A-4675-A91A-42218AB30FA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24661" y="3359943"/>
            <a:ext cx="4057650" cy="1323975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3AF5720E-529A-4512-A03A-48DB04F0673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27660" y="1614485"/>
            <a:ext cx="3629025" cy="1000125"/>
          </a:xfrm>
          <a:prstGeom prst="rect">
            <a:avLst/>
          </a:prstGeom>
        </p:spPr>
      </p:pic>
      <p:cxnSp>
        <p:nvCxnSpPr>
          <p:cNvPr id="14" name="رابط مستقيم 13">
            <a:extLst>
              <a:ext uri="{FF2B5EF4-FFF2-40B4-BE49-F238E27FC236}">
                <a16:creationId xmlns:a16="http://schemas.microsoft.com/office/drawing/2014/main" id="{2B39F884-D25A-4D45-A42C-107BDF4EFB01}"/>
              </a:ext>
            </a:extLst>
          </p:cNvPr>
          <p:cNvCxnSpPr>
            <a:cxnSpLocks/>
          </p:cNvCxnSpPr>
          <p:nvPr/>
        </p:nvCxnSpPr>
        <p:spPr>
          <a:xfrm flipH="1">
            <a:off x="6005515" y="1500184"/>
            <a:ext cx="1" cy="41505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441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رابط مستقيم 13">
            <a:extLst>
              <a:ext uri="{FF2B5EF4-FFF2-40B4-BE49-F238E27FC236}">
                <a16:creationId xmlns:a16="http://schemas.microsoft.com/office/drawing/2014/main" id="{2B39F884-D25A-4D45-A42C-107BDF4EFB01}"/>
              </a:ext>
            </a:extLst>
          </p:cNvPr>
          <p:cNvCxnSpPr>
            <a:cxnSpLocks/>
          </p:cNvCxnSpPr>
          <p:nvPr/>
        </p:nvCxnSpPr>
        <p:spPr>
          <a:xfrm flipH="1">
            <a:off x="6572244" y="1535902"/>
            <a:ext cx="54769" cy="42148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صورة 3">
            <a:extLst>
              <a:ext uri="{FF2B5EF4-FFF2-40B4-BE49-F238E27FC236}">
                <a16:creationId xmlns:a16="http://schemas.microsoft.com/office/drawing/2014/main" id="{B0B69D7E-C137-4169-8240-91A85194D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6564" y="857250"/>
            <a:ext cx="5960268" cy="757238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886963AB-D034-4112-8DC9-3710CFB55B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22555" y="790575"/>
            <a:ext cx="2026443" cy="64770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950D6B1B-B9BF-4EB3-81AD-95C757BCCC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8007" y="1700213"/>
            <a:ext cx="4057650" cy="2400300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0E83EFB3-C6E7-44EA-8ECE-ACB78A8536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5088" y="1535902"/>
            <a:ext cx="3881433" cy="1350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067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رابط مستقيم 13">
            <a:extLst>
              <a:ext uri="{FF2B5EF4-FFF2-40B4-BE49-F238E27FC236}">
                <a16:creationId xmlns:a16="http://schemas.microsoft.com/office/drawing/2014/main" id="{2B39F884-D25A-4D45-A42C-107BDF4EFB01}"/>
              </a:ext>
            </a:extLst>
          </p:cNvPr>
          <p:cNvCxnSpPr>
            <a:cxnSpLocks/>
          </p:cNvCxnSpPr>
          <p:nvPr/>
        </p:nvCxnSpPr>
        <p:spPr>
          <a:xfrm flipH="1">
            <a:off x="6696074" y="778668"/>
            <a:ext cx="1" cy="45077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5C2C56B6-E857-4487-938A-C806D38F2A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0394" y="881062"/>
            <a:ext cx="4057650" cy="178117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4B450E6C-5F80-4D85-BDE5-406EA1E788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9838" y="881062"/>
            <a:ext cx="3938587" cy="301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60175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16</Words>
  <Application>Microsoft Office PowerPoint</Application>
  <PresentationFormat>شاشة عريضة</PresentationFormat>
  <Paragraphs>8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2021-12-03T00:59:29Z</dcterms:created>
  <dcterms:modified xsi:type="dcterms:W3CDTF">2021-12-03T01:14:55Z</dcterms:modified>
</cp:coreProperties>
</file>