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4" r:id="rId11"/>
    <p:sldId id="263" r:id="rId12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3DC"/>
    <a:srgbClr val="006600"/>
    <a:srgbClr val="E62B5F"/>
    <a:srgbClr val="464C4D"/>
    <a:srgbClr val="E3A06B"/>
    <a:srgbClr val="FFADC6"/>
    <a:srgbClr val="35939D"/>
    <a:srgbClr val="E6E6E6"/>
    <a:srgbClr val="86CFD6"/>
    <a:srgbClr val="FF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13" autoAdjust="0"/>
    <p:restoredTop sz="94301" autoAdjust="0"/>
  </p:normalViewPr>
  <p:slideViewPr>
    <p:cSldViewPr snapToGrid="0" showGuides="1">
      <p:cViewPr>
        <p:scale>
          <a:sx n="72" d="100"/>
          <a:sy n="72" d="100"/>
        </p:scale>
        <p:origin x="-392" y="-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4" units="cm"/>
          <inkml:channel name="Y" type="integer" max="57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01-05T22:07:12.759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0,'0'0'0,"0"0"0,0 0 0,0 0 16,0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7139B11-6823-4199-B659-89F4E31434E4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A30B9A7-5B7F-492B-B120-E1319665C05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1716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t>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3009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5546B95D-E141-4F1D-AA30-1C6E0C4DB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9E141B62-745A-4312-99AB-060D244A4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8784EA16-2C56-4CF7-B3A1-37EC63DB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3B495526-E839-4476-B323-992213CA6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4B23B570-04DA-4595-85F8-5AD1D9F8C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39281986"/>
      </p:ext>
    </p:extLst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B95B12EF-DE4F-43A5-8BC8-C39FB2B7C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F9D7129F-F064-44DD-99F0-08A82AA1F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073B856E-E635-4871-ABFE-F1E01CF8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9498F8EF-A5CB-44B6-AEC8-DD71A1CDF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48BBD6DB-C56D-40B9-852E-D9DC40E0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73648743"/>
      </p:ext>
    </p:extLst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597DC4BA-77D7-4638-9FE1-DB90B2E2D5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677DB1C6-ADB8-4BBB-8C17-430E192B7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16A0B6D4-3A89-40D6-9BDE-B3801EEAC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E5FA9A6F-24DD-492C-8BD2-1D7E59042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5B17C874-AB88-4293-951F-A13B41F7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24727294"/>
      </p:ext>
    </p:extLst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0E0E8B5-97F2-4D7F-9829-39EF2AC7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EE77A313-66C6-47F2-9A45-233778C53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2960639C-14C8-4BFF-B3F1-D0517ABB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D21A0A8D-4B08-4D5F-B2D6-03DBD4588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3F1E2A1D-9231-40F4-820E-E7F8E6E76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27652338"/>
      </p:ext>
    </p:extLst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0A2E1F56-81A5-41FF-B287-D6C8E86F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51FF210F-A5D4-4EE3-A77E-8BADADD6E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4DA29210-EC66-4659-B963-9FC96CDA3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0FEBE746-FD74-4AC8-AEBA-D155F6D66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7E876266-8B53-41DC-826F-15E8E1EF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50924464"/>
      </p:ext>
    </p:extLst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5CDD982-7177-46AC-80A9-4BA510A4F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9D88DBF6-73F8-4322-99F1-5C1639FC9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A983C2B2-FE2D-4C8B-A5EF-CCB58087A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60CA27D0-79FE-4BB2-BCE1-BAE50876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E53C1591-A5DE-47A1-8B8B-34B37E2B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6B182090-2F3C-4835-A694-E3E74A5A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78815711"/>
      </p:ext>
    </p:extLst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1A810C7B-B912-480F-8087-AD7FE6B1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AC964988-6C1E-4651-9883-9C4B44809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7BBFCAAB-F58C-4F83-A573-D0A4F8FE1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F9D616F3-7CC4-4E9B-A631-F7AC4C781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FF5523EB-30AA-470B-BDC5-11DA126DD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BD4E7BFD-F2BE-4196-8884-4BBE6C8F3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6B786C77-06A4-4595-BF8B-6EFD2FEA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39C0DC97-BBED-403C-BD57-23ED880E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38769497"/>
      </p:ext>
    </p:extLst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DE555DB3-940A-44CE-A5AD-D482B629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5BA34DB4-13EE-46EA-81B5-CF514490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D920EDD9-1C69-4DFE-9992-7C3311AF2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E36FFC21-BF3C-4895-98DC-3CC58D2A4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11840921"/>
      </p:ext>
    </p:extLst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C8A5738F-6607-433C-825C-4F77B0F4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A1207019-2A22-41EB-B706-2128D774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F99A7240-A746-4ACA-9420-7A3DA8F34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02855575"/>
      </p:ext>
    </p:extLst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723A648C-4442-4FFD-87E1-20957070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2C48AE01-8AAA-4306-B85C-28A119F0D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175FF1F5-6CA2-4B35-9B9B-DB8608638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8CBF2F14-B918-404A-B005-0121C9716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D4525E0F-9D13-4E04-86CF-3E25C7FF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8FB74A27-DE3D-41F8-9A59-E4410597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47377988"/>
      </p:ext>
    </p:extLst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F1A6288-F7D1-4E18-9C93-01A3C6760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52828D4A-727F-41A0-96F6-03F9AE360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9B6FFE27-C109-4428-9A86-3167ACD17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7149117F-8EC6-4E49-9FBE-E0D7CFD1C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BB640F03-B754-46C5-A351-564227603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92CD151A-8F64-4130-A446-857D12819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55645962"/>
      </p:ext>
    </p:extLst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C83D769D-1539-4D90-8A6E-1D762B9B8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F53DBFDE-1B02-4EE9-9B50-FE5897AF4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D07113EF-8251-426A-B4B6-099EE8F1A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FCB09EF4-23D5-4CC1-88A8-ABC7BB005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ECECE56C-6C51-480C-99CA-DDDDAE178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0877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exit-logout-sign-off-sign-out-door-97636/" TargetMode="External"/><Relationship Id="rId3" Type="http://schemas.openxmlformats.org/officeDocument/2006/relationships/slide" Target="slide5.xml"/><Relationship Id="rId7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2.xml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hyperlink" Target="https://pixabay.com/en/exit-logout-sign-off-sign-out-door-97636/" TargetMode="External"/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1.xml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image" Target="../media/image8.tm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1.xml"/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hyperlink" Target="https://pixabay.com/en/exit-logout-sign-off-sign-out-door-97636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7.png"/><Relationship Id="rId18" Type="http://schemas.openxmlformats.org/officeDocument/2006/relationships/image" Target="../media/image13.tmp"/><Relationship Id="rId3" Type="http://schemas.openxmlformats.org/officeDocument/2006/relationships/image" Target="../media/image2.png"/><Relationship Id="rId7" Type="http://schemas.openxmlformats.org/officeDocument/2006/relationships/slide" Target="slide9.xml"/><Relationship Id="rId12" Type="http://schemas.openxmlformats.org/officeDocument/2006/relationships/slide" Target="slide11.xml"/><Relationship Id="rId17" Type="http://schemas.openxmlformats.org/officeDocument/2006/relationships/image" Target="../media/image12.tmp"/><Relationship Id="rId2" Type="http://schemas.openxmlformats.org/officeDocument/2006/relationships/image" Target="../media/image1.png"/><Relationship Id="rId16" Type="http://schemas.openxmlformats.org/officeDocument/2006/relationships/image" Target="../media/image11.tmp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image" Target="../media/image10.tmp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slide" Target="slide3.xml"/><Relationship Id="rId14" Type="http://schemas.openxmlformats.org/officeDocument/2006/relationships/hyperlink" Target="https://pixabay.com/en/exit-logout-sign-off-sign-out-door-97636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customXml" Target="../ink/ink1.xml"/><Relationship Id="rId18" Type="http://schemas.openxmlformats.org/officeDocument/2006/relationships/hyperlink" Target="https://pixabay.com/en/exit-logout-sign-off-sign-out-door-97636/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17.tmp"/><Relationship Id="rId7" Type="http://schemas.openxmlformats.org/officeDocument/2006/relationships/slide" Target="slide3.xml"/><Relationship Id="rId12" Type="http://schemas.openxmlformats.org/officeDocument/2006/relationships/image" Target="../media/image14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openxmlformats.org/officeDocument/2006/relationships/slide" Target="slide11.xml"/><Relationship Id="rId20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23.emf"/><Relationship Id="rId23" Type="http://schemas.openxmlformats.org/officeDocument/2006/relationships/image" Target="../media/image19.tmp"/><Relationship Id="rId10" Type="http://schemas.openxmlformats.org/officeDocument/2006/relationships/image" Target="../media/image5.png"/><Relationship Id="rId19" Type="http://schemas.openxmlformats.org/officeDocument/2006/relationships/image" Target="../media/image15.tmp"/><Relationship Id="rId4" Type="http://schemas.openxmlformats.org/officeDocument/2006/relationships/image" Target="../media/image2.png"/><Relationship Id="rId9" Type="http://schemas.openxmlformats.org/officeDocument/2006/relationships/slide" Target="slide2.xml"/><Relationship Id="rId22" Type="http://schemas.openxmlformats.org/officeDocument/2006/relationships/image" Target="../media/image18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image" Target="../media/image22.tmp"/><Relationship Id="rId3" Type="http://schemas.openxmlformats.org/officeDocument/2006/relationships/image" Target="../media/image2.png"/><Relationship Id="rId21" Type="http://schemas.openxmlformats.org/officeDocument/2006/relationships/image" Target="../media/image25.tmp"/><Relationship Id="rId7" Type="http://schemas.openxmlformats.org/officeDocument/2006/relationships/slide" Target="slide9.xml"/><Relationship Id="rId12" Type="http://schemas.openxmlformats.org/officeDocument/2006/relationships/image" Target="../media/image14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20.tmp"/><Relationship Id="rId20" Type="http://schemas.openxmlformats.org/officeDocument/2006/relationships/image" Target="../media/image24.tmp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hyperlink" Target="https://pixabay.com/en/exit-logout-sign-off-sign-out-door-97636/" TargetMode="External"/><Relationship Id="rId23" Type="http://schemas.openxmlformats.org/officeDocument/2006/relationships/image" Target="../media/image27.tmp"/><Relationship Id="rId10" Type="http://schemas.openxmlformats.org/officeDocument/2006/relationships/image" Target="../media/image5.png"/><Relationship Id="rId19" Type="http://schemas.openxmlformats.org/officeDocument/2006/relationships/image" Target="../media/image23.tmp"/><Relationship Id="rId4" Type="http://schemas.openxmlformats.org/officeDocument/2006/relationships/image" Target="../media/image3.png"/><Relationship Id="rId9" Type="http://schemas.openxmlformats.org/officeDocument/2006/relationships/slide" Target="slide3.xml"/><Relationship Id="rId14" Type="http://schemas.openxmlformats.org/officeDocument/2006/relationships/image" Target="../media/image7.png"/><Relationship Id="rId22" Type="http://schemas.openxmlformats.org/officeDocument/2006/relationships/image" Target="../media/image26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image" Target="../media/image30.tmp"/><Relationship Id="rId3" Type="http://schemas.openxmlformats.org/officeDocument/2006/relationships/image" Target="../media/image2.png"/><Relationship Id="rId21" Type="http://schemas.openxmlformats.org/officeDocument/2006/relationships/image" Target="../media/image33.tmp"/><Relationship Id="rId7" Type="http://schemas.openxmlformats.org/officeDocument/2006/relationships/slide" Target="slide9.xml"/><Relationship Id="rId12" Type="http://schemas.openxmlformats.org/officeDocument/2006/relationships/image" Target="../media/image14.png"/><Relationship Id="rId17" Type="http://schemas.openxmlformats.org/officeDocument/2006/relationships/image" Target="../media/image29.tmp"/><Relationship Id="rId2" Type="http://schemas.openxmlformats.org/officeDocument/2006/relationships/image" Target="../media/image1.png"/><Relationship Id="rId16" Type="http://schemas.openxmlformats.org/officeDocument/2006/relationships/image" Target="../media/image28.tmp"/><Relationship Id="rId20" Type="http://schemas.openxmlformats.org/officeDocument/2006/relationships/image" Target="../media/image32.tmp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hyperlink" Target="https://pixabay.com/en/exit-logout-sign-off-sign-out-door-97636/" TargetMode="External"/><Relationship Id="rId10" Type="http://schemas.openxmlformats.org/officeDocument/2006/relationships/image" Target="../media/image5.png"/><Relationship Id="rId19" Type="http://schemas.openxmlformats.org/officeDocument/2006/relationships/image" Target="../media/image31.tmp"/><Relationship Id="rId4" Type="http://schemas.openxmlformats.org/officeDocument/2006/relationships/image" Target="../media/image3.png"/><Relationship Id="rId9" Type="http://schemas.openxmlformats.org/officeDocument/2006/relationships/slide" Target="slide3.xml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18" Type="http://schemas.openxmlformats.org/officeDocument/2006/relationships/image" Target="../media/image36.tmp"/><Relationship Id="rId3" Type="http://schemas.openxmlformats.org/officeDocument/2006/relationships/image" Target="../media/image2.png"/><Relationship Id="rId7" Type="http://schemas.openxmlformats.org/officeDocument/2006/relationships/slide" Target="slide9.xml"/><Relationship Id="rId12" Type="http://schemas.openxmlformats.org/officeDocument/2006/relationships/image" Target="../media/image14.png"/><Relationship Id="rId17" Type="http://schemas.openxmlformats.org/officeDocument/2006/relationships/image" Target="../media/image35.tmp"/><Relationship Id="rId2" Type="http://schemas.openxmlformats.org/officeDocument/2006/relationships/image" Target="../media/image1.png"/><Relationship Id="rId16" Type="http://schemas.openxmlformats.org/officeDocument/2006/relationships/image" Target="../media/image34.tmp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hyperlink" Target="https://pixabay.com/en/exit-logout-sign-off-sign-out-door-97636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slide" Target="slide3.xml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7.png"/><Relationship Id="rId18" Type="http://schemas.openxmlformats.org/officeDocument/2006/relationships/image" Target="../media/image41.tmp"/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12" Type="http://schemas.openxmlformats.org/officeDocument/2006/relationships/slide" Target="slide11.xml"/><Relationship Id="rId17" Type="http://schemas.openxmlformats.org/officeDocument/2006/relationships/image" Target="../media/image40.tmp"/><Relationship Id="rId2" Type="http://schemas.openxmlformats.org/officeDocument/2006/relationships/image" Target="../media/image1.png"/><Relationship Id="rId16" Type="http://schemas.openxmlformats.org/officeDocument/2006/relationships/image" Target="../media/image39.tmp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37.png"/><Relationship Id="rId5" Type="http://schemas.openxmlformats.org/officeDocument/2006/relationships/image" Target="../media/image4.png"/><Relationship Id="rId15" Type="http://schemas.openxmlformats.org/officeDocument/2006/relationships/image" Target="../media/image38.tmp"/><Relationship Id="rId10" Type="http://schemas.openxmlformats.org/officeDocument/2006/relationships/image" Target="../media/image6.png"/><Relationship Id="rId19" Type="http://schemas.openxmlformats.org/officeDocument/2006/relationships/image" Target="../media/image42.tmp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hyperlink" Target="https://pixabay.com/en/exit-logout-sign-off-sign-out-door-9763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DEA40C89-846A-4135-A5F0-0E457E1E5CED}"/>
              </a:ext>
            </a:extLst>
          </p:cNvPr>
          <p:cNvSpPr/>
          <p:nvPr/>
        </p:nvSpPr>
        <p:spPr>
          <a:xfrm>
            <a:off x="132246" y="2987772"/>
            <a:ext cx="11479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   مفاهيم1</a:t>
            </a:r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xmlns="" id="{9AA69297-DD25-4E4F-8FA1-A5DE2235E66E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sz="1600" dirty="0">
                <a:solidFill>
                  <a:srgbClr val="002060"/>
                </a:solidFill>
                <a:cs typeface="Barada Reqa" pitchFamily="2" charset="-78"/>
              </a:rPr>
              <a:t>      </a:t>
            </a:r>
            <a:r>
              <a:rPr lang="ar-SA" sz="1600" b="1" dirty="0">
                <a:solidFill>
                  <a:srgbClr val="8E58B6"/>
                </a:solidFill>
                <a:cs typeface="Barada Reqa" pitchFamily="2" charset="-7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م</a:t>
            </a:r>
            <a:r>
              <a:rPr lang="ar-SA" sz="1600" b="1" dirty="0">
                <a:solidFill>
                  <a:schemeClr val="accent5">
                    <a:lumMod val="75000"/>
                  </a:schemeClr>
                </a:solidFill>
                <a:cs typeface="Barada Reqa" pitchFamily="2" charset="-7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فاهيم</a:t>
            </a:r>
            <a:r>
              <a:rPr lang="ar-SA" sz="1600" b="1" dirty="0">
                <a:solidFill>
                  <a:schemeClr val="accent5">
                    <a:lumMod val="75000"/>
                  </a:schemeClr>
                </a:solidFill>
                <a:cs typeface="Barada Reqa" pitchFamily="2" charset="-78"/>
              </a:rPr>
              <a:t>2</a:t>
            </a:r>
          </a:p>
        </p:txBody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11C4C2C1-B33B-489C-910B-566C8492FE42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3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86F5DE6B-520D-4912-A0D3-412789F05E0F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4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CBA81277-DB9A-4432-AF85-44AADE6D8987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5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2" name="شكل حر: شكل 1">
            <a:extLst>
              <a:ext uri="{FF2B5EF4-FFF2-40B4-BE49-F238E27FC236}">
                <a16:creationId xmlns:a16="http://schemas.microsoft.com/office/drawing/2014/main" xmlns="" id="{3B10B031-20A9-4964-B57E-9EC59F259E0B}"/>
              </a:ext>
            </a:extLst>
          </p:cNvPr>
          <p:cNvSpPr/>
          <p:nvPr/>
        </p:nvSpPr>
        <p:spPr>
          <a:xfrm>
            <a:off x="801117" y="547642"/>
            <a:ext cx="5294883" cy="576271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10138582 w 10466513"/>
              <a:gd name="connsiteY6" fmla="*/ 5745020 h 5745020"/>
              <a:gd name="connsiteX7" fmla="*/ 10466513 w 10466513"/>
              <a:gd name="connsiteY7" fmla="*/ 5482749 h 5745020"/>
              <a:gd name="connsiteX8" fmla="*/ 10466513 w 10466513"/>
              <a:gd name="connsiteY8" fmla="*/ 250892 h 5745020"/>
              <a:gd name="connsiteX9" fmla="*/ 10138582 w 10466513"/>
              <a:gd name="connsiteY9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466513 w 10466513"/>
              <a:gd name="connsiteY9" fmla="*/ 250892 h 5745020"/>
              <a:gd name="connsiteX10" fmla="*/ 10138582 w 10466513"/>
              <a:gd name="connsiteY10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138582 w 10466513"/>
              <a:gd name="connsiteY9" fmla="*/ 0 h 5745020"/>
              <a:gd name="connsiteX0" fmla="*/ 10466513 w 10466513"/>
              <a:gd name="connsiteY0" fmla="*/ 5482749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0" fmla="*/ 10138582 w 10138601"/>
              <a:gd name="connsiteY0" fmla="*/ 5745020 h 5745020"/>
              <a:gd name="connsiteX1" fmla="*/ 5329173 w 10138601"/>
              <a:gd name="connsiteY1" fmla="*/ 5189 h 5745020"/>
              <a:gd name="connsiteX2" fmla="*/ 327930 w 10138601"/>
              <a:gd name="connsiteY2" fmla="*/ 0 h 5745020"/>
              <a:gd name="connsiteX3" fmla="*/ 0 w 10138601"/>
              <a:gd name="connsiteY3" fmla="*/ 250892 h 5745020"/>
              <a:gd name="connsiteX4" fmla="*/ 0 w 10138601"/>
              <a:gd name="connsiteY4" fmla="*/ 5482749 h 5745020"/>
              <a:gd name="connsiteX5" fmla="*/ 327930 w 10138601"/>
              <a:gd name="connsiteY5" fmla="*/ 5745020 h 5745020"/>
              <a:gd name="connsiteX6" fmla="*/ 5275167 w 10138601"/>
              <a:gd name="connsiteY6" fmla="*/ 5729986 h 5745020"/>
              <a:gd name="connsiteX7" fmla="*/ 10138582 w 10138601"/>
              <a:gd name="connsiteY7" fmla="*/ 5745020 h 5745020"/>
              <a:gd name="connsiteX0" fmla="*/ 5275167 w 5329173"/>
              <a:gd name="connsiteY0" fmla="*/ 5729986 h 5745020"/>
              <a:gd name="connsiteX1" fmla="*/ 5329173 w 5329173"/>
              <a:gd name="connsiteY1" fmla="*/ 5189 h 5745020"/>
              <a:gd name="connsiteX2" fmla="*/ 327930 w 5329173"/>
              <a:gd name="connsiteY2" fmla="*/ 0 h 5745020"/>
              <a:gd name="connsiteX3" fmla="*/ 0 w 5329173"/>
              <a:gd name="connsiteY3" fmla="*/ 250892 h 5745020"/>
              <a:gd name="connsiteX4" fmla="*/ 0 w 5329173"/>
              <a:gd name="connsiteY4" fmla="*/ 5482749 h 5745020"/>
              <a:gd name="connsiteX5" fmla="*/ 327930 w 5329173"/>
              <a:gd name="connsiteY5" fmla="*/ 5745020 h 5745020"/>
              <a:gd name="connsiteX6" fmla="*/ 5275167 w 5329173"/>
              <a:gd name="connsiteY6" fmla="*/ 5729986 h 5745020"/>
              <a:gd name="connsiteX0" fmla="*/ 5275167 w 5294883"/>
              <a:gd name="connsiteY0" fmla="*/ 5747657 h 5762691"/>
              <a:gd name="connsiteX1" fmla="*/ 5294883 w 5294883"/>
              <a:gd name="connsiteY1" fmla="*/ 0 h 5762691"/>
              <a:gd name="connsiteX2" fmla="*/ 327930 w 5294883"/>
              <a:gd name="connsiteY2" fmla="*/ 17671 h 5762691"/>
              <a:gd name="connsiteX3" fmla="*/ 0 w 5294883"/>
              <a:gd name="connsiteY3" fmla="*/ 268563 h 5762691"/>
              <a:gd name="connsiteX4" fmla="*/ 0 w 5294883"/>
              <a:gd name="connsiteY4" fmla="*/ 5500420 h 5762691"/>
              <a:gd name="connsiteX5" fmla="*/ 327930 w 5294883"/>
              <a:gd name="connsiteY5" fmla="*/ 5762691 h 5762691"/>
              <a:gd name="connsiteX6" fmla="*/ 5275167 w 5294883"/>
              <a:gd name="connsiteY6" fmla="*/ 5747657 h 576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4883" h="5762691">
                <a:moveTo>
                  <a:pt x="5275167" y="5747657"/>
                </a:moveTo>
                <a:lnTo>
                  <a:pt x="5294883" y="0"/>
                </a:lnTo>
                <a:lnTo>
                  <a:pt x="327930" y="17671"/>
                </a:lnTo>
                <a:cubicBezTo>
                  <a:pt x="144341" y="17671"/>
                  <a:pt x="0" y="126839"/>
                  <a:pt x="0" y="268563"/>
                </a:cubicBezTo>
                <a:lnTo>
                  <a:pt x="0" y="5500420"/>
                </a:lnTo>
                <a:cubicBezTo>
                  <a:pt x="0" y="5642083"/>
                  <a:pt x="144341" y="5762691"/>
                  <a:pt x="327930" y="5762691"/>
                </a:cubicBezTo>
                <a:lnTo>
                  <a:pt x="5275167" y="5747657"/>
                </a:lnTo>
                <a:close/>
              </a:path>
            </a:pathLst>
          </a:custGeom>
          <a:pattFill prst="solidDmnd">
            <a:fgClr>
              <a:srgbClr val="ECD3DC"/>
            </a:fgClr>
            <a:bgClr>
              <a:schemeClr val="bg1"/>
            </a:bgClr>
          </a:patt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1C25D104-22D6-4E15-922B-CCF6F881CA6A}"/>
              </a:ext>
            </a:extLst>
          </p:cNvPr>
          <p:cNvSpPr/>
          <p:nvPr/>
        </p:nvSpPr>
        <p:spPr>
          <a:xfrm>
            <a:off x="1588770" y="2651760"/>
            <a:ext cx="3737610" cy="124587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chemeClr val="accent6">
                    <a:lumMod val="50000"/>
                  </a:schemeClr>
                </a:solidFill>
                <a:cs typeface="Barada Reqa" pitchFamily="2" charset="-78"/>
              </a:rPr>
              <a:t>قسمة وحيدات الحد</a:t>
            </a:r>
          </a:p>
        </p:txBody>
      </p:sp>
    </p:spTree>
    <p:extLst>
      <p:ext uri="{BB962C8B-B14F-4D97-AF65-F5344CB8AC3E}">
        <p14:creationId xmlns:p14="http://schemas.microsoft.com/office/powerpoint/2010/main" val="303319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DEA40C89-846A-4135-A5F0-0E457E1E5CED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أ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2" action="ppaction://hlinksldjump"/>
              </a:rPr>
              <a:t>أمثلة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xmlns="" id="{9AA69297-DD25-4E4F-8FA1-A5DE2235E66E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3" action="ppaction://hlinksldjump"/>
              </a:rPr>
              <a:t>مفاهيم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11C4C2C1-B33B-489C-910B-566C8492FE42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4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86F5DE6B-520D-4912-A0D3-412789F05E0F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5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CBA81277-DB9A-4432-AF85-44AADE6D8987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2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2" name="شكل حر: شكل 1">
            <a:extLst>
              <a:ext uri="{FF2B5EF4-FFF2-40B4-BE49-F238E27FC236}">
                <a16:creationId xmlns:a16="http://schemas.microsoft.com/office/drawing/2014/main" xmlns="" id="{3B10B031-20A9-4964-B57E-9EC59F259E0B}"/>
              </a:ext>
            </a:extLst>
          </p:cNvPr>
          <p:cNvSpPr/>
          <p:nvPr/>
        </p:nvSpPr>
        <p:spPr>
          <a:xfrm>
            <a:off x="801117" y="547642"/>
            <a:ext cx="5294883" cy="576271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10138582 w 10466513"/>
              <a:gd name="connsiteY6" fmla="*/ 5745020 h 5745020"/>
              <a:gd name="connsiteX7" fmla="*/ 10466513 w 10466513"/>
              <a:gd name="connsiteY7" fmla="*/ 5482749 h 5745020"/>
              <a:gd name="connsiteX8" fmla="*/ 10466513 w 10466513"/>
              <a:gd name="connsiteY8" fmla="*/ 250892 h 5745020"/>
              <a:gd name="connsiteX9" fmla="*/ 10138582 w 10466513"/>
              <a:gd name="connsiteY9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466513 w 10466513"/>
              <a:gd name="connsiteY9" fmla="*/ 250892 h 5745020"/>
              <a:gd name="connsiteX10" fmla="*/ 10138582 w 10466513"/>
              <a:gd name="connsiteY10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138582 w 10466513"/>
              <a:gd name="connsiteY9" fmla="*/ 0 h 5745020"/>
              <a:gd name="connsiteX0" fmla="*/ 10466513 w 10466513"/>
              <a:gd name="connsiteY0" fmla="*/ 5482749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0" fmla="*/ 10138582 w 10138601"/>
              <a:gd name="connsiteY0" fmla="*/ 5745020 h 5745020"/>
              <a:gd name="connsiteX1" fmla="*/ 5329173 w 10138601"/>
              <a:gd name="connsiteY1" fmla="*/ 5189 h 5745020"/>
              <a:gd name="connsiteX2" fmla="*/ 327930 w 10138601"/>
              <a:gd name="connsiteY2" fmla="*/ 0 h 5745020"/>
              <a:gd name="connsiteX3" fmla="*/ 0 w 10138601"/>
              <a:gd name="connsiteY3" fmla="*/ 250892 h 5745020"/>
              <a:gd name="connsiteX4" fmla="*/ 0 w 10138601"/>
              <a:gd name="connsiteY4" fmla="*/ 5482749 h 5745020"/>
              <a:gd name="connsiteX5" fmla="*/ 327930 w 10138601"/>
              <a:gd name="connsiteY5" fmla="*/ 5745020 h 5745020"/>
              <a:gd name="connsiteX6" fmla="*/ 5275167 w 10138601"/>
              <a:gd name="connsiteY6" fmla="*/ 5729986 h 5745020"/>
              <a:gd name="connsiteX7" fmla="*/ 10138582 w 10138601"/>
              <a:gd name="connsiteY7" fmla="*/ 5745020 h 5745020"/>
              <a:gd name="connsiteX0" fmla="*/ 5275167 w 5329173"/>
              <a:gd name="connsiteY0" fmla="*/ 5729986 h 5745020"/>
              <a:gd name="connsiteX1" fmla="*/ 5329173 w 5329173"/>
              <a:gd name="connsiteY1" fmla="*/ 5189 h 5745020"/>
              <a:gd name="connsiteX2" fmla="*/ 327930 w 5329173"/>
              <a:gd name="connsiteY2" fmla="*/ 0 h 5745020"/>
              <a:gd name="connsiteX3" fmla="*/ 0 w 5329173"/>
              <a:gd name="connsiteY3" fmla="*/ 250892 h 5745020"/>
              <a:gd name="connsiteX4" fmla="*/ 0 w 5329173"/>
              <a:gd name="connsiteY4" fmla="*/ 5482749 h 5745020"/>
              <a:gd name="connsiteX5" fmla="*/ 327930 w 5329173"/>
              <a:gd name="connsiteY5" fmla="*/ 5745020 h 5745020"/>
              <a:gd name="connsiteX6" fmla="*/ 5275167 w 5329173"/>
              <a:gd name="connsiteY6" fmla="*/ 5729986 h 5745020"/>
              <a:gd name="connsiteX0" fmla="*/ 5275167 w 5294883"/>
              <a:gd name="connsiteY0" fmla="*/ 5747657 h 5762691"/>
              <a:gd name="connsiteX1" fmla="*/ 5294883 w 5294883"/>
              <a:gd name="connsiteY1" fmla="*/ 0 h 5762691"/>
              <a:gd name="connsiteX2" fmla="*/ 327930 w 5294883"/>
              <a:gd name="connsiteY2" fmla="*/ 17671 h 5762691"/>
              <a:gd name="connsiteX3" fmla="*/ 0 w 5294883"/>
              <a:gd name="connsiteY3" fmla="*/ 268563 h 5762691"/>
              <a:gd name="connsiteX4" fmla="*/ 0 w 5294883"/>
              <a:gd name="connsiteY4" fmla="*/ 5500420 h 5762691"/>
              <a:gd name="connsiteX5" fmla="*/ 327930 w 5294883"/>
              <a:gd name="connsiteY5" fmla="*/ 5762691 h 5762691"/>
              <a:gd name="connsiteX6" fmla="*/ 5275167 w 5294883"/>
              <a:gd name="connsiteY6" fmla="*/ 5747657 h 576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4883" h="5762691">
                <a:moveTo>
                  <a:pt x="5275167" y="5747657"/>
                </a:moveTo>
                <a:lnTo>
                  <a:pt x="5294883" y="0"/>
                </a:lnTo>
                <a:lnTo>
                  <a:pt x="327930" y="17671"/>
                </a:lnTo>
                <a:cubicBezTo>
                  <a:pt x="144341" y="17671"/>
                  <a:pt x="0" y="126839"/>
                  <a:pt x="0" y="268563"/>
                </a:cubicBezTo>
                <a:lnTo>
                  <a:pt x="0" y="5500420"/>
                </a:lnTo>
                <a:cubicBezTo>
                  <a:pt x="0" y="5642083"/>
                  <a:pt x="144341" y="5762691"/>
                  <a:pt x="327930" y="5762691"/>
                </a:cubicBezTo>
                <a:lnTo>
                  <a:pt x="5275167" y="5747657"/>
                </a:lnTo>
                <a:close/>
              </a:path>
            </a:pathLst>
          </a:custGeom>
          <a:pattFill prst="solidDmnd">
            <a:fgClr>
              <a:srgbClr val="ECD3DC"/>
            </a:fgClr>
            <a:bgClr>
              <a:schemeClr val="bg1"/>
            </a:bgClr>
          </a:patt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1C25D104-22D6-4E15-922B-CCF6F881CA6A}"/>
              </a:ext>
            </a:extLst>
          </p:cNvPr>
          <p:cNvSpPr/>
          <p:nvPr/>
        </p:nvSpPr>
        <p:spPr>
          <a:xfrm>
            <a:off x="1588770" y="2651760"/>
            <a:ext cx="3737610" cy="124587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>
                <a:solidFill>
                  <a:schemeClr val="accent6">
                    <a:lumMod val="50000"/>
                  </a:schemeClr>
                </a:solidFill>
                <a:cs typeface="Barada Reqa" pitchFamily="2" charset="-78"/>
              </a:rPr>
              <a:t>قسمة </a:t>
            </a:r>
            <a:r>
              <a:rPr lang="ar-SA" sz="4400" dirty="0">
                <a:solidFill>
                  <a:schemeClr val="accent6">
                    <a:lumMod val="50000"/>
                  </a:schemeClr>
                </a:solidFill>
                <a:cs typeface="Barada Reqa" pitchFamily="2" charset="-78"/>
              </a:rPr>
              <a:t>وحيدات الحد</a:t>
            </a:r>
          </a:p>
        </p:txBody>
      </p:sp>
    </p:spTree>
    <p:extLst>
      <p:ext uri="{BB962C8B-B14F-4D97-AF65-F5344CB8AC3E}">
        <p14:creationId xmlns:p14="http://schemas.microsoft.com/office/powerpoint/2010/main" val="105887373"/>
      </p:ext>
    </p:extLst>
  </p:cSld>
  <p:clrMapOvr>
    <a:masterClrMapping/>
  </p:clrMapOvr>
  <p:transition spd="slow" advClick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DEA40C89-846A-4135-A5F0-0E457E1E5CED}"/>
              </a:ext>
            </a:extLst>
          </p:cNvPr>
          <p:cNvSpPr/>
          <p:nvPr/>
        </p:nvSpPr>
        <p:spPr>
          <a:xfrm flipH="1">
            <a:off x="10726055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2" action="ppaction://hlinksldjump"/>
              </a:rPr>
              <a:t>أمثلة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xmlns="" id="{9AA69297-DD25-4E4F-8FA1-A5DE2235E66E}"/>
              </a:ext>
            </a:extLst>
          </p:cNvPr>
          <p:cNvSpPr/>
          <p:nvPr/>
        </p:nvSpPr>
        <p:spPr>
          <a:xfrm flipH="1">
            <a:off x="10726055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3" action="ppaction://hlinksldjump"/>
              </a:rPr>
              <a:t>مفاهيم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11C4C2C1-B33B-489C-910B-566C8492FE42}"/>
              </a:ext>
            </a:extLst>
          </p:cNvPr>
          <p:cNvSpPr/>
          <p:nvPr/>
        </p:nvSpPr>
        <p:spPr>
          <a:xfrm flipH="1">
            <a:off x="10738011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4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86F5DE6B-520D-4912-A0D3-412789F05E0F}"/>
              </a:ext>
            </a:extLst>
          </p:cNvPr>
          <p:cNvSpPr/>
          <p:nvPr/>
        </p:nvSpPr>
        <p:spPr>
          <a:xfrm flipH="1">
            <a:off x="10726055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5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CBA81277-DB9A-4432-AF85-44AADE6D8987}"/>
              </a:ext>
            </a:extLst>
          </p:cNvPr>
          <p:cNvSpPr/>
          <p:nvPr/>
        </p:nvSpPr>
        <p:spPr>
          <a:xfrm flipH="1">
            <a:off x="10738013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2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2" name="شكل حر: شكل 1">
            <a:extLst>
              <a:ext uri="{FF2B5EF4-FFF2-40B4-BE49-F238E27FC236}">
                <a16:creationId xmlns:a16="http://schemas.microsoft.com/office/drawing/2014/main" xmlns="" id="{3B10B031-20A9-4964-B57E-9EC59F259E0B}"/>
              </a:ext>
            </a:extLst>
          </p:cNvPr>
          <p:cNvSpPr/>
          <p:nvPr/>
        </p:nvSpPr>
        <p:spPr>
          <a:xfrm flipH="1">
            <a:off x="6198811" y="547642"/>
            <a:ext cx="5294883" cy="576271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10138582 w 10466513"/>
              <a:gd name="connsiteY6" fmla="*/ 5745020 h 5745020"/>
              <a:gd name="connsiteX7" fmla="*/ 10466513 w 10466513"/>
              <a:gd name="connsiteY7" fmla="*/ 5482749 h 5745020"/>
              <a:gd name="connsiteX8" fmla="*/ 10466513 w 10466513"/>
              <a:gd name="connsiteY8" fmla="*/ 250892 h 5745020"/>
              <a:gd name="connsiteX9" fmla="*/ 10138582 w 10466513"/>
              <a:gd name="connsiteY9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466513 w 10466513"/>
              <a:gd name="connsiteY9" fmla="*/ 250892 h 5745020"/>
              <a:gd name="connsiteX10" fmla="*/ 10138582 w 10466513"/>
              <a:gd name="connsiteY10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138582 w 10466513"/>
              <a:gd name="connsiteY9" fmla="*/ 0 h 5745020"/>
              <a:gd name="connsiteX0" fmla="*/ 10466513 w 10466513"/>
              <a:gd name="connsiteY0" fmla="*/ 5482749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0" fmla="*/ 10138582 w 10138601"/>
              <a:gd name="connsiteY0" fmla="*/ 5745020 h 5745020"/>
              <a:gd name="connsiteX1" fmla="*/ 5329173 w 10138601"/>
              <a:gd name="connsiteY1" fmla="*/ 5189 h 5745020"/>
              <a:gd name="connsiteX2" fmla="*/ 327930 w 10138601"/>
              <a:gd name="connsiteY2" fmla="*/ 0 h 5745020"/>
              <a:gd name="connsiteX3" fmla="*/ 0 w 10138601"/>
              <a:gd name="connsiteY3" fmla="*/ 250892 h 5745020"/>
              <a:gd name="connsiteX4" fmla="*/ 0 w 10138601"/>
              <a:gd name="connsiteY4" fmla="*/ 5482749 h 5745020"/>
              <a:gd name="connsiteX5" fmla="*/ 327930 w 10138601"/>
              <a:gd name="connsiteY5" fmla="*/ 5745020 h 5745020"/>
              <a:gd name="connsiteX6" fmla="*/ 5275167 w 10138601"/>
              <a:gd name="connsiteY6" fmla="*/ 5729986 h 5745020"/>
              <a:gd name="connsiteX7" fmla="*/ 10138582 w 10138601"/>
              <a:gd name="connsiteY7" fmla="*/ 5745020 h 5745020"/>
              <a:gd name="connsiteX0" fmla="*/ 5275167 w 5329173"/>
              <a:gd name="connsiteY0" fmla="*/ 5729986 h 5745020"/>
              <a:gd name="connsiteX1" fmla="*/ 5329173 w 5329173"/>
              <a:gd name="connsiteY1" fmla="*/ 5189 h 5745020"/>
              <a:gd name="connsiteX2" fmla="*/ 327930 w 5329173"/>
              <a:gd name="connsiteY2" fmla="*/ 0 h 5745020"/>
              <a:gd name="connsiteX3" fmla="*/ 0 w 5329173"/>
              <a:gd name="connsiteY3" fmla="*/ 250892 h 5745020"/>
              <a:gd name="connsiteX4" fmla="*/ 0 w 5329173"/>
              <a:gd name="connsiteY4" fmla="*/ 5482749 h 5745020"/>
              <a:gd name="connsiteX5" fmla="*/ 327930 w 5329173"/>
              <a:gd name="connsiteY5" fmla="*/ 5745020 h 5745020"/>
              <a:gd name="connsiteX6" fmla="*/ 5275167 w 5329173"/>
              <a:gd name="connsiteY6" fmla="*/ 5729986 h 5745020"/>
              <a:gd name="connsiteX0" fmla="*/ 5275167 w 5294883"/>
              <a:gd name="connsiteY0" fmla="*/ 5747657 h 5762691"/>
              <a:gd name="connsiteX1" fmla="*/ 5294883 w 5294883"/>
              <a:gd name="connsiteY1" fmla="*/ 0 h 5762691"/>
              <a:gd name="connsiteX2" fmla="*/ 327930 w 5294883"/>
              <a:gd name="connsiteY2" fmla="*/ 17671 h 5762691"/>
              <a:gd name="connsiteX3" fmla="*/ 0 w 5294883"/>
              <a:gd name="connsiteY3" fmla="*/ 268563 h 5762691"/>
              <a:gd name="connsiteX4" fmla="*/ 0 w 5294883"/>
              <a:gd name="connsiteY4" fmla="*/ 5500420 h 5762691"/>
              <a:gd name="connsiteX5" fmla="*/ 327930 w 5294883"/>
              <a:gd name="connsiteY5" fmla="*/ 5762691 h 5762691"/>
              <a:gd name="connsiteX6" fmla="*/ 5275167 w 5294883"/>
              <a:gd name="connsiteY6" fmla="*/ 5747657 h 576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4883" h="5762691">
                <a:moveTo>
                  <a:pt x="5275167" y="5747657"/>
                </a:moveTo>
                <a:lnTo>
                  <a:pt x="5294883" y="0"/>
                </a:lnTo>
                <a:lnTo>
                  <a:pt x="327930" y="17671"/>
                </a:lnTo>
                <a:cubicBezTo>
                  <a:pt x="144341" y="17671"/>
                  <a:pt x="0" y="126839"/>
                  <a:pt x="0" y="268563"/>
                </a:cubicBezTo>
                <a:lnTo>
                  <a:pt x="0" y="5500420"/>
                </a:lnTo>
                <a:cubicBezTo>
                  <a:pt x="0" y="5642083"/>
                  <a:pt x="144341" y="5762691"/>
                  <a:pt x="327930" y="5762691"/>
                </a:cubicBezTo>
                <a:lnTo>
                  <a:pt x="5275167" y="5747657"/>
                </a:lnTo>
                <a:close/>
              </a:path>
            </a:pathLst>
          </a:custGeom>
          <a:pattFill prst="solidDmnd">
            <a:fgClr>
              <a:srgbClr val="ECD3DC"/>
            </a:fgClr>
            <a:bgClr>
              <a:schemeClr val="bg1"/>
            </a:bgClr>
          </a:patt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1C25D104-22D6-4E15-922B-CCF6F881CA6A}"/>
              </a:ext>
            </a:extLst>
          </p:cNvPr>
          <p:cNvSpPr/>
          <p:nvPr/>
        </p:nvSpPr>
        <p:spPr>
          <a:xfrm>
            <a:off x="6866938" y="2553124"/>
            <a:ext cx="3737610" cy="124587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chemeClr val="accent6">
                    <a:lumMod val="50000"/>
                  </a:schemeClr>
                </a:solidFill>
                <a:cs typeface="Barada Reqa" pitchFamily="2" charset="-78"/>
              </a:rPr>
              <a:t>تم بحمد الله</a:t>
            </a:r>
          </a:p>
        </p:txBody>
      </p:sp>
      <p:pic>
        <p:nvPicPr>
          <p:cNvPr id="13" name="صورة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68A2067E-7E4F-4056-9759-90E4495598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745880035"/>
      </p:ext>
    </p:extLst>
  </p:cSld>
  <p:clrMapOvr>
    <a:masterClrMapping/>
  </p:clrMapOvr>
  <p:transition spd="slow"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صورة 52">
            <a:extLst>
              <a:ext uri="{FF2B5EF4-FFF2-40B4-BE49-F238E27FC236}">
                <a16:creationId xmlns:a16="http://schemas.microsoft.com/office/drawing/2014/main" xmlns="" id="{75C9D779-A085-49DA-B360-0247D8C66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54" name="شكل حر: شكل 53">
            <a:extLst>
              <a:ext uri="{FF2B5EF4-FFF2-40B4-BE49-F238E27FC236}">
                <a16:creationId xmlns:a16="http://schemas.microsoft.com/office/drawing/2014/main" xmlns="" id="{90A01A23-9B80-449A-AD3E-4D093854FEFF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7" name="شكل حر: شكل 6">
            <a:extLst>
              <a:ext uri="{FF2B5EF4-FFF2-40B4-BE49-F238E27FC236}">
                <a16:creationId xmlns:a16="http://schemas.microsoft.com/office/drawing/2014/main" xmlns="" id="{E9E0C412-91AD-45D3-A548-AD66B0B516EC}"/>
              </a:ext>
            </a:extLst>
          </p:cNvPr>
          <p:cNvSpPr/>
          <p:nvPr/>
        </p:nvSpPr>
        <p:spPr>
          <a:xfrm>
            <a:off x="862741" y="606014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rgbClr val="ECD3DC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EDDDAE7A-CE0B-4CC8-B63D-FC384ED77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9" name="شكل حر: شكل 8">
            <a:extLst>
              <a:ext uri="{FF2B5EF4-FFF2-40B4-BE49-F238E27FC236}">
                <a16:creationId xmlns:a16="http://schemas.microsoft.com/office/drawing/2014/main" xmlns="" id="{314D4CDC-CAD3-47B6-A1F1-95CD8D222FDB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6F8DE8F3-4053-45DB-83A3-2C637AD4A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6770F5AD-D696-4BF7-A4B9-148772FFD94C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xmlns="" id="{80E7FDF6-E3F5-461F-B2F0-02D56887A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86" name="شكل حر: شكل 85">
            <a:extLst>
              <a:ext uri="{FF2B5EF4-FFF2-40B4-BE49-F238E27FC236}">
                <a16:creationId xmlns:a16="http://schemas.microsoft.com/office/drawing/2014/main" xmlns="" id="{0A56021D-B047-4F4A-A786-3A536D909EEF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 1</a:t>
            </a:r>
          </a:p>
        </p:txBody>
      </p:sp>
      <p:sp>
        <p:nvSpPr>
          <p:cNvPr id="87" name="شكل حر: شكل 86">
            <a:extLst>
              <a:ext uri="{FF2B5EF4-FFF2-40B4-BE49-F238E27FC236}">
                <a16:creationId xmlns:a16="http://schemas.microsoft.com/office/drawing/2014/main" xmlns="" id="{5158C6AB-EF0E-4C60-8264-0D3EC8F966AC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مفاهيم2 </a:t>
            </a:r>
          </a:p>
        </p:txBody>
      </p:sp>
      <p:sp>
        <p:nvSpPr>
          <p:cNvPr id="88" name="شكل حر: شكل 87">
            <a:extLst>
              <a:ext uri="{FF2B5EF4-FFF2-40B4-BE49-F238E27FC236}">
                <a16:creationId xmlns:a16="http://schemas.microsoft.com/office/drawing/2014/main" xmlns="" id="{9072DABD-DB42-47AF-B55C-91B23BC6F15E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6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89" name="شكل حر: شكل 88">
            <a:extLst>
              <a:ext uri="{FF2B5EF4-FFF2-40B4-BE49-F238E27FC236}">
                <a16:creationId xmlns:a16="http://schemas.microsoft.com/office/drawing/2014/main" xmlns="" id="{10E464BD-57FB-4A72-A2B7-6E086FCA328A}"/>
              </a:ext>
            </a:extLst>
          </p:cNvPr>
          <p:cNvSpPr/>
          <p:nvPr/>
        </p:nvSpPr>
        <p:spPr>
          <a:xfrm flipH="1">
            <a:off x="10698649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90" name="شكل حر: شكل 89">
            <a:extLst>
              <a:ext uri="{FF2B5EF4-FFF2-40B4-BE49-F238E27FC236}">
                <a16:creationId xmlns:a16="http://schemas.microsoft.com/office/drawing/2014/main" xmlns="" id="{054ADE01-DA5A-4553-9603-EF4509B31EBB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8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66664B73-F0C9-4C3E-A0EC-9218A55D5116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xmlns="" id="{51A678A4-6B1B-44AA-A7C7-90BEB12C24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A4C5C394-BE3D-4052-BF93-A3BF0BE46315}"/>
              </a:ext>
            </a:extLst>
          </p:cNvPr>
          <p:cNvSpPr/>
          <p:nvPr/>
        </p:nvSpPr>
        <p:spPr>
          <a:xfrm>
            <a:off x="6095999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xmlns="" id="{AB2BC854-C645-4177-9674-48DDF7E43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E1034E62-B31B-4BA5-8274-30ABFCC998D0}"/>
              </a:ext>
            </a:extLst>
          </p:cNvPr>
          <p:cNvSpPr/>
          <p:nvPr/>
        </p:nvSpPr>
        <p:spPr>
          <a:xfrm>
            <a:off x="1206639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7150E8AC-391C-486A-A534-B6C90DA4CFC5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090126C9-3CDC-43C8-9024-DD613A300EB3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41840103-6692-4E54-9F63-612F2BA4ADEA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027ED81E-16EB-4801-9E78-5FD61484DD40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D2146440-7B51-4C74-BBA2-42B46F1271EA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85DBC27C-D9FD-4317-953A-EE07B801D9C6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0B3D26E5-C823-4B0E-AFF7-28F9D2D15847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34866BED-8274-4CFF-A330-FFB4A22125A6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BC985E55-F430-4CE5-915D-D9599D106306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93474A7A-FBB1-4D88-8153-F26B146F29B9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9F5FE3BE-FC96-427A-A84C-47FCEDD0646D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0BA4AA42-944C-465B-B750-1C20C4DDA3D4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7277C2AD-3326-4648-8289-1FAE75C041BA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125EF631-CC76-4827-9768-76D1C26BE0CB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7A9A8713-68B4-42DE-BD3E-63DB9E83C1D3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5" name="شكل حر: شكل 54">
            <a:extLst>
              <a:ext uri="{FF2B5EF4-FFF2-40B4-BE49-F238E27FC236}">
                <a16:creationId xmlns:a16="http://schemas.microsoft.com/office/drawing/2014/main" xmlns="" id="{A7AC4690-0F53-41A0-9598-082BE06D88E0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6" name="شكل حر: شكل 55">
            <a:extLst>
              <a:ext uri="{FF2B5EF4-FFF2-40B4-BE49-F238E27FC236}">
                <a16:creationId xmlns:a16="http://schemas.microsoft.com/office/drawing/2014/main" xmlns="" id="{3CE0702D-49F8-4A08-A1EA-0AA56CEDF027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7" name="شكل حر: شكل 56">
            <a:extLst>
              <a:ext uri="{FF2B5EF4-FFF2-40B4-BE49-F238E27FC236}">
                <a16:creationId xmlns:a16="http://schemas.microsoft.com/office/drawing/2014/main" xmlns="" id="{2C174391-FD42-42D9-8B82-A494565699B8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8" name="شكل حر: شكل 57">
            <a:extLst>
              <a:ext uri="{FF2B5EF4-FFF2-40B4-BE49-F238E27FC236}">
                <a16:creationId xmlns:a16="http://schemas.microsoft.com/office/drawing/2014/main" xmlns="" id="{B96F96CB-EFA3-47A4-8008-C52F22E245AC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9" name="شكل حر: شكل 58">
            <a:extLst>
              <a:ext uri="{FF2B5EF4-FFF2-40B4-BE49-F238E27FC236}">
                <a16:creationId xmlns:a16="http://schemas.microsoft.com/office/drawing/2014/main" xmlns="" id="{9C2FA19D-67F2-4ED4-BD10-A5AB64EC309B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0" name="شكل حر: شكل 59">
            <a:extLst>
              <a:ext uri="{FF2B5EF4-FFF2-40B4-BE49-F238E27FC236}">
                <a16:creationId xmlns:a16="http://schemas.microsoft.com/office/drawing/2014/main" xmlns="" id="{E9E777E7-D566-46E6-B5EB-6DDB768139E0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1" name="شكل حر: شكل 60">
            <a:extLst>
              <a:ext uri="{FF2B5EF4-FFF2-40B4-BE49-F238E27FC236}">
                <a16:creationId xmlns:a16="http://schemas.microsoft.com/office/drawing/2014/main" xmlns="" id="{9F7EE100-09CF-44B7-8A25-6BAF04DC2D08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2" name="شكل حر: شكل 61">
            <a:extLst>
              <a:ext uri="{FF2B5EF4-FFF2-40B4-BE49-F238E27FC236}">
                <a16:creationId xmlns:a16="http://schemas.microsoft.com/office/drawing/2014/main" xmlns="" id="{6A3E2A00-015B-43CB-B35C-6766A784D304}"/>
              </a:ext>
            </a:extLst>
          </p:cNvPr>
          <p:cNvSpPr/>
          <p:nvPr/>
        </p:nvSpPr>
        <p:spPr>
          <a:xfrm>
            <a:off x="6464639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3" name="شكل حر: شكل 62">
            <a:extLst>
              <a:ext uri="{FF2B5EF4-FFF2-40B4-BE49-F238E27FC236}">
                <a16:creationId xmlns:a16="http://schemas.microsoft.com/office/drawing/2014/main" xmlns="" id="{402AFF76-73BD-4DB4-B966-A59555FBB005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4" name="شكل حر: شكل 63">
            <a:extLst>
              <a:ext uri="{FF2B5EF4-FFF2-40B4-BE49-F238E27FC236}">
                <a16:creationId xmlns:a16="http://schemas.microsoft.com/office/drawing/2014/main" xmlns="" id="{83CD406B-BE3F-47F7-A1A5-A477FB663BED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5" name="شكل حر: شكل 64">
            <a:extLst>
              <a:ext uri="{FF2B5EF4-FFF2-40B4-BE49-F238E27FC236}">
                <a16:creationId xmlns:a16="http://schemas.microsoft.com/office/drawing/2014/main" xmlns="" id="{49F3E894-DB3F-4E1C-BCD6-FE0BE4C0C646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6" name="شكل حر: شكل 65">
            <a:extLst>
              <a:ext uri="{FF2B5EF4-FFF2-40B4-BE49-F238E27FC236}">
                <a16:creationId xmlns:a16="http://schemas.microsoft.com/office/drawing/2014/main" xmlns="" id="{4EDFC62A-3FDB-4E3A-8A22-745D0855D0F9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7" name="شكل حر: شكل 66">
            <a:extLst>
              <a:ext uri="{FF2B5EF4-FFF2-40B4-BE49-F238E27FC236}">
                <a16:creationId xmlns:a16="http://schemas.microsoft.com/office/drawing/2014/main" xmlns="" id="{6A0228C0-993D-4B13-B000-D4E6F5B0F590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8" name="شكل حر: شكل 67">
            <a:extLst>
              <a:ext uri="{FF2B5EF4-FFF2-40B4-BE49-F238E27FC236}">
                <a16:creationId xmlns:a16="http://schemas.microsoft.com/office/drawing/2014/main" xmlns="" id="{1EB47F65-9855-42A8-908F-4DBD79A05943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9" name="شكل حر: شكل 68">
            <a:extLst>
              <a:ext uri="{FF2B5EF4-FFF2-40B4-BE49-F238E27FC236}">
                <a16:creationId xmlns:a16="http://schemas.microsoft.com/office/drawing/2014/main" xmlns="" id="{052DC389-90D1-4021-970C-1DCDBF890173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09" name="صورة 108">
            <a:extLst>
              <a:ext uri="{FF2B5EF4-FFF2-40B4-BE49-F238E27FC236}">
                <a16:creationId xmlns:a16="http://schemas.microsoft.com/office/drawing/2014/main" xmlns="" id="{C7733424-8E33-41E7-A9B0-D0123967212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132" name="مربع نص 131">
            <a:extLst>
              <a:ext uri="{FF2B5EF4-FFF2-40B4-BE49-F238E27FC236}">
                <a16:creationId xmlns:a16="http://schemas.microsoft.com/office/drawing/2014/main" xmlns="" id="{A8279362-B645-46F6-B8A4-00255EFF0A43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600" dirty="0">
                <a:solidFill>
                  <a:srgbClr val="E3A06B"/>
                </a:solidFill>
                <a:cs typeface="AdvertisingLight" pitchFamily="2" charset="-78"/>
              </a:rPr>
              <a:t>1</a:t>
            </a: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xmlns="" id="{130262F7-6063-4EEE-8779-EEED164058E6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600" dirty="0">
                <a:solidFill>
                  <a:srgbClr val="E3A06B"/>
                </a:solidFill>
                <a:cs typeface="AdvertisingLight" pitchFamily="2" charset="-78"/>
              </a:rPr>
              <a:t>2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060D9BAC-7C55-49CC-8390-091498B8014A}"/>
              </a:ext>
            </a:extLst>
          </p:cNvPr>
          <p:cNvSpPr/>
          <p:nvPr/>
        </p:nvSpPr>
        <p:spPr>
          <a:xfrm>
            <a:off x="9712690" y="994926"/>
            <a:ext cx="1179131" cy="388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التمهيد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xmlns="" id="{C6484583-DACD-4FA9-B038-287F906354D0}"/>
              </a:ext>
            </a:extLst>
          </p:cNvPr>
          <p:cNvSpPr/>
          <p:nvPr/>
        </p:nvSpPr>
        <p:spPr>
          <a:xfrm>
            <a:off x="7912183" y="1643069"/>
            <a:ext cx="2978266" cy="59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C00000"/>
                </a:solidFill>
                <a:cs typeface="Barada Reqa" pitchFamily="2" charset="-78"/>
              </a:rPr>
              <a:t>ماذا تعلمنا سابقا ً ؟</a:t>
            </a: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xmlns="" id="{8DBB5581-ED2D-42E7-B429-CD839BFFA3FA}"/>
              </a:ext>
            </a:extLst>
          </p:cNvPr>
          <p:cNvSpPr/>
          <p:nvPr/>
        </p:nvSpPr>
        <p:spPr>
          <a:xfrm>
            <a:off x="2886871" y="1615067"/>
            <a:ext cx="2978266" cy="59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C00000"/>
                </a:solidFill>
                <a:cs typeface="Barada Reqa" pitchFamily="2" charset="-78"/>
              </a:rPr>
              <a:t>و الآن ...؟</a:t>
            </a:r>
          </a:p>
        </p:txBody>
      </p:sp>
      <p:pic>
        <p:nvPicPr>
          <p:cNvPr id="51" name="صورة 5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1FDAB256-1762-4B68-A73C-B3EEE446919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01C42D30-9EF3-471F-87B1-718E473BB18D}"/>
              </a:ext>
            </a:extLst>
          </p:cNvPr>
          <p:cNvSpPr/>
          <p:nvPr/>
        </p:nvSpPr>
        <p:spPr>
          <a:xfrm>
            <a:off x="8195696" y="2185559"/>
            <a:ext cx="2724449" cy="647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accent6">
                    <a:lumMod val="75000"/>
                  </a:schemeClr>
                </a:solidFill>
                <a:cs typeface="Barada Reqa" pitchFamily="2" charset="-78"/>
              </a:rPr>
              <a:t>ضرب وحيدات الحد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325FD59E-6230-4054-AC6D-486FABB39E29}"/>
              </a:ext>
            </a:extLst>
          </p:cNvPr>
          <p:cNvSpPr/>
          <p:nvPr/>
        </p:nvSpPr>
        <p:spPr>
          <a:xfrm>
            <a:off x="7429136" y="2813480"/>
            <a:ext cx="3650990" cy="59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6600"/>
                </a:solidFill>
                <a:cs typeface="Barada Reqa" pitchFamily="2" charset="-78"/>
              </a:rPr>
              <a:t>( 3 س ص </a:t>
            </a:r>
            <a:r>
              <a:rPr lang="ar-SA" sz="2400" dirty="0">
                <a:solidFill>
                  <a:srgbClr val="006600"/>
                </a:solidFill>
                <a:cs typeface="Al-KsorZulfiMath" panose="02010000000000000000" pitchFamily="2" charset="-78"/>
              </a:rPr>
              <a:t>% } { ذ </a:t>
            </a:r>
            <a:r>
              <a:rPr lang="ar-SA" sz="2400" dirty="0">
                <a:solidFill>
                  <a:srgbClr val="006600"/>
                </a:solidFill>
                <a:cs typeface="Barada Reqa" pitchFamily="2" charset="-78"/>
              </a:rPr>
              <a:t>س</a:t>
            </a:r>
            <a:r>
              <a:rPr lang="ar-SA" sz="2400" dirty="0">
                <a:solidFill>
                  <a:srgbClr val="006600"/>
                </a:solidFill>
                <a:cs typeface="Al-KsorZulfiMath" panose="02010000000000000000" pitchFamily="2" charset="-78"/>
              </a:rPr>
              <a:t>&amp; } =</a:t>
            </a:r>
            <a:endParaRPr lang="ar-SA" sz="2400" dirty="0">
              <a:solidFill>
                <a:srgbClr val="006600"/>
              </a:solidFill>
              <a:cs typeface="Barada Reqa" pitchFamily="2" charset="-78"/>
            </a:endParaRP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xmlns="" id="{08AD0D71-46A9-4B87-B297-0EF6716D5B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878" y="2328548"/>
            <a:ext cx="2521733" cy="1527689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37376931"/>
      </p:ext>
    </p:extLst>
  </p:cSld>
  <p:clrMapOvr>
    <a:masterClrMapping/>
  </p:clrMapOvr>
  <p:transition spd="slow" advClick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4466474F-C672-4144-8162-89A5542EA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F694090E-D44A-4CEC-ABA2-E35E950021D7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xmlns="" id="{907D838D-2D88-4ACF-A5E6-F5366D0AB5D3}"/>
              </a:ext>
            </a:extLst>
          </p:cNvPr>
          <p:cNvSpPr/>
          <p:nvPr/>
        </p:nvSpPr>
        <p:spPr>
          <a:xfrm>
            <a:off x="862741" y="606047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rgbClr val="ECD3DC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74A72D4C-A44A-4C1F-940F-0BF49FB74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4E7C828E-209C-42F9-847A-3B1B60DFCCB1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xmlns="" id="{25B77EC2-0FC8-44C7-A1D0-D1E4E1D0E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40695037-9A95-41C9-8DB0-E78E85912848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xmlns="" id="{0EDB689B-2FD6-4C64-997B-2C80D6366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F7DA83E7-5066-40F0-8734-989700964C6D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    مفاهيم 1</a:t>
            </a:r>
          </a:p>
        </p:txBody>
      </p:sp>
      <p:sp>
        <p:nvSpPr>
          <p:cNvPr id="16" name="شكل حر: شكل 15">
            <a:extLst>
              <a:ext uri="{FF2B5EF4-FFF2-40B4-BE49-F238E27FC236}">
                <a16:creationId xmlns:a16="http://schemas.microsoft.com/office/drawing/2014/main" xmlns="" id="{46247ADB-45C7-4204-90FB-20C0F5B120D9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 مفاهيم2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DA770256-93B4-4F95-AD67-D874FF8BAE43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6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8" name="شكل حر: شكل 17">
            <a:extLst>
              <a:ext uri="{FF2B5EF4-FFF2-40B4-BE49-F238E27FC236}">
                <a16:creationId xmlns:a16="http://schemas.microsoft.com/office/drawing/2014/main" xmlns="" id="{A1D48756-3251-4F50-BE04-2F072B8AAE43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BD8C3353-F28B-4440-BC0B-BCD2AFF7F920}"/>
              </a:ext>
            </a:extLst>
          </p:cNvPr>
          <p:cNvSpPr/>
          <p:nvPr/>
        </p:nvSpPr>
        <p:spPr>
          <a:xfrm flipH="1">
            <a:off x="10739641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8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974924BC-FFD7-446D-AD32-237A43CD2678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xmlns="" id="{916A4F58-20CF-434B-85F8-2B1D711120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xmlns="" id="{F938CEB0-62BE-4C0C-9B17-C50412E3151D}"/>
              </a:ext>
            </a:extLst>
          </p:cNvPr>
          <p:cNvSpPr/>
          <p:nvPr/>
        </p:nvSpPr>
        <p:spPr>
          <a:xfrm>
            <a:off x="6096002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xmlns="" id="{A41C731D-F63F-4819-A86B-F56F18756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xmlns="" id="{667B6AFE-2760-4D0F-AEC2-B2BEF895A026}"/>
              </a:ext>
            </a:extLst>
          </p:cNvPr>
          <p:cNvSpPr/>
          <p:nvPr/>
        </p:nvSpPr>
        <p:spPr>
          <a:xfrm>
            <a:off x="1203215" y="748899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xmlns="" id="{61427BA4-B7EC-4B84-A540-5B2C4FAA923D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xmlns="" id="{7CED8840-8273-41C1-8F0F-8F3A21A74064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D68EAC5B-ABD1-4A06-A5EA-2859608B074F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29B1B347-1CB9-4D7F-8ABD-8134356C9703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7BAA95AF-AF5C-46CC-8962-5A759BC894F2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AEF188ED-3313-4EB9-A53E-100308F4823A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542FC14B-D294-4D57-8F87-7671F1BC66E7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43532EE6-4472-4B68-AA83-9E4A6CAB05D3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FB9DD963-DB57-4AE6-B008-29622083FF41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A595230A-4EFC-44BF-9F97-C891B7F3F346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30A74DDE-6C00-4651-B1F3-030C30FAA036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99BC5CC7-55B8-4EBC-91A8-329E2D21D314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A98F0A92-341F-4311-9A90-191732C446F7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C1581D09-05D8-4E16-B353-18D39796F363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4A994918-6A6E-4711-BDDE-6A75653542B0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F733C190-7C01-48A6-8313-BAB73F1B44B0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E1273402-18E3-4255-B0FE-709A3F6B453E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9D1CCC14-96A4-41EC-979C-8D949F9D1136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3" name="شكل حر: شكل 42">
            <a:extLst>
              <a:ext uri="{FF2B5EF4-FFF2-40B4-BE49-F238E27FC236}">
                <a16:creationId xmlns:a16="http://schemas.microsoft.com/office/drawing/2014/main" xmlns="" id="{42C92EE8-2C9D-4547-9C8D-7E5FC2E13E61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4" name="شكل حر: شكل 43">
            <a:extLst>
              <a:ext uri="{FF2B5EF4-FFF2-40B4-BE49-F238E27FC236}">
                <a16:creationId xmlns:a16="http://schemas.microsoft.com/office/drawing/2014/main" xmlns="" id="{F4E86EDC-CE74-4868-A329-2BC09877F15B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55823227-0E8F-49C7-8010-E4927EDEB3DF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xmlns="" id="{68D40CE4-FB77-4E66-A239-C6CE6BD43742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" name="شكل حر: شكل 46">
            <a:extLst>
              <a:ext uri="{FF2B5EF4-FFF2-40B4-BE49-F238E27FC236}">
                <a16:creationId xmlns:a16="http://schemas.microsoft.com/office/drawing/2014/main" xmlns="" id="{242B89EF-5010-4C47-82A8-A3B1B714C156}"/>
              </a:ext>
            </a:extLst>
          </p:cNvPr>
          <p:cNvSpPr/>
          <p:nvPr/>
        </p:nvSpPr>
        <p:spPr>
          <a:xfrm>
            <a:off x="6464639" y="323424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D5241AA9-80B0-402F-A37D-D3367C8F4450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8DCD380B-4812-4BFA-80DC-EBBB5CE96D32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0" name="شكل حر: شكل 49">
            <a:extLst>
              <a:ext uri="{FF2B5EF4-FFF2-40B4-BE49-F238E27FC236}">
                <a16:creationId xmlns:a16="http://schemas.microsoft.com/office/drawing/2014/main" xmlns="" id="{5209B629-691B-4290-BAA1-9AD1535B5244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1" name="شكل حر: شكل 50">
            <a:extLst>
              <a:ext uri="{FF2B5EF4-FFF2-40B4-BE49-F238E27FC236}">
                <a16:creationId xmlns:a16="http://schemas.microsoft.com/office/drawing/2014/main" xmlns="" id="{3BE09084-2B0C-461F-822E-E32E53C391AF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2" name="شكل حر: شكل 51">
            <a:extLst>
              <a:ext uri="{FF2B5EF4-FFF2-40B4-BE49-F238E27FC236}">
                <a16:creationId xmlns:a16="http://schemas.microsoft.com/office/drawing/2014/main" xmlns="" id="{3AD2B52F-E9CB-4565-A9B7-E274F4E4C8A9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3" name="شكل حر: شكل 52">
            <a:extLst>
              <a:ext uri="{FF2B5EF4-FFF2-40B4-BE49-F238E27FC236}">
                <a16:creationId xmlns:a16="http://schemas.microsoft.com/office/drawing/2014/main" xmlns="" id="{27E9294E-AC6D-499C-853F-DFD9D53C9468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4" name="شكل حر: شكل 53">
            <a:extLst>
              <a:ext uri="{FF2B5EF4-FFF2-40B4-BE49-F238E27FC236}">
                <a16:creationId xmlns:a16="http://schemas.microsoft.com/office/drawing/2014/main" xmlns="" id="{4EC0AB98-36DE-4BA4-B325-E71B999CC74E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5" name="صورة 54">
            <a:extLst>
              <a:ext uri="{FF2B5EF4-FFF2-40B4-BE49-F238E27FC236}">
                <a16:creationId xmlns:a16="http://schemas.microsoft.com/office/drawing/2014/main" xmlns="" id="{3FE6F7A9-B03F-4377-99A9-4099C5F32D7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6" name="مربع نص 55">
            <a:extLst>
              <a:ext uri="{FF2B5EF4-FFF2-40B4-BE49-F238E27FC236}">
                <a16:creationId xmlns:a16="http://schemas.microsoft.com/office/drawing/2014/main" xmlns="" id="{CA057E48-B09B-4D1D-AA6F-422DC71A9D45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3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xmlns="" id="{08043E81-98EB-40C1-A5CE-612208A25FF3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4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xmlns="" id="{BD0A99DB-3E00-441E-AA28-17C78314A197}"/>
              </a:ext>
            </a:extLst>
          </p:cNvPr>
          <p:cNvSpPr/>
          <p:nvPr/>
        </p:nvSpPr>
        <p:spPr>
          <a:xfrm>
            <a:off x="9712690" y="994926"/>
            <a:ext cx="1179131" cy="388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المفردات</a:t>
            </a:r>
          </a:p>
        </p:txBody>
      </p:sp>
      <p:pic>
        <p:nvPicPr>
          <p:cNvPr id="70" name="صورة 69">
            <a:extLst>
              <a:ext uri="{FF2B5EF4-FFF2-40B4-BE49-F238E27FC236}">
                <a16:creationId xmlns:a16="http://schemas.microsoft.com/office/drawing/2014/main" xmlns="" id="{8E6EF69B-983E-4091-9DDC-446682EEEEB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1000"/>
                    </a14:imgEffect>
                    <a14:imgEffect>
                      <a14:saturation sat="73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454" y="1386662"/>
            <a:ext cx="1894182" cy="971097"/>
          </a:xfrm>
          <a:prstGeom prst="rect">
            <a:avLst/>
          </a:prstGeom>
          <a:effectLst>
            <a:glow>
              <a:schemeClr val="bg1"/>
            </a:glow>
            <a:reflection endPos="20000" dist="50800" dir="5400000" sy="-100000" algn="bl" rotWithShape="0"/>
          </a:effectLst>
        </p:spPr>
      </p:pic>
      <p:pic>
        <p:nvPicPr>
          <p:cNvPr id="108" name="صورة 10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1B51F317-C225-4301-B2E3-3364CF4C7C4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5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AE1922F0-8713-48C0-9E0F-D7394BF4B4B5}"/>
              </a:ext>
            </a:extLst>
          </p:cNvPr>
          <p:cNvSpPr/>
          <p:nvPr/>
        </p:nvSpPr>
        <p:spPr>
          <a:xfrm>
            <a:off x="8017724" y="2589267"/>
            <a:ext cx="2778446" cy="468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dirty="0">
                <a:solidFill>
                  <a:srgbClr val="C00000"/>
                </a:solidFill>
                <a:cs typeface="Barada Reqa" pitchFamily="2" charset="-78"/>
              </a:rPr>
              <a:t>الأس الصفري .  مثال :  </a:t>
            </a:r>
          </a:p>
        </p:txBody>
      </p:sp>
      <p:sp>
        <p:nvSpPr>
          <p:cNvPr id="86" name="مستطيل 85">
            <a:extLst>
              <a:ext uri="{FF2B5EF4-FFF2-40B4-BE49-F238E27FC236}">
                <a16:creationId xmlns:a16="http://schemas.microsoft.com/office/drawing/2014/main" xmlns="" id="{7080C061-F038-4DD4-AE7E-EC6279D87E61}"/>
              </a:ext>
            </a:extLst>
          </p:cNvPr>
          <p:cNvSpPr/>
          <p:nvPr/>
        </p:nvSpPr>
        <p:spPr>
          <a:xfrm>
            <a:off x="8015378" y="3177767"/>
            <a:ext cx="2778446" cy="468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dirty="0">
                <a:solidFill>
                  <a:schemeClr val="accent1">
                    <a:lumMod val="50000"/>
                  </a:schemeClr>
                </a:solidFill>
                <a:cs typeface="Barada Reqa" pitchFamily="2" charset="-78"/>
              </a:rPr>
              <a:t>الأسس السالبة . </a:t>
            </a:r>
            <a:r>
              <a:rPr lang="ar-SA" sz="2400" dirty="0">
                <a:solidFill>
                  <a:srgbClr val="C00000"/>
                </a:solidFill>
                <a:cs typeface="Barada Reqa" pitchFamily="2" charset="-78"/>
              </a:rPr>
              <a:t> مثال :  </a:t>
            </a:r>
          </a:p>
        </p:txBody>
      </p:sp>
      <p:sp>
        <p:nvSpPr>
          <p:cNvPr id="87" name="مستطيل 86">
            <a:extLst>
              <a:ext uri="{FF2B5EF4-FFF2-40B4-BE49-F238E27FC236}">
                <a16:creationId xmlns:a16="http://schemas.microsoft.com/office/drawing/2014/main" xmlns="" id="{B1D2E9A3-392C-46FF-91BE-4D99DC034296}"/>
              </a:ext>
            </a:extLst>
          </p:cNvPr>
          <p:cNvSpPr/>
          <p:nvPr/>
        </p:nvSpPr>
        <p:spPr>
          <a:xfrm>
            <a:off x="8037619" y="3766237"/>
            <a:ext cx="2778446" cy="468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dirty="0">
                <a:solidFill>
                  <a:srgbClr val="002060"/>
                </a:solidFill>
                <a:cs typeface="Barada Reqa" pitchFamily="2" charset="-78"/>
              </a:rPr>
              <a:t>رتبة المقدار .       </a:t>
            </a:r>
            <a:r>
              <a:rPr lang="ar-SA" sz="2400" dirty="0">
                <a:solidFill>
                  <a:srgbClr val="C00000"/>
                </a:solidFill>
                <a:cs typeface="Barada Reqa" pitchFamily="2" charset="-78"/>
              </a:rPr>
              <a:t>مثال :  </a:t>
            </a:r>
          </a:p>
        </p:txBody>
      </p:sp>
    </p:spTree>
    <p:extLst>
      <p:ext uri="{BB962C8B-B14F-4D97-AF65-F5344CB8AC3E}">
        <p14:creationId xmlns:p14="http://schemas.microsoft.com/office/powerpoint/2010/main" val="4154933999"/>
      </p:ext>
    </p:extLst>
  </p:cSld>
  <p:clrMapOvr>
    <a:masterClrMapping/>
  </p:clrMapOvr>
  <p:transition spd="slow" advClick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7D14A719-88DD-4048-8875-450C7F4DF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" name="شكل حر: شكل 2">
            <a:extLst>
              <a:ext uri="{FF2B5EF4-FFF2-40B4-BE49-F238E27FC236}">
                <a16:creationId xmlns:a16="http://schemas.microsoft.com/office/drawing/2014/main" xmlns="" id="{53AC5413-44D7-4ADC-85B4-008630D1D141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xmlns="" id="{55C2DBBE-E362-4B47-821B-2F7EA41000AF}"/>
              </a:ext>
            </a:extLst>
          </p:cNvPr>
          <p:cNvSpPr/>
          <p:nvPr/>
        </p:nvSpPr>
        <p:spPr>
          <a:xfrm>
            <a:off x="862741" y="606014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rgbClr val="ECD3DC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42DF4136-49E2-4E61-AAE1-29D2DC696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6" name="شكل حر: شكل 5">
            <a:extLst>
              <a:ext uri="{FF2B5EF4-FFF2-40B4-BE49-F238E27FC236}">
                <a16:creationId xmlns:a16="http://schemas.microsoft.com/office/drawing/2014/main" xmlns="" id="{16867096-8579-4043-8B07-A96A7BC47041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0EECBBA4-3C03-4BF1-9DF7-C338E1888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57F5CC4C-C637-4A78-90D0-9BB7AB4EDA95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3BB8AB5A-D78B-4B5F-B06C-73D826404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2C21E210-2954-431B-A222-3CCB4E1BA8D1}"/>
              </a:ext>
            </a:extLst>
          </p:cNvPr>
          <p:cNvSpPr/>
          <p:nvPr/>
        </p:nvSpPr>
        <p:spPr>
          <a:xfrm flipH="1">
            <a:off x="10669624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مفاهيم1</a:t>
            </a: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27DA55FC-E516-4B9D-BD44-94D70365BF8C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</a:t>
            </a:r>
            <a:r>
              <a:rPr lang="ar-SA" b="1" dirty="0">
                <a:solidFill>
                  <a:schemeClr val="accent5">
                    <a:lumMod val="50000"/>
                  </a:schemeClr>
                </a:solidFill>
                <a:cs typeface="Barada Reqa" pitchFamily="2" charset="-78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مفاهيم</a:t>
            </a:r>
            <a:r>
              <a:rPr lang="ar-SA" b="1" dirty="0">
                <a:solidFill>
                  <a:schemeClr val="accent5">
                    <a:lumMod val="50000"/>
                  </a:schemeClr>
                </a:solidFill>
                <a:cs typeface="Barada Reqa" pitchFamily="2" charset="-78"/>
              </a:rPr>
              <a:t>2</a:t>
            </a: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1AF6BA0E-4F66-4A8A-9A9D-0E27B52836E7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2C99784C-9A40-4959-9DD3-8821FC687F97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8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xmlns="" id="{B98C4BB9-0D80-414E-963D-66633EA5CF63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9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E47A4AF3-B93A-4F26-9DDD-34F6F0685D9A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1A527BCC-D9E0-4656-A417-6116D3F1E3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BD6FA662-C507-4014-B6F5-71C75E0207CF}"/>
              </a:ext>
            </a:extLst>
          </p:cNvPr>
          <p:cNvSpPr/>
          <p:nvPr/>
        </p:nvSpPr>
        <p:spPr>
          <a:xfrm>
            <a:off x="6095999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xmlns="" id="{5417CCCC-4444-4C21-A70C-04DCCBDFB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6FEB82DD-A66D-46B1-B549-CBE5DE66E116}"/>
              </a:ext>
            </a:extLst>
          </p:cNvPr>
          <p:cNvSpPr/>
          <p:nvPr/>
        </p:nvSpPr>
        <p:spPr>
          <a:xfrm>
            <a:off x="1206639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4D33CEA6-124C-4EB4-A9C8-54CA2FA89187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1" name="شكل حر: شكل 20">
            <a:extLst>
              <a:ext uri="{FF2B5EF4-FFF2-40B4-BE49-F238E27FC236}">
                <a16:creationId xmlns:a16="http://schemas.microsoft.com/office/drawing/2014/main" xmlns="" id="{C6E3757E-0CB4-44F6-A072-CA8060A44202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xmlns="" id="{CADBF0A7-B559-49A0-892F-263CDE350802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xmlns="" id="{F8363D56-09BD-4A6C-A684-75CB8C9C5199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xmlns="" id="{9032BEA2-F8C6-4429-8805-39E54F3A8224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xmlns="" id="{EA0FF9DA-FA67-4E2F-B092-7D7A6DA88BD9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xmlns="" id="{C74C32D5-AAE8-4F4B-9288-4A0A61C74B72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031F6835-12E1-4334-AF77-801A038AF286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A7B52DF2-E16E-4656-8855-37902654FB1F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A7F031B5-E065-4061-9F8F-B2CCC6BB355F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2E16DE7F-CCEA-495F-BBDF-97FC3A60FEC0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F22F0F3A-29DC-4D5C-9519-D607354521C2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E08D397B-918E-4EC0-8C5D-2FAB34B13FCD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56CDEB62-FD54-472D-9C4E-0A052BC1F982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A017A333-C619-49D6-8E63-952FB73455F1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51BC4B88-3120-4C2B-A3EA-AFDCD5E2996B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0E4214EF-9904-499E-B77B-B804A06D53D0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4F53E7AD-B909-48D6-9D36-F864D38B35F9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734F9ED2-9940-449D-8032-2F0E0EBA0A43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5AFB4288-1EC7-46FA-A0A9-3DE64FD45DAD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F6978BB1-3BAF-4203-B568-3D616E1177DA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FA980ABA-A4EA-4844-8CC1-0C5262207F1F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FDCC2169-31B6-4176-9A1B-1A251AB2E50D}"/>
              </a:ext>
            </a:extLst>
          </p:cNvPr>
          <p:cNvSpPr/>
          <p:nvPr/>
        </p:nvSpPr>
        <p:spPr>
          <a:xfrm>
            <a:off x="6464639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3" name="شكل حر: شكل 42">
            <a:extLst>
              <a:ext uri="{FF2B5EF4-FFF2-40B4-BE49-F238E27FC236}">
                <a16:creationId xmlns:a16="http://schemas.microsoft.com/office/drawing/2014/main" xmlns="" id="{FB7274E0-56E0-44D9-94A8-78662EC42E67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4" name="شكل حر: شكل 43">
            <a:extLst>
              <a:ext uri="{FF2B5EF4-FFF2-40B4-BE49-F238E27FC236}">
                <a16:creationId xmlns:a16="http://schemas.microsoft.com/office/drawing/2014/main" xmlns="" id="{CD2C54DE-60C5-415D-8360-E5A57CEBCA9F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58688939-AE9B-4C22-AB57-A7794E8CDE9A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xmlns="" id="{179E95DD-1512-46B6-AEC5-F90B4B461EFB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" name="شكل حر: شكل 46">
            <a:extLst>
              <a:ext uri="{FF2B5EF4-FFF2-40B4-BE49-F238E27FC236}">
                <a16:creationId xmlns:a16="http://schemas.microsoft.com/office/drawing/2014/main" xmlns="" id="{6F3DA943-F4C9-4267-9DC1-78FC2E48A06A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A5A3E98B-258E-4914-B1F2-31EE5C4B0110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3B537047-4A54-45CA-B14C-14A55230A77A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3C7769F3-E122-47A4-BC81-D052E6075F8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xmlns="" id="{3BACFAC3-A318-4610-8A73-09AB1A0742C2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5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4FE84219-CB65-409A-A6E6-ED413B8884C0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6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xmlns="" id="{280FE9F0-B632-401D-8847-56667CF60D0E}"/>
              </a:ext>
            </a:extLst>
          </p:cNvPr>
          <p:cNvSpPr/>
          <p:nvPr/>
        </p:nvSpPr>
        <p:spPr>
          <a:xfrm>
            <a:off x="9712690" y="916548"/>
            <a:ext cx="1179131" cy="388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مفاهيم</a:t>
            </a:r>
          </a:p>
        </p:txBody>
      </p:sp>
      <p:pic>
        <p:nvPicPr>
          <p:cNvPr id="104" name="صورة 103">
            <a:hlinkClick r:id="rId12" action="ppaction://hlinksldjump"/>
            <a:extLst>
              <a:ext uri="{FF2B5EF4-FFF2-40B4-BE49-F238E27FC236}">
                <a16:creationId xmlns:a16="http://schemas.microsoft.com/office/drawing/2014/main" xmlns="" id="{B9B96635-BAFC-4EFF-BFF7-83EED5021C5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xmlns="" id="{EFFD975A-9366-4620-B3AB-C9F0C4E05A9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83" y="1445200"/>
            <a:ext cx="4418138" cy="1822724"/>
          </a:xfrm>
          <a:prstGeom prst="rect">
            <a:avLst/>
          </a:prstGeom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xmlns="" id="{EF5D7AB0-9000-4302-833D-5B754051B2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997" y="3304858"/>
            <a:ext cx="4652792" cy="783667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xmlns="" id="{531A5FF1-8B97-4B60-98DC-4230D30C699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840" y="2059986"/>
            <a:ext cx="1428949" cy="885949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xmlns="" id="{14BBB64E-54BC-47A4-B5B1-EF727A1239D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51" y="4135082"/>
            <a:ext cx="1667108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58162"/>
      </p:ext>
    </p:extLst>
  </p:cSld>
  <p:clrMapOvr>
    <a:masterClrMapping/>
  </p:clrMapOvr>
  <p:transition spd="slow" advClick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9EDA202D-7517-402A-92FA-DB78E020A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" name="شكل حر: شكل 2">
            <a:extLst>
              <a:ext uri="{FF2B5EF4-FFF2-40B4-BE49-F238E27FC236}">
                <a16:creationId xmlns:a16="http://schemas.microsoft.com/office/drawing/2014/main" xmlns="" id="{122ADB17-49A9-49DA-B3BE-78FC68F366B1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xmlns="" id="{2BC84233-F3A8-4846-A4F1-971E88E74207}"/>
              </a:ext>
            </a:extLst>
          </p:cNvPr>
          <p:cNvSpPr/>
          <p:nvPr/>
        </p:nvSpPr>
        <p:spPr>
          <a:xfrm>
            <a:off x="862741" y="606014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rgbClr val="ECD3DC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EC1022F1-9DC3-45BA-85F1-737B457CE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6" name="شكل حر: شكل 5">
            <a:extLst>
              <a:ext uri="{FF2B5EF4-FFF2-40B4-BE49-F238E27FC236}">
                <a16:creationId xmlns:a16="http://schemas.microsoft.com/office/drawing/2014/main" xmlns="" id="{D3C25A57-C681-491D-B3DA-B9F0399F5375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5933F97B-4407-44AD-A340-D3D23D49A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4F190F11-84E6-4C00-AF9B-61B195F5A2F5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5D98DD4C-72DE-48A1-B1CC-1B7EE3833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19D00D5F-BCE1-4EA4-94E1-6CF57ADD2D35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أمثلة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299B9D54-BFCD-48C2-85F4-6A08940B8C7D}"/>
              </a:ext>
            </a:extLst>
          </p:cNvPr>
          <p:cNvSpPr/>
          <p:nvPr/>
        </p:nvSpPr>
        <p:spPr>
          <a:xfrm flipH="1">
            <a:off x="1077122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مفاهيم1</a:t>
            </a: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69596FEF-35F3-421C-A469-A671025C91A1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8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079A50E7-A029-454D-B6D2-6D2923FBBF5E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9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xmlns="" id="{96ED7F98-2D57-4F39-8CF8-076F21994BB5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2375090D-82A4-4243-8061-16046858F7E7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7710BC92-0D6F-43AC-8A02-15131B6350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5AFE9E76-4013-469C-AE94-FA618AF42611}"/>
              </a:ext>
            </a:extLst>
          </p:cNvPr>
          <p:cNvSpPr/>
          <p:nvPr/>
        </p:nvSpPr>
        <p:spPr>
          <a:xfrm>
            <a:off x="6095999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xmlns="" id="{72B6A8BA-F271-4DF3-9ADF-DE9EAAE01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62489ECC-B4F0-4AB3-8327-54BEF51CEEB8}"/>
              </a:ext>
            </a:extLst>
          </p:cNvPr>
          <p:cNvSpPr/>
          <p:nvPr/>
        </p:nvSpPr>
        <p:spPr>
          <a:xfrm>
            <a:off x="1206639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C0C15C2A-DA35-47B5-BC19-A716FA41612A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1" name="شكل حر: شكل 20">
            <a:extLst>
              <a:ext uri="{FF2B5EF4-FFF2-40B4-BE49-F238E27FC236}">
                <a16:creationId xmlns:a16="http://schemas.microsoft.com/office/drawing/2014/main" xmlns="" id="{B96557AF-DC0A-4680-BBA5-9217FD490E64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xmlns="" id="{441841C1-8F18-40BB-B74D-3B6875570C9D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xmlns="" id="{88BE59B5-D84B-4AB2-BF47-3BD37FE9D218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xmlns="" id="{327BFD08-5401-454B-AA4C-73F2CE303852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xmlns="" id="{56A27DA6-A33F-485C-AE24-D8649D8D6389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xmlns="" id="{321AE030-FCAB-4C4B-9738-DA97C412D81C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C4221694-A86E-47F4-94C4-D181AA4B030C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6E11E480-5A39-4A9D-B616-7AB0102832D1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A0BECA61-87BF-478C-80C0-4A43400BA810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03ACE2AF-836B-4CAF-9343-936F1DF89B3B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1B0B0FFA-F0ED-4102-B144-AD16B2DEECF8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D8790247-B6B3-424F-9AA7-928822388BEA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5BCDF0F9-0700-434B-96A8-9356F393D0B5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06B83D8B-1E88-4AD7-ABBB-FBD762C990D0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116A93EE-9615-4CB6-A9CA-D42FE123C62C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B500F3BE-58CC-41B4-8962-788D36A4FFA6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A8711A6B-FF19-4F1E-AD88-5DD5BF710F09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16F40633-85B5-4BA2-9D6E-3FEFC8EB5172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11CB73E7-97C2-441E-91D3-BC1CAE64E400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FBFC1868-A7E4-4BBA-A974-7B0E3C951DFB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141C8F5E-BCD5-45F2-82E2-C44721035FD6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CDD95C07-EFBB-46F8-ACFE-14AB43E8D580}"/>
              </a:ext>
            </a:extLst>
          </p:cNvPr>
          <p:cNvSpPr/>
          <p:nvPr/>
        </p:nvSpPr>
        <p:spPr>
          <a:xfrm>
            <a:off x="6464639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3" name="شكل حر: شكل 42">
            <a:extLst>
              <a:ext uri="{FF2B5EF4-FFF2-40B4-BE49-F238E27FC236}">
                <a16:creationId xmlns:a16="http://schemas.microsoft.com/office/drawing/2014/main" xmlns="" id="{BCDC7115-E1F7-4905-95F3-B6E39AC38E4C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4" name="شكل حر: شكل 43">
            <a:extLst>
              <a:ext uri="{FF2B5EF4-FFF2-40B4-BE49-F238E27FC236}">
                <a16:creationId xmlns:a16="http://schemas.microsoft.com/office/drawing/2014/main" xmlns="" id="{B154D4EB-F295-4CDB-9C20-BB10C9380663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6E7B1E58-7F45-4337-8970-80D4F5FF88DC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xmlns="" id="{015C0FC4-9DF1-47A3-A74D-B08D7494C1E7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" name="شكل حر: شكل 46">
            <a:extLst>
              <a:ext uri="{FF2B5EF4-FFF2-40B4-BE49-F238E27FC236}">
                <a16:creationId xmlns:a16="http://schemas.microsoft.com/office/drawing/2014/main" xmlns="" id="{18531868-6CB7-4E99-A2FB-82A621A95C0D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566A883F-E2C7-4D56-A375-E97029F679BB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02AFB9C5-1B48-4FA3-BE13-3BFE0289FE3E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DD258DDB-B70B-46AF-BCF4-379F6298138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xmlns="" id="{72FFDDCB-7D79-4B95-9F38-64E583FA9098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7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B99B70AE-05A3-4DC9-8172-1B7B9ACF035E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8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grpSp>
        <p:nvGrpSpPr>
          <p:cNvPr id="66" name="مجموعة 65">
            <a:extLst>
              <a:ext uri="{FF2B5EF4-FFF2-40B4-BE49-F238E27FC236}">
                <a16:creationId xmlns:a16="http://schemas.microsoft.com/office/drawing/2014/main" xmlns="" id="{F6D0DCD1-38B7-402E-849D-7A81166D8FBF}"/>
              </a:ext>
            </a:extLst>
          </p:cNvPr>
          <p:cNvGrpSpPr/>
          <p:nvPr/>
        </p:nvGrpSpPr>
        <p:grpSpPr>
          <a:xfrm>
            <a:off x="9408928" y="918450"/>
            <a:ext cx="1525071" cy="819133"/>
            <a:chOff x="9408928" y="918450"/>
            <a:chExt cx="1525071" cy="819133"/>
          </a:xfrm>
        </p:grpSpPr>
        <p:sp>
          <p:nvSpPr>
            <p:cNvPr id="53" name="مستطيل 52">
              <a:extLst>
                <a:ext uri="{FF2B5EF4-FFF2-40B4-BE49-F238E27FC236}">
                  <a16:creationId xmlns:a16="http://schemas.microsoft.com/office/drawing/2014/main" xmlns="" id="{11EE1A89-4E52-44C7-83AE-850C3879FBE1}"/>
                </a:ext>
              </a:extLst>
            </p:cNvPr>
            <p:cNvSpPr/>
            <p:nvPr/>
          </p:nvSpPr>
          <p:spPr>
            <a:xfrm>
              <a:off x="9754868" y="918450"/>
              <a:ext cx="1179131" cy="3888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arada Reqa" pitchFamily="2" charset="-78"/>
                </a:rPr>
                <a:t>مفاهيم </a:t>
              </a:r>
            </a:p>
          </p:txBody>
        </p:sp>
        <p:pic>
          <p:nvPicPr>
            <p:cNvPr id="65" name="صورة 64">
              <a:extLst>
                <a:ext uri="{FF2B5EF4-FFF2-40B4-BE49-F238E27FC236}">
                  <a16:creationId xmlns:a16="http://schemas.microsoft.com/office/drawing/2014/main" xmlns="" id="{53C3EE32-A5C4-4EC9-8B66-957BC65B9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928" y="1092494"/>
              <a:ext cx="509324" cy="645089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3" name="حبر 72">
                <a:extLst>
                  <a:ext uri="{FF2B5EF4-FFF2-40B4-BE49-F238E27FC236}">
                    <a16:creationId xmlns:a16="http://schemas.microsoft.com/office/drawing/2014/main" xmlns="" id="{B3AC7BCD-0D92-4023-98AE-FAB4E4D176C5}"/>
                  </a:ext>
                </a:extLst>
              </p14:cNvPr>
              <p14:cNvContentPartPr/>
              <p14:nvPr/>
            </p14:nvContentPartPr>
            <p14:xfrm>
              <a:off x="4825851" y="4513295"/>
              <a:ext cx="360" cy="360"/>
            </p14:xfrm>
          </p:contentPart>
        </mc:Choice>
        <mc:Fallback xmlns="">
          <p:pic>
            <p:nvPicPr>
              <p:cNvPr id="73" name="حبر 72">
                <a:extLst>
                  <a:ext uri="{FF2B5EF4-FFF2-40B4-BE49-F238E27FC236}">
                    <a16:creationId xmlns:a16="http://schemas.microsoft.com/office/drawing/2014/main" id="{B3AC7BCD-0D92-4023-98AE-FAB4E4D176C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16851" y="450429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62" name="صورة 261">
            <a:hlinkClick r:id="rId16" action="ppaction://hlinksldjump"/>
            <a:extLst>
              <a:ext uri="{FF2B5EF4-FFF2-40B4-BE49-F238E27FC236}">
                <a16:creationId xmlns:a16="http://schemas.microsoft.com/office/drawing/2014/main" xmlns="" id="{7A4B4E94-390C-463F-87CA-F3FC44F56DA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8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xmlns="" id="{FD5A6655-AD48-411B-893E-4F18AA5FED0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069" y="1734242"/>
            <a:ext cx="4578817" cy="1800731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xmlns="" id="{F0561921-0CB2-4126-B347-F7E71784843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392" y="3638521"/>
            <a:ext cx="1876022" cy="630008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xmlns="" id="{93869300-5E41-44B8-8002-496652DD474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781" y="2055178"/>
            <a:ext cx="1368292" cy="870012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xmlns="" id="{6E468F74-67DC-49CF-A5D1-05194FF706E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58" y="3311710"/>
            <a:ext cx="1596615" cy="805983"/>
          </a:xfrm>
          <a:prstGeom prst="rect">
            <a:avLst/>
          </a:prstGeom>
        </p:spPr>
      </p:pic>
      <p:pic>
        <p:nvPicPr>
          <p:cNvPr id="257" name="صورة 256">
            <a:extLst>
              <a:ext uri="{FF2B5EF4-FFF2-40B4-BE49-F238E27FC236}">
                <a16:creationId xmlns:a16="http://schemas.microsoft.com/office/drawing/2014/main" xmlns="" id="{B2C17631-5B8E-4021-AA3E-72AB200AD49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737" y="4504212"/>
            <a:ext cx="1750336" cy="79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02172"/>
      </p:ext>
    </p:extLst>
  </p:cSld>
  <p:clrMapOvr>
    <a:masterClrMapping/>
  </p:clrMapOvr>
  <p:transition spd="slow" advClick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1B64A0F8-650B-4AD3-AFB4-1D05A431A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" name="شكل حر: شكل 2">
            <a:extLst>
              <a:ext uri="{FF2B5EF4-FFF2-40B4-BE49-F238E27FC236}">
                <a16:creationId xmlns:a16="http://schemas.microsoft.com/office/drawing/2014/main" xmlns="" id="{0D471350-1984-416D-857F-1E6DFCD2F2CC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xmlns="" id="{B7B914EB-5987-43EF-960E-AE22A325FA73}"/>
              </a:ext>
            </a:extLst>
          </p:cNvPr>
          <p:cNvSpPr/>
          <p:nvPr/>
        </p:nvSpPr>
        <p:spPr>
          <a:xfrm>
            <a:off x="862741" y="606047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rgbClr val="ECD3DC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F13DE09B-3FB6-4E03-810B-EBACA7888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6" name="شكل حر: شكل 5">
            <a:extLst>
              <a:ext uri="{FF2B5EF4-FFF2-40B4-BE49-F238E27FC236}">
                <a16:creationId xmlns:a16="http://schemas.microsoft.com/office/drawing/2014/main" xmlns="" id="{9B314208-9E76-41B8-8805-1B2B4A9590D4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64F52617-1EE6-4EFE-A611-C5E7AFA1C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916FEFF8-CE81-46B3-A203-078B3BC5D335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D2BAF689-DE55-43CB-ABD3-A745E6FC8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88E4B7FD-E1CA-49D9-95A2-ECAED6F34916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6" action="ppaction://hlinksldjump"/>
              </a:rPr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مفاهيم1</a:t>
            </a: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51BBE279-E3EF-48D3-BE0A-C5D66D1A9A50}"/>
              </a:ext>
            </a:extLst>
          </p:cNvPr>
          <p:cNvSpPr/>
          <p:nvPr/>
        </p:nvSpPr>
        <p:spPr>
          <a:xfrm flipH="1">
            <a:off x="10729258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مفاهيم2</a:t>
            </a: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5436E45B-369D-4FFB-9D17-5664D606763D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132E994E-0224-47DB-BBED-BF4C6B50F9EE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8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xmlns="" id="{7B6A71AD-ED0C-4B13-8B05-7D4FF5A78541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9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AB0C0A4E-0E05-4D9E-90A2-F0397C107A46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9E70F85E-FC30-42DB-A3CB-E46DA656E5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14AB1FFE-8897-4E86-937E-0DB32690A8AA}"/>
              </a:ext>
            </a:extLst>
          </p:cNvPr>
          <p:cNvSpPr/>
          <p:nvPr/>
        </p:nvSpPr>
        <p:spPr>
          <a:xfrm>
            <a:off x="6096002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xmlns="" id="{C4DB11E9-B5CB-413B-95B5-710859E91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CDE50EA5-CC3C-40F3-B821-87EECBAC3D37}"/>
              </a:ext>
            </a:extLst>
          </p:cNvPr>
          <p:cNvSpPr/>
          <p:nvPr/>
        </p:nvSpPr>
        <p:spPr>
          <a:xfrm>
            <a:off x="1203215" y="748899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CB364A9B-6640-47CF-83C8-6C9B05883F9D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1" name="شكل حر: شكل 20">
            <a:extLst>
              <a:ext uri="{FF2B5EF4-FFF2-40B4-BE49-F238E27FC236}">
                <a16:creationId xmlns:a16="http://schemas.microsoft.com/office/drawing/2014/main" xmlns="" id="{19F2329D-21A6-4172-A176-97147ADB6171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xmlns="" id="{01B84650-03A0-4810-AA6E-0451E585C103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xmlns="" id="{79FB94CA-C599-47FA-84A7-DC8E7EF70A8E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xmlns="" id="{B2D9BBD1-F959-48BE-A83A-806CAF3FC963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xmlns="" id="{A2849EEF-FA9E-4CED-B7F1-E7D65EBE410A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xmlns="" id="{D969775B-7E6B-4E64-9FDF-5AD34B26A85F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08FFE6BB-D702-495B-ACA4-9838A9C2D2A1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C2DA231A-FE1D-42EE-8BD2-05DD7774F0D6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FD80D7ED-9C2D-4E00-9CC7-8D2B1DD63B94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D19ECE29-EAD0-4583-B42D-6424AC1FBFDA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7C623191-D519-41EA-B95E-8AE797E6B260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A76AC52D-5E88-41DE-95DB-3F1383AA76DB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86081002-1429-478A-AF3C-CAEB3B258A62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5E905B5F-940E-47A7-BF72-44CDA684B851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0BE7F5A5-63ED-4737-A240-B885A3E8ED8A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D12F8A99-B606-4F82-86FC-1997B67DFD24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022F3FE2-7211-406F-BDDF-E25A981B0711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F6591BC0-FCA7-4738-9592-0B724117F782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CE4193BD-5121-4CAE-9D0C-611418E1B284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5E3CF001-306A-4FEA-ADC7-FB4ECE9C095F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50169C63-7EEB-4810-9AD7-98DFB6A4B36C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EDEA8131-D86E-42E5-BDF8-6D208E811865}"/>
              </a:ext>
            </a:extLst>
          </p:cNvPr>
          <p:cNvSpPr/>
          <p:nvPr/>
        </p:nvSpPr>
        <p:spPr>
          <a:xfrm>
            <a:off x="6464639" y="323424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3" name="شكل حر: شكل 42">
            <a:extLst>
              <a:ext uri="{FF2B5EF4-FFF2-40B4-BE49-F238E27FC236}">
                <a16:creationId xmlns:a16="http://schemas.microsoft.com/office/drawing/2014/main" xmlns="" id="{C5082F93-CEAA-4EB7-A6D0-A42F1D980D23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4" name="شكل حر: شكل 43">
            <a:extLst>
              <a:ext uri="{FF2B5EF4-FFF2-40B4-BE49-F238E27FC236}">
                <a16:creationId xmlns:a16="http://schemas.microsoft.com/office/drawing/2014/main" xmlns="" id="{683B0F46-BC30-4DDA-8B9C-9FBD94F1AFAD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E1E17962-A78E-4E97-84F1-466069729A51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xmlns="" id="{A43CD89A-D992-4C93-B529-0660DB61EA70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" name="شكل حر: شكل 46">
            <a:extLst>
              <a:ext uri="{FF2B5EF4-FFF2-40B4-BE49-F238E27FC236}">
                <a16:creationId xmlns:a16="http://schemas.microsoft.com/office/drawing/2014/main" xmlns="" id="{E3B95D00-4091-4D86-97B7-DC80BFEB5C84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55E5B00E-81E5-49B7-991B-324606A5298C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C11D3391-772D-4516-9DA9-971C13DED75E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E5F0C5B3-7FE8-4A7C-BDD4-D1475C4DAF5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xmlns="" id="{5E03A768-74C5-48B1-A214-94F2E2354BEA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9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A21A564E-F95D-438D-9A44-FFBA4CE437B4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10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grpSp>
        <p:nvGrpSpPr>
          <p:cNvPr id="77" name="مجموعة 76">
            <a:extLst>
              <a:ext uri="{FF2B5EF4-FFF2-40B4-BE49-F238E27FC236}">
                <a16:creationId xmlns:a16="http://schemas.microsoft.com/office/drawing/2014/main" xmlns="" id="{530A605E-1A70-490D-8C17-E58DA6CD0A5F}"/>
              </a:ext>
            </a:extLst>
          </p:cNvPr>
          <p:cNvGrpSpPr/>
          <p:nvPr/>
        </p:nvGrpSpPr>
        <p:grpSpPr>
          <a:xfrm>
            <a:off x="9408928" y="918450"/>
            <a:ext cx="1525071" cy="819133"/>
            <a:chOff x="9408928" y="918450"/>
            <a:chExt cx="1525071" cy="819133"/>
          </a:xfrm>
        </p:grpSpPr>
        <p:sp>
          <p:nvSpPr>
            <p:cNvPr id="78" name="مستطيل 77">
              <a:extLst>
                <a:ext uri="{FF2B5EF4-FFF2-40B4-BE49-F238E27FC236}">
                  <a16:creationId xmlns:a16="http://schemas.microsoft.com/office/drawing/2014/main" xmlns="" id="{CD48DE4C-6D38-4B3C-85F7-DCA83BA1D087}"/>
                </a:ext>
              </a:extLst>
            </p:cNvPr>
            <p:cNvSpPr/>
            <p:nvPr/>
          </p:nvSpPr>
          <p:spPr>
            <a:xfrm>
              <a:off x="9754868" y="918450"/>
              <a:ext cx="1179131" cy="3888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arada Reqa" pitchFamily="2" charset="-78"/>
                </a:rPr>
                <a:t>مفاهيم </a:t>
              </a:r>
            </a:p>
          </p:txBody>
        </p:sp>
        <p:pic>
          <p:nvPicPr>
            <p:cNvPr id="79" name="صورة 78">
              <a:extLst>
                <a:ext uri="{FF2B5EF4-FFF2-40B4-BE49-F238E27FC236}">
                  <a16:creationId xmlns:a16="http://schemas.microsoft.com/office/drawing/2014/main" xmlns="" id="{600730DA-7C1C-4331-91D4-53610A9DD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928" y="1092494"/>
              <a:ext cx="509324" cy="645089"/>
            </a:xfrm>
            <a:prstGeom prst="rect">
              <a:avLst/>
            </a:prstGeom>
          </p:spPr>
        </p:pic>
      </p:grpSp>
      <p:pic>
        <p:nvPicPr>
          <p:cNvPr id="276" name="صورة 27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2D4CEBD1-FB82-4FFB-A61C-DD85C230DF9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5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xmlns="" id="{FB67D84A-AC78-46E2-8ED2-A7CC983FD0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817" y="1744494"/>
            <a:ext cx="4477061" cy="1592643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xmlns="" id="{44E8A33D-617F-4D44-B96D-EA88F0F12E6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235" y="3449921"/>
            <a:ext cx="804188" cy="671527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xmlns="" id="{0D5034FA-D42A-46DD-8263-081AFBF4951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54" y="1986804"/>
            <a:ext cx="4427403" cy="352474"/>
          </a:xfrm>
          <a:prstGeom prst="rect">
            <a:avLst/>
          </a:prstGeom>
        </p:spPr>
      </p:pic>
      <p:pic>
        <p:nvPicPr>
          <p:cNvPr id="256" name="صورة 255">
            <a:extLst>
              <a:ext uri="{FF2B5EF4-FFF2-40B4-BE49-F238E27FC236}">
                <a16:creationId xmlns:a16="http://schemas.microsoft.com/office/drawing/2014/main" xmlns="" id="{34E3FD64-54C8-4A31-A594-574909EA2C4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008" y="2458734"/>
            <a:ext cx="1169490" cy="631381"/>
          </a:xfrm>
          <a:prstGeom prst="rect">
            <a:avLst/>
          </a:prstGeom>
        </p:spPr>
      </p:pic>
      <p:pic>
        <p:nvPicPr>
          <p:cNvPr id="258" name="صورة 257">
            <a:extLst>
              <a:ext uri="{FF2B5EF4-FFF2-40B4-BE49-F238E27FC236}">
                <a16:creationId xmlns:a16="http://schemas.microsoft.com/office/drawing/2014/main" xmlns="" id="{C68606A4-B65B-46EE-B14D-5AC748018B8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947" y="3268535"/>
            <a:ext cx="1018891" cy="562671"/>
          </a:xfrm>
          <a:prstGeom prst="rect">
            <a:avLst/>
          </a:prstGeom>
        </p:spPr>
      </p:pic>
      <p:pic>
        <p:nvPicPr>
          <p:cNvPr id="260" name="صورة 259">
            <a:extLst>
              <a:ext uri="{FF2B5EF4-FFF2-40B4-BE49-F238E27FC236}">
                <a16:creationId xmlns:a16="http://schemas.microsoft.com/office/drawing/2014/main" xmlns="" id="{530A362E-D6FB-4405-82F5-1997CFC8945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88" y="4078571"/>
            <a:ext cx="1313310" cy="611883"/>
          </a:xfrm>
          <a:prstGeom prst="rect">
            <a:avLst/>
          </a:prstGeom>
        </p:spPr>
      </p:pic>
      <p:pic>
        <p:nvPicPr>
          <p:cNvPr id="262" name="صورة 261">
            <a:extLst>
              <a:ext uri="{FF2B5EF4-FFF2-40B4-BE49-F238E27FC236}">
                <a16:creationId xmlns:a16="http://schemas.microsoft.com/office/drawing/2014/main" xmlns="" id="{8869C41B-17D5-4BD0-8CE1-A592300A446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97" y="4781374"/>
            <a:ext cx="1447576" cy="646239"/>
          </a:xfrm>
          <a:prstGeom prst="rect">
            <a:avLst/>
          </a:prstGeom>
        </p:spPr>
      </p:pic>
      <p:pic>
        <p:nvPicPr>
          <p:cNvPr id="264" name="صورة 263">
            <a:extLst>
              <a:ext uri="{FF2B5EF4-FFF2-40B4-BE49-F238E27FC236}">
                <a16:creationId xmlns:a16="http://schemas.microsoft.com/office/drawing/2014/main" xmlns="" id="{C4359ED8-1208-450A-BB7E-A46480E7587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53" y="3389232"/>
            <a:ext cx="1551540" cy="165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22146"/>
      </p:ext>
    </p:extLst>
  </p:cSld>
  <p:clrMapOvr>
    <a:masterClrMapping/>
  </p:clrMapOvr>
  <p:transition spd="slow" advClick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1B64A0F8-650B-4AD3-AFB4-1D05A431A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" name="شكل حر: شكل 2">
            <a:extLst>
              <a:ext uri="{FF2B5EF4-FFF2-40B4-BE49-F238E27FC236}">
                <a16:creationId xmlns:a16="http://schemas.microsoft.com/office/drawing/2014/main" xmlns="" id="{0D471350-1984-416D-857F-1E6DFCD2F2CC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xmlns="" id="{B7B914EB-5987-43EF-960E-AE22A325FA73}"/>
              </a:ext>
            </a:extLst>
          </p:cNvPr>
          <p:cNvSpPr/>
          <p:nvPr/>
        </p:nvSpPr>
        <p:spPr>
          <a:xfrm>
            <a:off x="862741" y="606047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rgbClr val="ECD3DC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F13DE09B-3FB6-4E03-810B-EBACA7888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6" name="شكل حر: شكل 5">
            <a:extLst>
              <a:ext uri="{FF2B5EF4-FFF2-40B4-BE49-F238E27FC236}">
                <a16:creationId xmlns:a16="http://schemas.microsoft.com/office/drawing/2014/main" xmlns="" id="{9B314208-9E76-41B8-8805-1B2B4A9590D4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64F52617-1EE6-4EFE-A611-C5E7AFA1C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916FEFF8-CE81-46B3-A203-078B3BC5D335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D2BAF689-DE55-43CB-ABD3-A745E6FC8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88E4B7FD-E1CA-49D9-95A2-ECAED6F34916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6" action="ppaction://hlinksldjump"/>
              </a:rPr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مفاهيم1</a:t>
            </a: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51BBE279-E3EF-48D3-BE0A-C5D66D1A9A50}"/>
              </a:ext>
            </a:extLst>
          </p:cNvPr>
          <p:cNvSpPr/>
          <p:nvPr/>
        </p:nvSpPr>
        <p:spPr>
          <a:xfrm flipH="1">
            <a:off x="10729258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مفاهيم2</a:t>
            </a: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5436E45B-369D-4FFB-9D17-5664D606763D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132E994E-0224-47DB-BBED-BF4C6B50F9EE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8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xmlns="" id="{7B6A71AD-ED0C-4B13-8B05-7D4FF5A78541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9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AB0C0A4E-0E05-4D9E-90A2-F0397C107A46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9E70F85E-FC30-42DB-A3CB-E46DA656E5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14AB1FFE-8897-4E86-937E-0DB32690A8AA}"/>
              </a:ext>
            </a:extLst>
          </p:cNvPr>
          <p:cNvSpPr/>
          <p:nvPr/>
        </p:nvSpPr>
        <p:spPr>
          <a:xfrm>
            <a:off x="6096002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xmlns="" id="{C4DB11E9-B5CB-413B-95B5-710859E91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CDE50EA5-CC3C-40F3-B821-87EECBAC3D37}"/>
              </a:ext>
            </a:extLst>
          </p:cNvPr>
          <p:cNvSpPr/>
          <p:nvPr/>
        </p:nvSpPr>
        <p:spPr>
          <a:xfrm>
            <a:off x="1203215" y="748899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CB364A9B-6640-47CF-83C8-6C9B05883F9D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1" name="شكل حر: شكل 20">
            <a:extLst>
              <a:ext uri="{FF2B5EF4-FFF2-40B4-BE49-F238E27FC236}">
                <a16:creationId xmlns:a16="http://schemas.microsoft.com/office/drawing/2014/main" xmlns="" id="{19F2329D-21A6-4172-A176-97147ADB6171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xmlns="" id="{01B84650-03A0-4810-AA6E-0451E585C103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xmlns="" id="{79FB94CA-C599-47FA-84A7-DC8E7EF70A8E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xmlns="" id="{B2D9BBD1-F959-48BE-A83A-806CAF3FC963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xmlns="" id="{A2849EEF-FA9E-4CED-B7F1-E7D65EBE410A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xmlns="" id="{D969775B-7E6B-4E64-9FDF-5AD34B26A85F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08FFE6BB-D702-495B-ACA4-9838A9C2D2A1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C2DA231A-FE1D-42EE-8BD2-05DD7774F0D6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FD80D7ED-9C2D-4E00-9CC7-8D2B1DD63B94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D19ECE29-EAD0-4583-B42D-6424AC1FBFDA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7C623191-D519-41EA-B95E-8AE797E6B260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A76AC52D-5E88-41DE-95DB-3F1383AA76DB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86081002-1429-478A-AF3C-CAEB3B258A62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5E905B5F-940E-47A7-BF72-44CDA684B851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0BE7F5A5-63ED-4737-A240-B885A3E8ED8A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D12F8A99-B606-4F82-86FC-1997B67DFD24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022F3FE2-7211-406F-BDDF-E25A981B0711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F6591BC0-FCA7-4738-9592-0B724117F782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CE4193BD-5121-4CAE-9D0C-611418E1B284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5E3CF001-306A-4FEA-ADC7-FB4ECE9C095F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50169C63-7EEB-4810-9AD7-98DFB6A4B36C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EDEA8131-D86E-42E5-BDF8-6D208E811865}"/>
              </a:ext>
            </a:extLst>
          </p:cNvPr>
          <p:cNvSpPr/>
          <p:nvPr/>
        </p:nvSpPr>
        <p:spPr>
          <a:xfrm>
            <a:off x="6464639" y="323424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3" name="شكل حر: شكل 42">
            <a:extLst>
              <a:ext uri="{FF2B5EF4-FFF2-40B4-BE49-F238E27FC236}">
                <a16:creationId xmlns:a16="http://schemas.microsoft.com/office/drawing/2014/main" xmlns="" id="{C5082F93-CEAA-4EB7-A6D0-A42F1D980D23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4" name="شكل حر: شكل 43">
            <a:extLst>
              <a:ext uri="{FF2B5EF4-FFF2-40B4-BE49-F238E27FC236}">
                <a16:creationId xmlns:a16="http://schemas.microsoft.com/office/drawing/2014/main" xmlns="" id="{683B0F46-BC30-4DDA-8B9C-9FBD94F1AFAD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E1E17962-A78E-4E97-84F1-466069729A51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xmlns="" id="{A43CD89A-D992-4C93-B529-0660DB61EA70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" name="شكل حر: شكل 46">
            <a:extLst>
              <a:ext uri="{FF2B5EF4-FFF2-40B4-BE49-F238E27FC236}">
                <a16:creationId xmlns:a16="http://schemas.microsoft.com/office/drawing/2014/main" xmlns="" id="{E3B95D00-4091-4D86-97B7-DC80BFEB5C84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55E5B00E-81E5-49B7-991B-324606A5298C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C11D3391-772D-4516-9DA9-971C13DED75E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E5F0C5B3-7FE8-4A7C-BDD4-D1475C4DAF5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xmlns="" id="{5E03A768-74C5-48B1-A214-94F2E2354BEA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11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A21A564E-F95D-438D-9A44-FFBA4CE437B4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12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grpSp>
        <p:nvGrpSpPr>
          <p:cNvPr id="77" name="مجموعة 76">
            <a:extLst>
              <a:ext uri="{FF2B5EF4-FFF2-40B4-BE49-F238E27FC236}">
                <a16:creationId xmlns:a16="http://schemas.microsoft.com/office/drawing/2014/main" xmlns="" id="{530A605E-1A70-490D-8C17-E58DA6CD0A5F}"/>
              </a:ext>
            </a:extLst>
          </p:cNvPr>
          <p:cNvGrpSpPr/>
          <p:nvPr/>
        </p:nvGrpSpPr>
        <p:grpSpPr>
          <a:xfrm>
            <a:off x="9408928" y="918450"/>
            <a:ext cx="1525071" cy="819133"/>
            <a:chOff x="9408928" y="918450"/>
            <a:chExt cx="1525071" cy="819133"/>
          </a:xfrm>
        </p:grpSpPr>
        <p:sp>
          <p:nvSpPr>
            <p:cNvPr id="78" name="مستطيل 77">
              <a:extLst>
                <a:ext uri="{FF2B5EF4-FFF2-40B4-BE49-F238E27FC236}">
                  <a16:creationId xmlns:a16="http://schemas.microsoft.com/office/drawing/2014/main" xmlns="" id="{CD48DE4C-6D38-4B3C-85F7-DCA83BA1D087}"/>
                </a:ext>
              </a:extLst>
            </p:cNvPr>
            <p:cNvSpPr/>
            <p:nvPr/>
          </p:nvSpPr>
          <p:spPr>
            <a:xfrm>
              <a:off x="9754868" y="918450"/>
              <a:ext cx="1179131" cy="3888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arada Reqa" pitchFamily="2" charset="-78"/>
                </a:rPr>
                <a:t>مفاهيم </a:t>
              </a:r>
            </a:p>
          </p:txBody>
        </p:sp>
        <p:pic>
          <p:nvPicPr>
            <p:cNvPr id="79" name="صورة 78">
              <a:extLst>
                <a:ext uri="{FF2B5EF4-FFF2-40B4-BE49-F238E27FC236}">
                  <a16:creationId xmlns:a16="http://schemas.microsoft.com/office/drawing/2014/main" xmlns="" id="{600730DA-7C1C-4331-91D4-53610A9DD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928" y="1092494"/>
              <a:ext cx="509324" cy="645089"/>
            </a:xfrm>
            <a:prstGeom prst="rect">
              <a:avLst/>
            </a:prstGeom>
          </p:spPr>
        </p:pic>
      </p:grpSp>
      <p:pic>
        <p:nvPicPr>
          <p:cNvPr id="276" name="صورة 27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2D4CEBD1-FB82-4FFB-A61C-DD85C230DF9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5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54" name="صورة 53">
            <a:extLst>
              <a:ext uri="{FF2B5EF4-FFF2-40B4-BE49-F238E27FC236}">
                <a16:creationId xmlns:a16="http://schemas.microsoft.com/office/drawing/2014/main" xmlns="" id="{0E324C18-4062-4C6B-B03A-825A65329CF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064" y="1921940"/>
            <a:ext cx="4274353" cy="400106"/>
          </a:xfrm>
          <a:prstGeom prst="rect">
            <a:avLst/>
          </a:prstGeom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xmlns="" id="{D7A3EE52-8E1C-428B-B1C2-9360FED4144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92" y="3820668"/>
            <a:ext cx="4474959" cy="1550405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xmlns="" id="{135BB273-90D5-4583-AE18-31628E422A2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42" y="1959003"/>
            <a:ext cx="4390010" cy="381053"/>
          </a:xfrm>
          <a:prstGeom prst="rect">
            <a:avLst/>
          </a:prstGeom>
        </p:spPr>
      </p:pic>
      <p:pic>
        <p:nvPicPr>
          <p:cNvPr id="259" name="صورة 258">
            <a:extLst>
              <a:ext uri="{FF2B5EF4-FFF2-40B4-BE49-F238E27FC236}">
                <a16:creationId xmlns:a16="http://schemas.microsoft.com/office/drawing/2014/main" xmlns="" id="{9A5A79F4-8400-4405-B7F6-7B37A1D83B8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82" y="2330907"/>
            <a:ext cx="1228896" cy="647790"/>
          </a:xfrm>
          <a:prstGeom prst="rect">
            <a:avLst/>
          </a:prstGeom>
        </p:spPr>
      </p:pic>
      <p:pic>
        <p:nvPicPr>
          <p:cNvPr id="263" name="صورة 262">
            <a:extLst>
              <a:ext uri="{FF2B5EF4-FFF2-40B4-BE49-F238E27FC236}">
                <a16:creationId xmlns:a16="http://schemas.microsoft.com/office/drawing/2014/main" xmlns="" id="{BEE9D59B-87E2-4826-90C9-DAE1F09239D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351" y="2989255"/>
            <a:ext cx="1681220" cy="733933"/>
          </a:xfrm>
          <a:prstGeom prst="rect">
            <a:avLst/>
          </a:prstGeom>
        </p:spPr>
      </p:pic>
      <p:pic>
        <p:nvPicPr>
          <p:cNvPr id="267" name="صورة 266">
            <a:extLst>
              <a:ext uri="{FF2B5EF4-FFF2-40B4-BE49-F238E27FC236}">
                <a16:creationId xmlns:a16="http://schemas.microsoft.com/office/drawing/2014/main" xmlns="" id="{7EB74616-7AF2-4CE6-A444-750C18F7341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940" y="4521616"/>
            <a:ext cx="1681220" cy="8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63196"/>
      </p:ext>
    </p:extLst>
  </p:cSld>
  <p:clrMapOvr>
    <a:masterClrMapping/>
  </p:clrMapOvr>
  <p:transition spd="slow" advClick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1B64A0F8-650B-4AD3-AFB4-1D05A431A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" name="شكل حر: شكل 2">
            <a:extLst>
              <a:ext uri="{FF2B5EF4-FFF2-40B4-BE49-F238E27FC236}">
                <a16:creationId xmlns:a16="http://schemas.microsoft.com/office/drawing/2014/main" xmlns="" id="{0D471350-1984-416D-857F-1E6DFCD2F2CC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xmlns="" id="{B7B914EB-5987-43EF-960E-AE22A325FA73}"/>
              </a:ext>
            </a:extLst>
          </p:cNvPr>
          <p:cNvSpPr/>
          <p:nvPr/>
        </p:nvSpPr>
        <p:spPr>
          <a:xfrm>
            <a:off x="862741" y="606047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rgbClr val="ECD3DC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F13DE09B-3FB6-4E03-810B-EBACA7888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6" name="شكل حر: شكل 5">
            <a:extLst>
              <a:ext uri="{FF2B5EF4-FFF2-40B4-BE49-F238E27FC236}">
                <a16:creationId xmlns:a16="http://schemas.microsoft.com/office/drawing/2014/main" xmlns="" id="{9B314208-9E76-41B8-8805-1B2B4A9590D4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64F52617-1EE6-4EFE-A611-C5E7AFA1C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916FEFF8-CE81-46B3-A203-078B3BC5D335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D2BAF689-DE55-43CB-ABD3-A745E6FC8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88E4B7FD-E1CA-49D9-95A2-ECAED6F34916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6" action="ppaction://hlinksldjump"/>
              </a:rPr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مفاهيم1</a:t>
            </a: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51BBE279-E3EF-48D3-BE0A-C5D66D1A9A50}"/>
              </a:ext>
            </a:extLst>
          </p:cNvPr>
          <p:cNvSpPr/>
          <p:nvPr/>
        </p:nvSpPr>
        <p:spPr>
          <a:xfrm flipH="1">
            <a:off x="10729258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مفاهيم2</a:t>
            </a: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5436E45B-369D-4FFB-9D17-5664D606763D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132E994E-0224-47DB-BBED-BF4C6B50F9EE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8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xmlns="" id="{7B6A71AD-ED0C-4B13-8B05-7D4FF5A78541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9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AB0C0A4E-0E05-4D9E-90A2-F0397C107A46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9E70F85E-FC30-42DB-A3CB-E46DA656E5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14AB1FFE-8897-4E86-937E-0DB32690A8AA}"/>
              </a:ext>
            </a:extLst>
          </p:cNvPr>
          <p:cNvSpPr/>
          <p:nvPr/>
        </p:nvSpPr>
        <p:spPr>
          <a:xfrm>
            <a:off x="6096002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xmlns="" id="{C4DB11E9-B5CB-413B-95B5-710859E91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CDE50EA5-CC3C-40F3-B821-87EECBAC3D37}"/>
              </a:ext>
            </a:extLst>
          </p:cNvPr>
          <p:cNvSpPr/>
          <p:nvPr/>
        </p:nvSpPr>
        <p:spPr>
          <a:xfrm>
            <a:off x="1203215" y="748899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CB364A9B-6640-47CF-83C8-6C9B05883F9D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1" name="شكل حر: شكل 20">
            <a:extLst>
              <a:ext uri="{FF2B5EF4-FFF2-40B4-BE49-F238E27FC236}">
                <a16:creationId xmlns:a16="http://schemas.microsoft.com/office/drawing/2014/main" xmlns="" id="{19F2329D-21A6-4172-A176-97147ADB6171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xmlns="" id="{01B84650-03A0-4810-AA6E-0451E585C103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xmlns="" id="{79FB94CA-C599-47FA-84A7-DC8E7EF70A8E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xmlns="" id="{B2D9BBD1-F959-48BE-A83A-806CAF3FC963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xmlns="" id="{A2849EEF-FA9E-4CED-B7F1-E7D65EBE410A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xmlns="" id="{D969775B-7E6B-4E64-9FDF-5AD34B26A85F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08FFE6BB-D702-495B-ACA4-9838A9C2D2A1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C2DA231A-FE1D-42EE-8BD2-05DD7774F0D6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FD80D7ED-9C2D-4E00-9CC7-8D2B1DD63B94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D19ECE29-EAD0-4583-B42D-6424AC1FBFDA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7C623191-D519-41EA-B95E-8AE797E6B260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A76AC52D-5E88-41DE-95DB-3F1383AA76DB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86081002-1429-478A-AF3C-CAEB3B258A62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5E905B5F-940E-47A7-BF72-44CDA684B851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0BE7F5A5-63ED-4737-A240-B885A3E8ED8A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D12F8A99-B606-4F82-86FC-1997B67DFD24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022F3FE2-7211-406F-BDDF-E25A981B0711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F6591BC0-FCA7-4738-9592-0B724117F782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CE4193BD-5121-4CAE-9D0C-611418E1B284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5E3CF001-306A-4FEA-ADC7-FB4ECE9C095F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50169C63-7EEB-4810-9AD7-98DFB6A4B36C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EDEA8131-D86E-42E5-BDF8-6D208E811865}"/>
              </a:ext>
            </a:extLst>
          </p:cNvPr>
          <p:cNvSpPr/>
          <p:nvPr/>
        </p:nvSpPr>
        <p:spPr>
          <a:xfrm>
            <a:off x="6464639" y="323424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3" name="شكل حر: شكل 42">
            <a:extLst>
              <a:ext uri="{FF2B5EF4-FFF2-40B4-BE49-F238E27FC236}">
                <a16:creationId xmlns:a16="http://schemas.microsoft.com/office/drawing/2014/main" xmlns="" id="{C5082F93-CEAA-4EB7-A6D0-A42F1D980D23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4" name="شكل حر: شكل 43">
            <a:extLst>
              <a:ext uri="{FF2B5EF4-FFF2-40B4-BE49-F238E27FC236}">
                <a16:creationId xmlns:a16="http://schemas.microsoft.com/office/drawing/2014/main" xmlns="" id="{683B0F46-BC30-4DDA-8B9C-9FBD94F1AFAD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E1E17962-A78E-4E97-84F1-466069729A51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xmlns="" id="{A43CD89A-D992-4C93-B529-0660DB61EA70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" name="شكل حر: شكل 46">
            <a:extLst>
              <a:ext uri="{FF2B5EF4-FFF2-40B4-BE49-F238E27FC236}">
                <a16:creationId xmlns:a16="http://schemas.microsoft.com/office/drawing/2014/main" xmlns="" id="{E3B95D00-4091-4D86-97B7-DC80BFEB5C84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55E5B00E-81E5-49B7-991B-324606A5298C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C11D3391-772D-4516-9DA9-971C13DED75E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E5F0C5B3-7FE8-4A7C-BDD4-D1475C4DAF5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xmlns="" id="{5E03A768-74C5-48B1-A214-94F2E2354BEA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13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A21A564E-F95D-438D-9A44-FFBA4CE437B4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14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grpSp>
        <p:nvGrpSpPr>
          <p:cNvPr id="77" name="مجموعة 76">
            <a:extLst>
              <a:ext uri="{FF2B5EF4-FFF2-40B4-BE49-F238E27FC236}">
                <a16:creationId xmlns:a16="http://schemas.microsoft.com/office/drawing/2014/main" xmlns="" id="{530A605E-1A70-490D-8C17-E58DA6CD0A5F}"/>
              </a:ext>
            </a:extLst>
          </p:cNvPr>
          <p:cNvGrpSpPr/>
          <p:nvPr/>
        </p:nvGrpSpPr>
        <p:grpSpPr>
          <a:xfrm>
            <a:off x="9408928" y="918450"/>
            <a:ext cx="1525071" cy="819133"/>
            <a:chOff x="9408928" y="918450"/>
            <a:chExt cx="1525071" cy="819133"/>
          </a:xfrm>
        </p:grpSpPr>
        <p:sp>
          <p:nvSpPr>
            <p:cNvPr id="78" name="مستطيل 77">
              <a:extLst>
                <a:ext uri="{FF2B5EF4-FFF2-40B4-BE49-F238E27FC236}">
                  <a16:creationId xmlns:a16="http://schemas.microsoft.com/office/drawing/2014/main" xmlns="" id="{CD48DE4C-6D38-4B3C-85F7-DCA83BA1D087}"/>
                </a:ext>
              </a:extLst>
            </p:cNvPr>
            <p:cNvSpPr/>
            <p:nvPr/>
          </p:nvSpPr>
          <p:spPr>
            <a:xfrm>
              <a:off x="9754868" y="918450"/>
              <a:ext cx="1179131" cy="3888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arada Reqa" pitchFamily="2" charset="-78"/>
                </a:rPr>
                <a:t>مفاهيم </a:t>
              </a:r>
            </a:p>
          </p:txBody>
        </p:sp>
        <p:pic>
          <p:nvPicPr>
            <p:cNvPr id="79" name="صورة 78">
              <a:extLst>
                <a:ext uri="{FF2B5EF4-FFF2-40B4-BE49-F238E27FC236}">
                  <a16:creationId xmlns:a16="http://schemas.microsoft.com/office/drawing/2014/main" xmlns="" id="{600730DA-7C1C-4331-91D4-53610A9DD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928" y="1092494"/>
              <a:ext cx="509324" cy="645089"/>
            </a:xfrm>
            <a:prstGeom prst="rect">
              <a:avLst/>
            </a:prstGeom>
          </p:spPr>
        </p:pic>
      </p:grpSp>
      <p:pic>
        <p:nvPicPr>
          <p:cNvPr id="276" name="صورة 27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2D4CEBD1-FB82-4FFB-A61C-DD85C230DF9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5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xmlns="" id="{97F2D390-3568-4AAA-86B9-2E6CFA1CE76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27" y="1853462"/>
            <a:ext cx="4319543" cy="390580"/>
          </a:xfrm>
          <a:prstGeom prst="rect">
            <a:avLst/>
          </a:prstGeom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xmlns="" id="{262B80D4-7053-445C-ACFC-D4A8344B6C8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27"/>
          <a:stretch/>
        </p:blipFill>
        <p:spPr>
          <a:xfrm>
            <a:off x="6476626" y="2301928"/>
            <a:ext cx="4323219" cy="1200640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xmlns="" id="{26EB98CF-A62A-4097-B6EF-A4697CFA0C5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86" y="1734902"/>
            <a:ext cx="4374390" cy="119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02014"/>
      </p:ext>
    </p:extLst>
  </p:cSld>
  <p:clrMapOvr>
    <a:masterClrMapping/>
  </p:clrMapOvr>
  <p:transition spd="slow" advClick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E4B0C6B2-2777-4AB5-918B-8C2711485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" name="شكل حر: شكل 2">
            <a:extLst>
              <a:ext uri="{FF2B5EF4-FFF2-40B4-BE49-F238E27FC236}">
                <a16:creationId xmlns:a16="http://schemas.microsoft.com/office/drawing/2014/main" xmlns="" id="{FC7599A0-81C0-4959-AD66-DB84E305B1B0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xmlns="" id="{C09F70D1-D90B-4B9E-B2D2-ACE97516140C}"/>
              </a:ext>
            </a:extLst>
          </p:cNvPr>
          <p:cNvSpPr/>
          <p:nvPr/>
        </p:nvSpPr>
        <p:spPr>
          <a:xfrm>
            <a:off x="862741" y="606014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rgbClr val="ECD3DC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03FB3692-566F-4860-93B9-D26FEDDD6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6" name="شكل حر: شكل 5">
            <a:extLst>
              <a:ext uri="{FF2B5EF4-FFF2-40B4-BE49-F238E27FC236}">
                <a16:creationId xmlns:a16="http://schemas.microsoft.com/office/drawing/2014/main" xmlns="" id="{77973FEA-A075-431B-B6B0-92FB624CC129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DB2538F9-E555-415B-A488-2D23C3616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E69AB5E6-403F-4715-99F4-37ACF850E68D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A14A5570-D83B-4319-8320-926D23C26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9C49E0A8-9E5D-430E-9DCF-9390A9A14FEB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    </a:t>
            </a:r>
            <a:r>
              <a:rPr lang="ar-SA" b="1" dirty="0">
                <a:solidFill>
                  <a:schemeClr val="accent5">
                    <a:lumMod val="50000"/>
                  </a:schemeClr>
                </a:solidFill>
                <a:cs typeface="Barada Reqa" pitchFamily="2" charset="-78"/>
              </a:rPr>
              <a:t>مفاهيم 1</a:t>
            </a:r>
          </a:p>
        </p:txBody>
      </p:sp>
      <p:sp>
        <p:nvSpPr>
          <p:cNvPr id="11" name="شكل حر: شكل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585FD074-D169-4C7A-B175-47AA15B09C83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مفاهيم2</a:t>
            </a: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7E332787-02EC-4476-8587-B467B52877B8}"/>
              </a:ext>
            </a:extLst>
          </p:cNvPr>
          <p:cNvSpPr/>
          <p:nvPr/>
        </p:nvSpPr>
        <p:spPr>
          <a:xfrm>
            <a:off x="10783180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b="1" dirty="0"/>
              <a:t>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الواجب</a:t>
            </a: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6B80D03C-FCE7-4E80-BDDE-1B62E7C65051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xmlns="" id="{489071D0-7FA1-4CFB-B776-FFA47DD8FC2C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8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F950CC06-7926-4103-B7DA-C9A1BDB10EEC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A5AEEFFE-B565-4279-B908-B96F038349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0C5D5958-A6B5-42F4-99B7-CC78579E8103}"/>
              </a:ext>
            </a:extLst>
          </p:cNvPr>
          <p:cNvSpPr/>
          <p:nvPr/>
        </p:nvSpPr>
        <p:spPr>
          <a:xfrm>
            <a:off x="6095999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xmlns="" id="{7252593F-DBFC-491A-AC71-9321EFB19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2E906786-D6C8-4C86-9F4D-FAC380EFA03A}"/>
              </a:ext>
            </a:extLst>
          </p:cNvPr>
          <p:cNvSpPr/>
          <p:nvPr/>
        </p:nvSpPr>
        <p:spPr>
          <a:xfrm>
            <a:off x="1206639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3AE80366-027B-40BF-9820-E07AEE6CC602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1" name="شكل حر: شكل 20">
            <a:extLst>
              <a:ext uri="{FF2B5EF4-FFF2-40B4-BE49-F238E27FC236}">
                <a16:creationId xmlns:a16="http://schemas.microsoft.com/office/drawing/2014/main" xmlns="" id="{E762C2F2-1EFA-4649-87DB-9D825256DF5A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xmlns="" id="{ACE5FFC6-0D68-4541-8213-5852B59F4BA7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xmlns="" id="{202225E4-97DE-4C3D-BD76-E6271C76E1FF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xmlns="" id="{4BC95BF0-882B-491E-9D4A-26AE55ACA6F5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xmlns="" id="{B29F434E-C410-47BC-BA04-A242D6AF06C4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xmlns="" id="{9AC9B616-8EFF-46DF-9402-2912232F3EE0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0CC241ED-4AC7-47CB-BF5B-CE72BAED7101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EE382617-7B0E-4B1D-BCDC-18143BCE9604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D5DC629A-FBBA-4A69-AB67-DA9BAC9E8105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A626624A-1172-45D6-B86D-92E28ED7F14F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389E9ADC-20E6-4C93-9833-F0B1B5682742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CAFA03B3-D872-4959-9C63-DA8E0C798FE6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5A433C52-3ABB-4782-8394-683E27203AB8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8CD4AF9F-D640-46E2-8FC1-D8932013F175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6CF03420-8452-49D7-BDCE-F61FFE2560AD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514742A5-FF8E-4028-9E9A-FC59AD9D7CF6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BAC4FA92-874E-4EFA-AE12-354B98AF0B3C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2B6C1DF9-B913-4511-8B92-2E843E08DE62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45A618DB-702C-46DE-9084-8788B0088731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19687196-4BEB-4247-8A5C-4F812615E32D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903EFE17-D4B0-4CF8-B01A-6B9383B89216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2DFE1C0F-5579-44E2-9FC4-BBE7BC3DC141}"/>
              </a:ext>
            </a:extLst>
          </p:cNvPr>
          <p:cNvSpPr/>
          <p:nvPr/>
        </p:nvSpPr>
        <p:spPr>
          <a:xfrm>
            <a:off x="6464639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3" name="شكل حر: شكل 42">
            <a:extLst>
              <a:ext uri="{FF2B5EF4-FFF2-40B4-BE49-F238E27FC236}">
                <a16:creationId xmlns:a16="http://schemas.microsoft.com/office/drawing/2014/main" xmlns="" id="{E4C07EEB-A6D4-4B4C-BA02-6A87A81CF870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4" name="شكل حر: شكل 43">
            <a:extLst>
              <a:ext uri="{FF2B5EF4-FFF2-40B4-BE49-F238E27FC236}">
                <a16:creationId xmlns:a16="http://schemas.microsoft.com/office/drawing/2014/main" xmlns="" id="{2622E9B5-5092-450C-919B-2294EAA8F646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48AFB977-161A-4E23-B57A-82B2F731E601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xmlns="" id="{D78B8661-B555-435F-BBF3-E913F391DB03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" name="شكل حر: شكل 46">
            <a:extLst>
              <a:ext uri="{FF2B5EF4-FFF2-40B4-BE49-F238E27FC236}">
                <a16:creationId xmlns:a16="http://schemas.microsoft.com/office/drawing/2014/main" xmlns="" id="{30EF7070-6F5F-4847-9516-494560FA48AA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48F42C1A-A990-42C2-A41B-D373FAE6A94C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D6D99D8E-0ACC-400C-8C12-FD529857E6E4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62D59EAB-F16F-43F5-982A-8E49BB031B4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xmlns="" id="{442DF8F1-3272-44FC-9DFB-531C33A0154F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15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0FCF7C9E-501E-46D1-981D-0F44D151DAA2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16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xmlns="" id="{4D31CD9D-F928-407B-BC7A-EB4A32921636}"/>
              </a:ext>
            </a:extLst>
          </p:cNvPr>
          <p:cNvSpPr/>
          <p:nvPr/>
        </p:nvSpPr>
        <p:spPr>
          <a:xfrm>
            <a:off x="9712690" y="994926"/>
            <a:ext cx="1179131" cy="388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الواجب</a:t>
            </a:r>
          </a:p>
        </p:txBody>
      </p:sp>
      <p:pic>
        <p:nvPicPr>
          <p:cNvPr id="71" name="صورة 70">
            <a:extLst>
              <a:ext uri="{FF2B5EF4-FFF2-40B4-BE49-F238E27FC236}">
                <a16:creationId xmlns:a16="http://schemas.microsoft.com/office/drawing/2014/main" xmlns="" id="{6E9656AD-5AA9-4FF6-A753-878920DBC7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238" y="837804"/>
            <a:ext cx="864953" cy="460407"/>
          </a:xfrm>
          <a:prstGeom prst="rect">
            <a:avLst/>
          </a:prstGeom>
        </p:spPr>
      </p:pic>
      <p:pic>
        <p:nvPicPr>
          <p:cNvPr id="72" name="صورة 7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E845DF48-F328-4528-B193-E542729EEFF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xmlns="" id="{CC89134B-EAED-43D9-BAC5-64D17F35673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568" y="1738234"/>
            <a:ext cx="4372585" cy="314369"/>
          </a:xfrm>
          <a:prstGeom prst="rect">
            <a:avLst/>
          </a:prstGeom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xmlns="" id="{52A949C2-3561-49C4-9504-B5EE533D0AC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04" y="2251469"/>
            <a:ext cx="914528" cy="838317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xmlns="" id="{6568724F-EB60-497D-A387-E4F3E9C8445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735" y="3499163"/>
            <a:ext cx="1000265" cy="762106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xmlns="" id="{E8AE79FF-5D81-4F2E-8B21-66621AD61E4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523" y="4695370"/>
            <a:ext cx="1438476" cy="724001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xmlns="" id="{97C0E279-553B-4403-A0EB-BB0F62E5EEE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20" y="1758894"/>
            <a:ext cx="4374413" cy="6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4223"/>
      </p:ext>
    </p:extLst>
  </p:cSld>
  <p:clrMapOvr>
    <a:masterClrMapping/>
  </p:clrMapOvr>
  <p:transition spd="slow" advClick="0">
    <p:fade/>
  </p:transition>
</p:sld>
</file>

<file path=ppt/theme/theme1.xml><?xml version="1.0" encoding="utf-8"?>
<a:theme xmlns:a="http://schemas.openxmlformats.org/drawingml/2006/main" name="نسق Office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159</Words>
  <Application>Microsoft Office PowerPoint</Application>
  <PresentationFormat>Custom</PresentationFormat>
  <Paragraphs>90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rere hss</dc:creator>
  <cp:lastModifiedBy>pc</cp:lastModifiedBy>
  <cp:revision>18</cp:revision>
  <dcterms:created xsi:type="dcterms:W3CDTF">2021-01-01T21:21:29Z</dcterms:created>
  <dcterms:modified xsi:type="dcterms:W3CDTF">2023-04-12T19:58:33Z</dcterms:modified>
</cp:coreProperties>
</file>