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1"/>
  </p:notes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4" r:id="rId9"/>
    <p:sldId id="263" r:id="rId10"/>
  </p:sldIdLst>
  <p:sldSz cx="12192000" cy="6858000"/>
  <p:notesSz cx="6858000" cy="9144000"/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E62B5F"/>
    <a:srgbClr val="ECD3DC"/>
    <a:srgbClr val="464C4D"/>
    <a:srgbClr val="E3A06B"/>
    <a:srgbClr val="FFADC6"/>
    <a:srgbClr val="35939D"/>
    <a:srgbClr val="E6E6E6"/>
    <a:srgbClr val="86CFD6"/>
    <a:srgbClr val="FFC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013" autoAdjust="0"/>
    <p:restoredTop sz="94301" autoAdjust="0"/>
  </p:normalViewPr>
  <p:slideViewPr>
    <p:cSldViewPr snapToGrid="0" showGuides="1">
      <p:cViewPr>
        <p:scale>
          <a:sx n="72" d="100"/>
          <a:sy n="72" d="100"/>
        </p:scale>
        <p:origin x="-392" y="-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4" units="cm"/>
          <inkml:channel name="Y" type="integer" max="576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1-01-05T22:07:12.759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0 0 0,'0'0'0,"0"0"0,0 0 0,0 0 16,0 0-16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7139B11-6823-4199-B659-89F4E31434E4}" type="datetimeFigureOut">
              <a:rPr lang="ar-EG" smtClean="0"/>
              <a:t>22/09/1444</a:t>
            </a:fld>
            <a:endParaRPr lang="ar-EG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EG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CA30B9A7-5B7F-492B-B120-E1319665C051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817168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30B9A7-5B7F-492B-B120-E1319665C051}" type="slidenum">
              <a:rPr lang="ar-EG" smtClean="0"/>
              <a:t>5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130090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5546B95D-E141-4F1D-AA30-1C6E0C4DB4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xmlns="" id="{9E141B62-745A-4312-99AB-060D244A4E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xmlns="" id="{8784EA16-2C56-4CF7-B3A1-37EC63DB4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C747-9FDF-4F7F-8E7E-ECA49A7F6649}" type="datetimeFigureOut">
              <a:rPr lang="ar-EG" smtClean="0"/>
              <a:t>22/09/1444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xmlns="" id="{3B495526-E839-4476-B323-992213CA6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xmlns="" id="{4B23B570-04DA-4595-85F8-5AD1D9F8C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C367-E5D1-44C6-9CCA-E1098F364D80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839281986"/>
      </p:ext>
    </p:extLst>
  </p:cSld>
  <p:clrMapOvr>
    <a:masterClrMapping/>
  </p:clrMapOvr>
  <p:transition spd="slow" advClick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B95B12EF-DE4F-43A5-8BC8-C39FB2B7C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xmlns="" id="{F9D7129F-F064-44DD-99F0-08A82AA1FE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xmlns="" id="{073B856E-E635-4871-ABFE-F1E01CF81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C747-9FDF-4F7F-8E7E-ECA49A7F6649}" type="datetimeFigureOut">
              <a:rPr lang="ar-EG" smtClean="0"/>
              <a:t>22/09/1444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xmlns="" id="{9498F8EF-A5CB-44B6-AEC8-DD71A1CDF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xmlns="" id="{48BBD6DB-C56D-40B9-852E-D9DC40E01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C367-E5D1-44C6-9CCA-E1098F364D80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873648743"/>
      </p:ext>
    </p:extLst>
  </p:cSld>
  <p:clrMapOvr>
    <a:masterClrMapping/>
  </p:clrMapOvr>
  <p:transition spd="slow" advClick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xmlns="" id="{597DC4BA-77D7-4638-9FE1-DB90B2E2D5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xmlns="" id="{677DB1C6-ADB8-4BBB-8C17-430E192B7F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xmlns="" id="{16A0B6D4-3A89-40D6-9BDE-B3801EEAC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C747-9FDF-4F7F-8E7E-ECA49A7F6649}" type="datetimeFigureOut">
              <a:rPr lang="ar-EG" smtClean="0"/>
              <a:t>22/09/1444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xmlns="" id="{E5FA9A6F-24DD-492C-8BD2-1D7E59042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xmlns="" id="{5B17C874-AB88-4293-951F-A13B41F7C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C367-E5D1-44C6-9CCA-E1098F364D80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724727294"/>
      </p:ext>
    </p:extLst>
  </p:cSld>
  <p:clrMapOvr>
    <a:masterClrMapping/>
  </p:clrMapOvr>
  <p:transition spd="slow" advClick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90E0E8B5-97F2-4D7F-9829-39EF2AC70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xmlns="" id="{EE77A313-66C6-47F2-9A45-233778C53A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xmlns="" id="{2960639C-14C8-4BFF-B3F1-D0517ABB0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C747-9FDF-4F7F-8E7E-ECA49A7F6649}" type="datetimeFigureOut">
              <a:rPr lang="ar-EG" smtClean="0"/>
              <a:t>22/09/1444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xmlns="" id="{D21A0A8D-4B08-4D5F-B2D6-03DBD4588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xmlns="" id="{3F1E2A1D-9231-40F4-820E-E7F8E6E76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C367-E5D1-44C6-9CCA-E1098F364D80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527652338"/>
      </p:ext>
    </p:extLst>
  </p:cSld>
  <p:clrMapOvr>
    <a:masterClrMapping/>
  </p:clrMapOvr>
  <p:transition spd="slow" advClick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0A2E1F56-81A5-41FF-B287-D6C8E86FB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xmlns="" id="{51FF210F-A5D4-4EE3-A77E-8BADADD6EE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xmlns="" id="{4DA29210-EC66-4659-B963-9FC96CDA3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C747-9FDF-4F7F-8E7E-ECA49A7F6649}" type="datetimeFigureOut">
              <a:rPr lang="ar-EG" smtClean="0"/>
              <a:t>22/09/1444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xmlns="" id="{0FEBE746-FD74-4AC8-AEBA-D155F6D66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xmlns="" id="{7E876266-8B53-41DC-826F-15E8E1EF7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C367-E5D1-44C6-9CCA-E1098F364D80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250924464"/>
      </p:ext>
    </p:extLst>
  </p:cSld>
  <p:clrMapOvr>
    <a:masterClrMapping/>
  </p:clrMapOvr>
  <p:transition spd="slow" advClick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95CDD982-7177-46AC-80A9-4BA510A4F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xmlns="" id="{9D88DBF6-73F8-4322-99F1-5C1639FC94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xmlns="" id="{A983C2B2-FE2D-4C8B-A5EF-CCB58087AD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xmlns="" id="{60CA27D0-79FE-4BB2-BCE1-BAE508769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C747-9FDF-4F7F-8E7E-ECA49A7F6649}" type="datetimeFigureOut">
              <a:rPr lang="ar-EG" smtClean="0"/>
              <a:t>22/09/1444</a:t>
            </a:fld>
            <a:endParaRPr lang="ar-EG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xmlns="" id="{E53C1591-A5DE-47A1-8B8B-34B37E2BA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xmlns="" id="{6B182090-2F3C-4835-A694-E3E74A5A3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C367-E5D1-44C6-9CCA-E1098F364D80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378815711"/>
      </p:ext>
    </p:extLst>
  </p:cSld>
  <p:clrMapOvr>
    <a:masterClrMapping/>
  </p:clrMapOvr>
  <p:transition spd="slow" advClick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1A810C7B-B912-480F-8087-AD7FE6B14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xmlns="" id="{AC964988-6C1E-4651-9883-9C4B448096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xmlns="" id="{7BBFCAAB-F58C-4F83-A573-D0A4F8FE11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xmlns="" id="{F9D616F3-7CC4-4E9B-A631-F7AC4C781A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xmlns="" id="{FF5523EB-30AA-470B-BDC5-11DA126DD4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xmlns="" id="{BD4E7BFD-F2BE-4196-8884-4BBE6C8F3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C747-9FDF-4F7F-8E7E-ECA49A7F6649}" type="datetimeFigureOut">
              <a:rPr lang="ar-EG" smtClean="0"/>
              <a:t>22/09/1444</a:t>
            </a:fld>
            <a:endParaRPr lang="ar-EG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xmlns="" id="{6B786C77-06A4-4595-BF8B-6EFD2FEA2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xmlns="" id="{39C0DC97-BBED-403C-BD57-23ED880E8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C367-E5D1-44C6-9CCA-E1098F364D80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938769497"/>
      </p:ext>
    </p:extLst>
  </p:cSld>
  <p:clrMapOvr>
    <a:masterClrMapping/>
  </p:clrMapOvr>
  <p:transition spd="slow" advClick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DE555DB3-940A-44CE-A5AD-D482B6292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xmlns="" id="{5BA34DB4-13EE-46EA-81B5-CF514490C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C747-9FDF-4F7F-8E7E-ECA49A7F6649}" type="datetimeFigureOut">
              <a:rPr lang="ar-EG" smtClean="0"/>
              <a:t>22/09/1444</a:t>
            </a:fld>
            <a:endParaRPr lang="ar-EG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xmlns="" id="{D920EDD9-1C69-4DFE-9992-7C3311AF2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xmlns="" id="{E36FFC21-BF3C-4895-98DC-3CC58D2A4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C367-E5D1-44C6-9CCA-E1098F364D80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311840921"/>
      </p:ext>
    </p:extLst>
  </p:cSld>
  <p:clrMapOvr>
    <a:masterClrMapping/>
  </p:clrMapOvr>
  <p:transition spd="slow" advClick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xmlns="" id="{C8A5738F-6607-433C-825C-4F77B0F4A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C747-9FDF-4F7F-8E7E-ECA49A7F6649}" type="datetimeFigureOut">
              <a:rPr lang="ar-EG" smtClean="0"/>
              <a:t>22/09/1444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xmlns="" id="{A1207019-2A22-41EB-B706-2128D7741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xmlns="" id="{F99A7240-A746-4ACA-9420-7A3DA8F34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C367-E5D1-44C6-9CCA-E1098F364D80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502855575"/>
      </p:ext>
    </p:extLst>
  </p:cSld>
  <p:clrMapOvr>
    <a:masterClrMapping/>
  </p:clrMapOvr>
  <p:transition spd="slow" advClick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723A648C-4442-4FFD-87E1-209570707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xmlns="" id="{2C48AE01-8AAA-4306-B85C-28A119F0D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xmlns="" id="{175FF1F5-6CA2-4B35-9B9B-DB8608638B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xmlns="" id="{8CBF2F14-B918-404A-B005-0121C9716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C747-9FDF-4F7F-8E7E-ECA49A7F6649}" type="datetimeFigureOut">
              <a:rPr lang="ar-EG" smtClean="0"/>
              <a:t>22/09/1444</a:t>
            </a:fld>
            <a:endParaRPr lang="ar-EG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xmlns="" id="{D4525E0F-9D13-4E04-86CF-3E25C7FFF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xmlns="" id="{8FB74A27-DE3D-41F8-9A59-E44105970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C367-E5D1-44C6-9CCA-E1098F364D80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347377988"/>
      </p:ext>
    </p:extLst>
  </p:cSld>
  <p:clrMapOvr>
    <a:masterClrMapping/>
  </p:clrMapOvr>
  <p:transition spd="slow" advClick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CF1A6288-F7D1-4E18-9C93-01A3C6760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xmlns="" id="{52828D4A-727F-41A0-96F6-03F9AE3607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EG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xmlns="" id="{9B6FFE27-C109-4428-9A86-3167ACD179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xmlns="" id="{7149117F-8EC6-4E49-9FBE-E0D7CFD1C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C747-9FDF-4F7F-8E7E-ECA49A7F6649}" type="datetimeFigureOut">
              <a:rPr lang="ar-EG" smtClean="0"/>
              <a:t>22/09/1444</a:t>
            </a:fld>
            <a:endParaRPr lang="ar-EG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xmlns="" id="{BB640F03-B754-46C5-A351-564227603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xmlns="" id="{92CD151A-8F64-4130-A446-857D12819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C367-E5D1-44C6-9CCA-E1098F364D80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055645962"/>
      </p:ext>
    </p:extLst>
  </p:cSld>
  <p:clrMapOvr>
    <a:masterClrMapping/>
  </p:clrMapOvr>
  <p:transition spd="slow" advClick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xmlns="" id="{C83D769D-1539-4D90-8A6E-1D762B9B8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xmlns="" id="{F53DBFDE-1B02-4EE9-9B50-FE5897AF4E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xmlns="" id="{D07113EF-8251-426A-B4B6-099EE8F1A1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7DC747-9FDF-4F7F-8E7E-ECA49A7F6649}" type="datetimeFigureOut">
              <a:rPr lang="ar-EG" smtClean="0"/>
              <a:t>22/09/1444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xmlns="" id="{FCB09EF4-23D5-4CC1-88A8-ABC7BB005C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xmlns="" id="{ECECE56C-6C51-480C-99CA-DDDDAE178F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E4C367-E5D1-44C6-9CCA-E1098F364D80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308779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>
    <p:fade/>
  </p:transition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slide" Target="slide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image" Target="../media/image8.tmp"/><Relationship Id="rId3" Type="http://schemas.openxmlformats.org/officeDocument/2006/relationships/image" Target="../media/image2.png"/><Relationship Id="rId7" Type="http://schemas.openxmlformats.org/officeDocument/2006/relationships/slide" Target="slide5.xml"/><Relationship Id="rId12" Type="http://schemas.openxmlformats.org/officeDocument/2006/relationships/image" Target="../media/image7.tmp"/><Relationship Id="rId2" Type="http://schemas.openxmlformats.org/officeDocument/2006/relationships/image" Target="../media/image1.png"/><Relationship Id="rId16" Type="http://schemas.openxmlformats.org/officeDocument/2006/relationships/hyperlink" Target="https://pixabay.com/en/exit-logout-sign-off-sign-out-door-97636/" TargetMode="External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11" Type="http://schemas.openxmlformats.org/officeDocument/2006/relationships/image" Target="../media/image6.png"/><Relationship Id="rId5" Type="http://schemas.openxmlformats.org/officeDocument/2006/relationships/image" Target="../media/image4.png"/><Relationship Id="rId15" Type="http://schemas.openxmlformats.org/officeDocument/2006/relationships/image" Target="../media/image9.png"/><Relationship Id="rId10" Type="http://schemas.openxmlformats.org/officeDocument/2006/relationships/image" Target="../media/image5.png"/><Relationship Id="rId4" Type="http://schemas.openxmlformats.org/officeDocument/2006/relationships/image" Target="../media/image3.png"/><Relationship Id="rId9" Type="http://schemas.openxmlformats.org/officeDocument/2006/relationships/slide" Target="slide2.xml"/><Relationship Id="rId14" Type="http://schemas.openxmlformats.org/officeDocument/2006/relationships/slide" Target="slide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image" Target="../media/image10.png"/><Relationship Id="rId18" Type="http://schemas.openxmlformats.org/officeDocument/2006/relationships/slide" Target="slide9.xml"/><Relationship Id="rId3" Type="http://schemas.openxmlformats.org/officeDocument/2006/relationships/image" Target="../media/image2.png"/><Relationship Id="rId7" Type="http://schemas.openxmlformats.org/officeDocument/2006/relationships/slide" Target="slide5.xml"/><Relationship Id="rId12" Type="http://schemas.openxmlformats.org/officeDocument/2006/relationships/image" Target="../media/image6.png"/><Relationship Id="rId17" Type="http://schemas.openxmlformats.org/officeDocument/2006/relationships/image" Target="../media/image13.png"/><Relationship Id="rId2" Type="http://schemas.openxmlformats.org/officeDocument/2006/relationships/image" Target="../media/image1.png"/><Relationship Id="rId16" Type="http://schemas.openxmlformats.org/officeDocument/2006/relationships/image" Target="../media/image12.png"/><Relationship Id="rId20" Type="http://schemas.openxmlformats.org/officeDocument/2006/relationships/hyperlink" Target="https://pixabay.com/en/exit-logout-sign-off-sign-out-door-97636/" TargetMode="External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11" Type="http://schemas.openxmlformats.org/officeDocument/2006/relationships/image" Target="../media/image5.png"/><Relationship Id="rId5" Type="http://schemas.openxmlformats.org/officeDocument/2006/relationships/image" Target="../media/image4.png"/><Relationship Id="rId15" Type="http://schemas.openxmlformats.org/officeDocument/2006/relationships/image" Target="../media/image11.tmp"/><Relationship Id="rId10" Type="http://schemas.openxmlformats.org/officeDocument/2006/relationships/slide" Target="slide3.xml"/><Relationship Id="rId19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slide" Target="slide2.xml"/><Relationship Id="rId1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image" Target="../media/image15.png"/><Relationship Id="rId18" Type="http://schemas.openxmlformats.org/officeDocument/2006/relationships/image" Target="../media/image20.tmp"/><Relationship Id="rId3" Type="http://schemas.openxmlformats.org/officeDocument/2006/relationships/image" Target="../media/image2.png"/><Relationship Id="rId21" Type="http://schemas.openxmlformats.org/officeDocument/2006/relationships/hyperlink" Target="https://pixabay.com/en/exit-logout-sign-off-sign-out-door-97636/" TargetMode="External"/><Relationship Id="rId7" Type="http://schemas.openxmlformats.org/officeDocument/2006/relationships/slide" Target="slide5.xml"/><Relationship Id="rId12" Type="http://schemas.openxmlformats.org/officeDocument/2006/relationships/image" Target="../media/image14.png"/><Relationship Id="rId17" Type="http://schemas.openxmlformats.org/officeDocument/2006/relationships/image" Target="../media/image19.tmp"/><Relationship Id="rId2" Type="http://schemas.openxmlformats.org/officeDocument/2006/relationships/image" Target="../media/image1.png"/><Relationship Id="rId16" Type="http://schemas.openxmlformats.org/officeDocument/2006/relationships/image" Target="../media/image18.tmp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11" Type="http://schemas.openxmlformats.org/officeDocument/2006/relationships/image" Target="../media/image6.png"/><Relationship Id="rId5" Type="http://schemas.openxmlformats.org/officeDocument/2006/relationships/image" Target="../media/image4.png"/><Relationship Id="rId15" Type="http://schemas.openxmlformats.org/officeDocument/2006/relationships/image" Target="../media/image17.tmp"/><Relationship Id="rId10" Type="http://schemas.openxmlformats.org/officeDocument/2006/relationships/image" Target="../media/image5.png"/><Relationship Id="rId19" Type="http://schemas.openxmlformats.org/officeDocument/2006/relationships/slide" Target="slide9.xml"/><Relationship Id="rId4" Type="http://schemas.openxmlformats.org/officeDocument/2006/relationships/image" Target="../media/image3.png"/><Relationship Id="rId9" Type="http://schemas.openxmlformats.org/officeDocument/2006/relationships/slide" Target="slide2.xml"/><Relationship Id="rId1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image" Target="../media/image22.tmp"/><Relationship Id="rId18" Type="http://schemas.openxmlformats.org/officeDocument/2006/relationships/image" Target="../media/image25.tmp"/><Relationship Id="rId3" Type="http://schemas.openxmlformats.org/officeDocument/2006/relationships/image" Target="../media/image1.png"/><Relationship Id="rId21" Type="http://schemas.openxmlformats.org/officeDocument/2006/relationships/image" Target="../media/image9.png"/><Relationship Id="rId7" Type="http://schemas.openxmlformats.org/officeDocument/2006/relationships/slide" Target="slide3.xml"/><Relationship Id="rId12" Type="http://schemas.openxmlformats.org/officeDocument/2006/relationships/image" Target="../media/image21.png"/><Relationship Id="rId17" Type="http://schemas.openxmlformats.org/officeDocument/2006/relationships/image" Target="../media/image24.tmp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3.tmp"/><Relationship Id="rId20" Type="http://schemas.openxmlformats.org/officeDocument/2006/relationships/slide" Target="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23.emf"/><Relationship Id="rId10" Type="http://schemas.openxmlformats.org/officeDocument/2006/relationships/image" Target="../media/image5.png"/><Relationship Id="rId19" Type="http://schemas.openxmlformats.org/officeDocument/2006/relationships/image" Target="../media/image26.tmp"/><Relationship Id="rId4" Type="http://schemas.openxmlformats.org/officeDocument/2006/relationships/image" Target="../media/image2.png"/><Relationship Id="rId9" Type="http://schemas.openxmlformats.org/officeDocument/2006/relationships/slide" Target="slide2.xml"/><Relationship Id="rId14" Type="http://schemas.openxmlformats.org/officeDocument/2006/relationships/customXml" Target="../ink/ink1.xml"/><Relationship Id="rId22" Type="http://schemas.openxmlformats.org/officeDocument/2006/relationships/hyperlink" Target="https://pixabay.com/en/exit-logout-sign-off-sign-out-door-97636/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image" Target="../media/image27.tmp"/><Relationship Id="rId1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slide" Target="slide7.xml"/><Relationship Id="rId12" Type="http://schemas.openxmlformats.org/officeDocument/2006/relationships/image" Target="../media/image21.png"/><Relationship Id="rId17" Type="http://schemas.openxmlformats.org/officeDocument/2006/relationships/slide" Target="slide9.xml"/><Relationship Id="rId2" Type="http://schemas.openxmlformats.org/officeDocument/2006/relationships/image" Target="../media/image1.png"/><Relationship Id="rId16" Type="http://schemas.openxmlformats.org/officeDocument/2006/relationships/image" Target="../media/image30.tmp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11" Type="http://schemas.openxmlformats.org/officeDocument/2006/relationships/image" Target="../media/image6.png"/><Relationship Id="rId5" Type="http://schemas.openxmlformats.org/officeDocument/2006/relationships/image" Target="../media/image4.png"/><Relationship Id="rId15" Type="http://schemas.openxmlformats.org/officeDocument/2006/relationships/image" Target="../media/image29.tmp"/><Relationship Id="rId10" Type="http://schemas.openxmlformats.org/officeDocument/2006/relationships/image" Target="../media/image5.png"/><Relationship Id="rId19" Type="http://schemas.openxmlformats.org/officeDocument/2006/relationships/hyperlink" Target="https://pixabay.com/en/exit-logout-sign-off-sign-out-door-97636/" TargetMode="External"/><Relationship Id="rId4" Type="http://schemas.openxmlformats.org/officeDocument/2006/relationships/image" Target="../media/image3.png"/><Relationship Id="rId9" Type="http://schemas.openxmlformats.org/officeDocument/2006/relationships/slide" Target="slide3.xml"/><Relationship Id="rId14" Type="http://schemas.openxmlformats.org/officeDocument/2006/relationships/image" Target="../media/image28.tm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image" Target="../media/image33.png"/><Relationship Id="rId3" Type="http://schemas.openxmlformats.org/officeDocument/2006/relationships/image" Target="../media/image2.png"/><Relationship Id="rId7" Type="http://schemas.openxmlformats.org/officeDocument/2006/relationships/slide" Target="slide6.xml"/><Relationship Id="rId12" Type="http://schemas.openxmlformats.org/officeDocument/2006/relationships/image" Target="../media/image32.tmp"/><Relationship Id="rId2" Type="http://schemas.openxmlformats.org/officeDocument/2006/relationships/image" Target="../media/image1.png"/><Relationship Id="rId16" Type="http://schemas.openxmlformats.org/officeDocument/2006/relationships/hyperlink" Target="https://pixabay.com/en/exit-logout-sign-off-sign-out-door-97636/" TargetMode="External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11" Type="http://schemas.openxmlformats.org/officeDocument/2006/relationships/image" Target="../media/image31.tmp"/><Relationship Id="rId5" Type="http://schemas.openxmlformats.org/officeDocument/2006/relationships/image" Target="../media/image4.png"/><Relationship Id="rId15" Type="http://schemas.openxmlformats.org/officeDocument/2006/relationships/image" Target="../media/image9.pn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5.png"/><Relationship Id="rId14" Type="http://schemas.openxmlformats.org/officeDocument/2006/relationships/slide" Target="slide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slide" Target="slide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en/exit-logout-sign-off-sign-out-door-97636/" TargetMode="External"/><Relationship Id="rId3" Type="http://schemas.openxmlformats.org/officeDocument/2006/relationships/slide" Target="slide5.xml"/><Relationship Id="rId7" Type="http://schemas.openxmlformats.org/officeDocument/2006/relationships/image" Target="../media/image9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8.xml"/><Relationship Id="rId5" Type="http://schemas.openxmlformats.org/officeDocument/2006/relationships/slide" Target="slide2.xml"/><Relationship Id="rId4" Type="http://schemas.openxmlformats.org/officeDocument/2006/relationships/slide" Target="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شكل حر: شكل 7">
            <a:extLst>
              <a:ext uri="{FF2B5EF4-FFF2-40B4-BE49-F238E27FC236}">
                <a16:creationId xmlns:a16="http://schemas.microsoft.com/office/drawing/2014/main" xmlns="" id="{DEA40C89-846A-4135-A5F0-0E457E1E5CED}"/>
              </a:ext>
            </a:extLst>
          </p:cNvPr>
          <p:cNvSpPr/>
          <p:nvPr/>
        </p:nvSpPr>
        <p:spPr>
          <a:xfrm>
            <a:off x="132246" y="298777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SA" dirty="0">
                <a:solidFill>
                  <a:srgbClr val="002060"/>
                </a:solidFill>
                <a:cs typeface="Barada Reqa" pitchFamily="2" charset="-78"/>
              </a:rPr>
              <a:t>أ     </a:t>
            </a:r>
            <a:r>
              <a:rPr lang="ar-SA" b="1" dirty="0">
                <a:solidFill>
                  <a:srgbClr val="002060"/>
                </a:solidFill>
                <a:cs typeface="Barada Reqa" pitchFamily="2" charset="-78"/>
                <a:hlinkClick r:id="rId2" action="ppaction://hlinksldjump"/>
              </a:rPr>
              <a:t>أمثلة</a:t>
            </a:r>
            <a:endParaRPr lang="ar-SA" b="1" dirty="0">
              <a:solidFill>
                <a:srgbClr val="002060"/>
              </a:solidFill>
              <a:cs typeface="Barada Reqa" pitchFamily="2" charset="-78"/>
            </a:endParaRPr>
          </a:p>
        </p:txBody>
      </p:sp>
      <p:sp>
        <p:nvSpPr>
          <p:cNvPr id="9" name="شكل حر: شكل 8">
            <a:extLst>
              <a:ext uri="{FF2B5EF4-FFF2-40B4-BE49-F238E27FC236}">
                <a16:creationId xmlns:a16="http://schemas.microsoft.com/office/drawing/2014/main" xmlns="" id="{9AA69297-DD25-4E4F-8FA1-A5DE2235E66E}"/>
              </a:ext>
            </a:extLst>
          </p:cNvPr>
          <p:cNvSpPr/>
          <p:nvPr/>
        </p:nvSpPr>
        <p:spPr>
          <a:xfrm>
            <a:off x="132246" y="376704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SA" dirty="0">
                <a:solidFill>
                  <a:srgbClr val="002060"/>
                </a:solidFill>
                <a:cs typeface="Barada Reqa" pitchFamily="2" charset="-78"/>
              </a:rPr>
              <a:t>      </a:t>
            </a:r>
            <a:r>
              <a:rPr lang="ar-SA" b="1" dirty="0">
                <a:solidFill>
                  <a:srgbClr val="002060"/>
                </a:solidFill>
                <a:cs typeface="Barada Reqa" pitchFamily="2" charset="-78"/>
                <a:hlinkClick r:id="rId3" action="ppaction://hlinksldjump"/>
              </a:rPr>
              <a:t>مفاهيم</a:t>
            </a:r>
            <a:endParaRPr lang="ar-SA" b="1" dirty="0">
              <a:solidFill>
                <a:srgbClr val="002060"/>
              </a:solidFill>
              <a:cs typeface="Barada Reqa" pitchFamily="2" charset="-78"/>
            </a:endParaRPr>
          </a:p>
        </p:txBody>
      </p:sp>
      <p:sp>
        <p:nvSpPr>
          <p:cNvPr id="10" name="شكل حر: شكل 9">
            <a:extLst>
              <a:ext uri="{FF2B5EF4-FFF2-40B4-BE49-F238E27FC236}">
                <a16:creationId xmlns:a16="http://schemas.microsoft.com/office/drawing/2014/main" xmlns="" id="{11C4C2C1-B33B-489C-910B-566C8492FE42}"/>
              </a:ext>
            </a:extLst>
          </p:cNvPr>
          <p:cNvSpPr/>
          <p:nvPr/>
        </p:nvSpPr>
        <p:spPr>
          <a:xfrm>
            <a:off x="144202" y="454631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SA" b="1" dirty="0"/>
              <a:t>     </a:t>
            </a:r>
            <a:r>
              <a:rPr lang="ar-SA" b="1" dirty="0">
                <a:solidFill>
                  <a:srgbClr val="002060"/>
                </a:solidFill>
                <a:cs typeface="Barada Reqa" pitchFamily="2" charset="-78"/>
                <a:hlinkClick r:id="rId4" action="ppaction://hlinksldjump"/>
              </a:rPr>
              <a:t>الواجب</a:t>
            </a:r>
            <a:endParaRPr lang="ar-SA" b="1" dirty="0">
              <a:solidFill>
                <a:srgbClr val="002060"/>
              </a:solidFill>
              <a:cs typeface="Barada Reqa" pitchFamily="2" charset="-78"/>
            </a:endParaRPr>
          </a:p>
        </p:txBody>
      </p:sp>
      <p:sp>
        <p:nvSpPr>
          <p:cNvPr id="11" name="شكل حر: شكل 10">
            <a:extLst>
              <a:ext uri="{FF2B5EF4-FFF2-40B4-BE49-F238E27FC236}">
                <a16:creationId xmlns:a16="http://schemas.microsoft.com/office/drawing/2014/main" xmlns="" id="{86F5DE6B-520D-4912-A0D3-412789F05E0F}"/>
              </a:ext>
            </a:extLst>
          </p:cNvPr>
          <p:cNvSpPr/>
          <p:nvPr/>
        </p:nvSpPr>
        <p:spPr>
          <a:xfrm>
            <a:off x="132246" y="142923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l"/>
            <a:r>
              <a:rPr lang="ar-SA" b="1" dirty="0">
                <a:solidFill>
                  <a:srgbClr val="002060"/>
                </a:solidFill>
                <a:cs typeface="Barada Reqa" pitchFamily="2" charset="-78"/>
                <a:hlinkClick r:id="rId5" action="ppaction://hlinksldjump"/>
              </a:rPr>
              <a:t>التمهيد</a:t>
            </a:r>
            <a:endParaRPr lang="ar-SA" b="1" dirty="0">
              <a:solidFill>
                <a:srgbClr val="002060"/>
              </a:solidFill>
              <a:cs typeface="Barada Reqa" pitchFamily="2" charset="-78"/>
            </a:endParaRPr>
          </a:p>
        </p:txBody>
      </p:sp>
      <p:sp>
        <p:nvSpPr>
          <p:cNvPr id="12" name="شكل حر: شكل 11">
            <a:extLst>
              <a:ext uri="{FF2B5EF4-FFF2-40B4-BE49-F238E27FC236}">
                <a16:creationId xmlns:a16="http://schemas.microsoft.com/office/drawing/2014/main" xmlns="" id="{CBA81277-DB9A-4432-AF85-44AADE6D8987}"/>
              </a:ext>
            </a:extLst>
          </p:cNvPr>
          <p:cNvSpPr/>
          <p:nvPr/>
        </p:nvSpPr>
        <p:spPr>
          <a:xfrm>
            <a:off x="144204" y="222602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l"/>
            <a:r>
              <a:rPr lang="ar-SA" b="1" dirty="0">
                <a:solidFill>
                  <a:srgbClr val="002060"/>
                </a:solidFill>
                <a:cs typeface="Barada Reqa" pitchFamily="2" charset="-78"/>
                <a:hlinkClick r:id="rId2" action="ppaction://hlinksldjump"/>
              </a:rPr>
              <a:t>المفردات</a:t>
            </a:r>
            <a:endParaRPr lang="ar-SA" b="1" dirty="0">
              <a:solidFill>
                <a:srgbClr val="002060"/>
              </a:solidFill>
              <a:cs typeface="Barada Reqa" pitchFamily="2" charset="-78"/>
            </a:endParaRPr>
          </a:p>
        </p:txBody>
      </p:sp>
      <p:sp>
        <p:nvSpPr>
          <p:cNvPr id="2" name="شكل حر: شكل 1">
            <a:extLst>
              <a:ext uri="{FF2B5EF4-FFF2-40B4-BE49-F238E27FC236}">
                <a16:creationId xmlns:a16="http://schemas.microsoft.com/office/drawing/2014/main" xmlns="" id="{3B10B031-20A9-4964-B57E-9EC59F259E0B}"/>
              </a:ext>
            </a:extLst>
          </p:cNvPr>
          <p:cNvSpPr/>
          <p:nvPr/>
        </p:nvSpPr>
        <p:spPr>
          <a:xfrm>
            <a:off x="801117" y="547642"/>
            <a:ext cx="5294883" cy="5762715"/>
          </a:xfrm>
          <a:custGeom>
            <a:avLst/>
            <a:gdLst>
              <a:gd name="connsiteX0" fmla="*/ 10138460 w 10466513"/>
              <a:gd name="connsiteY0" fmla="*/ 24 h 5745020"/>
              <a:gd name="connsiteX1" fmla="*/ 327808 w 10466513"/>
              <a:gd name="connsiteY1" fmla="*/ 24 h 5745020"/>
              <a:gd name="connsiteX2" fmla="*/ -122 w 10466513"/>
              <a:gd name="connsiteY2" fmla="*/ 250916 h 5745020"/>
              <a:gd name="connsiteX3" fmla="*/ -122 w 10466513"/>
              <a:gd name="connsiteY3" fmla="*/ 5482773 h 5745020"/>
              <a:gd name="connsiteX4" fmla="*/ 327808 w 10466513"/>
              <a:gd name="connsiteY4" fmla="*/ 5745044 h 5745020"/>
              <a:gd name="connsiteX5" fmla="*/ 10138460 w 10466513"/>
              <a:gd name="connsiteY5" fmla="*/ 5745044 h 5745020"/>
              <a:gd name="connsiteX6" fmla="*/ 10466391 w 10466513"/>
              <a:gd name="connsiteY6" fmla="*/ 5482773 h 5745020"/>
              <a:gd name="connsiteX7" fmla="*/ 10466391 w 10466513"/>
              <a:gd name="connsiteY7" fmla="*/ 250916 h 5745020"/>
              <a:gd name="connsiteX8" fmla="*/ 10138460 w 10466513"/>
              <a:gd name="connsiteY8" fmla="*/ 24 h 5745020"/>
              <a:gd name="connsiteX0" fmla="*/ 10138582 w 10466513"/>
              <a:gd name="connsiteY0" fmla="*/ 0 h 5745020"/>
              <a:gd name="connsiteX1" fmla="*/ 5329173 w 10466513"/>
              <a:gd name="connsiteY1" fmla="*/ 5189 h 5745020"/>
              <a:gd name="connsiteX2" fmla="*/ 327930 w 10466513"/>
              <a:gd name="connsiteY2" fmla="*/ 0 h 5745020"/>
              <a:gd name="connsiteX3" fmla="*/ 0 w 10466513"/>
              <a:gd name="connsiteY3" fmla="*/ 250892 h 5745020"/>
              <a:gd name="connsiteX4" fmla="*/ 0 w 10466513"/>
              <a:gd name="connsiteY4" fmla="*/ 5482749 h 5745020"/>
              <a:gd name="connsiteX5" fmla="*/ 327930 w 10466513"/>
              <a:gd name="connsiteY5" fmla="*/ 5745020 h 5745020"/>
              <a:gd name="connsiteX6" fmla="*/ 10138582 w 10466513"/>
              <a:gd name="connsiteY6" fmla="*/ 5745020 h 5745020"/>
              <a:gd name="connsiteX7" fmla="*/ 10466513 w 10466513"/>
              <a:gd name="connsiteY7" fmla="*/ 5482749 h 5745020"/>
              <a:gd name="connsiteX8" fmla="*/ 10466513 w 10466513"/>
              <a:gd name="connsiteY8" fmla="*/ 250892 h 5745020"/>
              <a:gd name="connsiteX9" fmla="*/ 10138582 w 10466513"/>
              <a:gd name="connsiteY9" fmla="*/ 0 h 5745020"/>
              <a:gd name="connsiteX0" fmla="*/ 10138582 w 10466513"/>
              <a:gd name="connsiteY0" fmla="*/ 0 h 5745020"/>
              <a:gd name="connsiteX1" fmla="*/ 5329173 w 10466513"/>
              <a:gd name="connsiteY1" fmla="*/ 5189 h 5745020"/>
              <a:gd name="connsiteX2" fmla="*/ 327930 w 10466513"/>
              <a:gd name="connsiteY2" fmla="*/ 0 h 5745020"/>
              <a:gd name="connsiteX3" fmla="*/ 0 w 10466513"/>
              <a:gd name="connsiteY3" fmla="*/ 250892 h 5745020"/>
              <a:gd name="connsiteX4" fmla="*/ 0 w 10466513"/>
              <a:gd name="connsiteY4" fmla="*/ 5482749 h 5745020"/>
              <a:gd name="connsiteX5" fmla="*/ 327930 w 10466513"/>
              <a:gd name="connsiteY5" fmla="*/ 5745020 h 5745020"/>
              <a:gd name="connsiteX6" fmla="*/ 5275167 w 10466513"/>
              <a:gd name="connsiteY6" fmla="*/ 5729986 h 5745020"/>
              <a:gd name="connsiteX7" fmla="*/ 10138582 w 10466513"/>
              <a:gd name="connsiteY7" fmla="*/ 5745020 h 5745020"/>
              <a:gd name="connsiteX8" fmla="*/ 10466513 w 10466513"/>
              <a:gd name="connsiteY8" fmla="*/ 5482749 h 5745020"/>
              <a:gd name="connsiteX9" fmla="*/ 10466513 w 10466513"/>
              <a:gd name="connsiteY9" fmla="*/ 250892 h 5745020"/>
              <a:gd name="connsiteX10" fmla="*/ 10138582 w 10466513"/>
              <a:gd name="connsiteY10" fmla="*/ 0 h 5745020"/>
              <a:gd name="connsiteX0" fmla="*/ 10138582 w 10466513"/>
              <a:gd name="connsiteY0" fmla="*/ 0 h 5745020"/>
              <a:gd name="connsiteX1" fmla="*/ 5329173 w 10466513"/>
              <a:gd name="connsiteY1" fmla="*/ 5189 h 5745020"/>
              <a:gd name="connsiteX2" fmla="*/ 327930 w 10466513"/>
              <a:gd name="connsiteY2" fmla="*/ 0 h 5745020"/>
              <a:gd name="connsiteX3" fmla="*/ 0 w 10466513"/>
              <a:gd name="connsiteY3" fmla="*/ 250892 h 5745020"/>
              <a:gd name="connsiteX4" fmla="*/ 0 w 10466513"/>
              <a:gd name="connsiteY4" fmla="*/ 5482749 h 5745020"/>
              <a:gd name="connsiteX5" fmla="*/ 327930 w 10466513"/>
              <a:gd name="connsiteY5" fmla="*/ 5745020 h 5745020"/>
              <a:gd name="connsiteX6" fmla="*/ 5275167 w 10466513"/>
              <a:gd name="connsiteY6" fmla="*/ 5729986 h 5745020"/>
              <a:gd name="connsiteX7" fmla="*/ 10138582 w 10466513"/>
              <a:gd name="connsiteY7" fmla="*/ 5745020 h 5745020"/>
              <a:gd name="connsiteX8" fmla="*/ 10466513 w 10466513"/>
              <a:gd name="connsiteY8" fmla="*/ 5482749 h 5745020"/>
              <a:gd name="connsiteX9" fmla="*/ 10138582 w 10466513"/>
              <a:gd name="connsiteY9" fmla="*/ 0 h 5745020"/>
              <a:gd name="connsiteX0" fmla="*/ 10466513 w 10466513"/>
              <a:gd name="connsiteY0" fmla="*/ 5482749 h 5745020"/>
              <a:gd name="connsiteX1" fmla="*/ 5329173 w 10466513"/>
              <a:gd name="connsiteY1" fmla="*/ 5189 h 5745020"/>
              <a:gd name="connsiteX2" fmla="*/ 327930 w 10466513"/>
              <a:gd name="connsiteY2" fmla="*/ 0 h 5745020"/>
              <a:gd name="connsiteX3" fmla="*/ 0 w 10466513"/>
              <a:gd name="connsiteY3" fmla="*/ 250892 h 5745020"/>
              <a:gd name="connsiteX4" fmla="*/ 0 w 10466513"/>
              <a:gd name="connsiteY4" fmla="*/ 5482749 h 5745020"/>
              <a:gd name="connsiteX5" fmla="*/ 327930 w 10466513"/>
              <a:gd name="connsiteY5" fmla="*/ 5745020 h 5745020"/>
              <a:gd name="connsiteX6" fmla="*/ 5275167 w 10466513"/>
              <a:gd name="connsiteY6" fmla="*/ 5729986 h 5745020"/>
              <a:gd name="connsiteX7" fmla="*/ 10138582 w 10466513"/>
              <a:gd name="connsiteY7" fmla="*/ 5745020 h 5745020"/>
              <a:gd name="connsiteX8" fmla="*/ 10466513 w 10466513"/>
              <a:gd name="connsiteY8" fmla="*/ 5482749 h 5745020"/>
              <a:gd name="connsiteX0" fmla="*/ 10138582 w 10138601"/>
              <a:gd name="connsiteY0" fmla="*/ 5745020 h 5745020"/>
              <a:gd name="connsiteX1" fmla="*/ 5329173 w 10138601"/>
              <a:gd name="connsiteY1" fmla="*/ 5189 h 5745020"/>
              <a:gd name="connsiteX2" fmla="*/ 327930 w 10138601"/>
              <a:gd name="connsiteY2" fmla="*/ 0 h 5745020"/>
              <a:gd name="connsiteX3" fmla="*/ 0 w 10138601"/>
              <a:gd name="connsiteY3" fmla="*/ 250892 h 5745020"/>
              <a:gd name="connsiteX4" fmla="*/ 0 w 10138601"/>
              <a:gd name="connsiteY4" fmla="*/ 5482749 h 5745020"/>
              <a:gd name="connsiteX5" fmla="*/ 327930 w 10138601"/>
              <a:gd name="connsiteY5" fmla="*/ 5745020 h 5745020"/>
              <a:gd name="connsiteX6" fmla="*/ 5275167 w 10138601"/>
              <a:gd name="connsiteY6" fmla="*/ 5729986 h 5745020"/>
              <a:gd name="connsiteX7" fmla="*/ 10138582 w 10138601"/>
              <a:gd name="connsiteY7" fmla="*/ 5745020 h 5745020"/>
              <a:gd name="connsiteX0" fmla="*/ 5275167 w 5329173"/>
              <a:gd name="connsiteY0" fmla="*/ 5729986 h 5745020"/>
              <a:gd name="connsiteX1" fmla="*/ 5329173 w 5329173"/>
              <a:gd name="connsiteY1" fmla="*/ 5189 h 5745020"/>
              <a:gd name="connsiteX2" fmla="*/ 327930 w 5329173"/>
              <a:gd name="connsiteY2" fmla="*/ 0 h 5745020"/>
              <a:gd name="connsiteX3" fmla="*/ 0 w 5329173"/>
              <a:gd name="connsiteY3" fmla="*/ 250892 h 5745020"/>
              <a:gd name="connsiteX4" fmla="*/ 0 w 5329173"/>
              <a:gd name="connsiteY4" fmla="*/ 5482749 h 5745020"/>
              <a:gd name="connsiteX5" fmla="*/ 327930 w 5329173"/>
              <a:gd name="connsiteY5" fmla="*/ 5745020 h 5745020"/>
              <a:gd name="connsiteX6" fmla="*/ 5275167 w 5329173"/>
              <a:gd name="connsiteY6" fmla="*/ 5729986 h 5745020"/>
              <a:gd name="connsiteX0" fmla="*/ 5275167 w 5294883"/>
              <a:gd name="connsiteY0" fmla="*/ 5747657 h 5762691"/>
              <a:gd name="connsiteX1" fmla="*/ 5294883 w 5294883"/>
              <a:gd name="connsiteY1" fmla="*/ 0 h 5762691"/>
              <a:gd name="connsiteX2" fmla="*/ 327930 w 5294883"/>
              <a:gd name="connsiteY2" fmla="*/ 17671 h 5762691"/>
              <a:gd name="connsiteX3" fmla="*/ 0 w 5294883"/>
              <a:gd name="connsiteY3" fmla="*/ 268563 h 5762691"/>
              <a:gd name="connsiteX4" fmla="*/ 0 w 5294883"/>
              <a:gd name="connsiteY4" fmla="*/ 5500420 h 5762691"/>
              <a:gd name="connsiteX5" fmla="*/ 327930 w 5294883"/>
              <a:gd name="connsiteY5" fmla="*/ 5762691 h 5762691"/>
              <a:gd name="connsiteX6" fmla="*/ 5275167 w 5294883"/>
              <a:gd name="connsiteY6" fmla="*/ 5747657 h 5762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94883" h="5762691">
                <a:moveTo>
                  <a:pt x="5275167" y="5747657"/>
                </a:moveTo>
                <a:lnTo>
                  <a:pt x="5294883" y="0"/>
                </a:lnTo>
                <a:lnTo>
                  <a:pt x="327930" y="17671"/>
                </a:lnTo>
                <a:cubicBezTo>
                  <a:pt x="144341" y="17671"/>
                  <a:pt x="0" y="126839"/>
                  <a:pt x="0" y="268563"/>
                </a:cubicBezTo>
                <a:lnTo>
                  <a:pt x="0" y="5500420"/>
                </a:lnTo>
                <a:cubicBezTo>
                  <a:pt x="0" y="5642083"/>
                  <a:pt x="144341" y="5762691"/>
                  <a:pt x="327930" y="5762691"/>
                </a:cubicBezTo>
                <a:lnTo>
                  <a:pt x="5275167" y="574765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 dirty="0"/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xmlns="" id="{1C25D104-22D6-4E15-922B-CCF6F881CA6A}"/>
              </a:ext>
            </a:extLst>
          </p:cNvPr>
          <p:cNvSpPr/>
          <p:nvPr/>
        </p:nvSpPr>
        <p:spPr>
          <a:xfrm>
            <a:off x="1588770" y="2651760"/>
            <a:ext cx="3737610" cy="124587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dirty="0">
                <a:solidFill>
                  <a:schemeClr val="accent6">
                    <a:lumMod val="50000"/>
                  </a:schemeClr>
                </a:solidFill>
                <a:cs typeface="Barada Reqa" pitchFamily="2" charset="-78"/>
              </a:rPr>
              <a:t>ضرب وحيدات الحد</a:t>
            </a:r>
          </a:p>
        </p:txBody>
      </p:sp>
    </p:spTree>
    <p:extLst>
      <p:ext uri="{BB962C8B-B14F-4D97-AF65-F5344CB8AC3E}">
        <p14:creationId xmlns:p14="http://schemas.microsoft.com/office/powerpoint/2010/main" val="3033196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صورة 52">
            <a:extLst>
              <a:ext uri="{FF2B5EF4-FFF2-40B4-BE49-F238E27FC236}">
                <a16:creationId xmlns:a16="http://schemas.microsoft.com/office/drawing/2014/main" xmlns="" id="{75C9D779-A085-49DA-B360-0247D8C660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1658" y="711966"/>
            <a:ext cx="4953338" cy="5373215"/>
          </a:xfrm>
          <a:custGeom>
            <a:avLst/>
            <a:gdLst>
              <a:gd name="connsiteX0" fmla="*/ 856 w 4953338"/>
              <a:gd name="connsiteY0" fmla="*/ 117 h 5373215"/>
              <a:gd name="connsiteX1" fmla="*/ 4954194 w 4953338"/>
              <a:gd name="connsiteY1" fmla="*/ 117 h 5373215"/>
              <a:gd name="connsiteX2" fmla="*/ 4954194 w 4953338"/>
              <a:gd name="connsiteY2" fmla="*/ 5373333 h 5373215"/>
              <a:gd name="connsiteX3" fmla="*/ 856 w 4953338"/>
              <a:gd name="connsiteY3" fmla="*/ 5373333 h 5373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3215">
                <a:moveTo>
                  <a:pt x="856" y="117"/>
                </a:moveTo>
                <a:lnTo>
                  <a:pt x="4954194" y="117"/>
                </a:lnTo>
                <a:lnTo>
                  <a:pt x="4954194" y="5373333"/>
                </a:lnTo>
                <a:lnTo>
                  <a:pt x="856" y="5373333"/>
                </a:lnTo>
                <a:close/>
              </a:path>
            </a:pathLst>
          </a:custGeom>
        </p:spPr>
      </p:pic>
      <p:sp>
        <p:nvSpPr>
          <p:cNvPr id="54" name="شكل حر: شكل 53">
            <a:extLst>
              <a:ext uri="{FF2B5EF4-FFF2-40B4-BE49-F238E27FC236}">
                <a16:creationId xmlns:a16="http://schemas.microsoft.com/office/drawing/2014/main" xmlns="" id="{90A01A23-9B80-449A-AD3E-4D093854FEFF}"/>
              </a:ext>
            </a:extLst>
          </p:cNvPr>
          <p:cNvSpPr/>
          <p:nvPr/>
        </p:nvSpPr>
        <p:spPr>
          <a:xfrm>
            <a:off x="6095998" y="748900"/>
            <a:ext cx="4877638" cy="5298733"/>
          </a:xfrm>
          <a:custGeom>
            <a:avLst/>
            <a:gdLst>
              <a:gd name="connsiteX0" fmla="*/ 4877517 w 4877638"/>
              <a:gd name="connsiteY0" fmla="*/ 5057176 h 5298733"/>
              <a:gd name="connsiteX1" fmla="*/ 4564555 w 4877638"/>
              <a:gd name="connsiteY1" fmla="*/ 5298757 h 5298733"/>
              <a:gd name="connsiteX2" fmla="*/ 312778 w 4877638"/>
              <a:gd name="connsiteY2" fmla="*/ 5298757 h 5298733"/>
              <a:gd name="connsiteX3" fmla="*/ -122 w 4877638"/>
              <a:gd name="connsiteY3" fmla="*/ 5057176 h 5298733"/>
              <a:gd name="connsiteX4" fmla="*/ -122 w 4877638"/>
              <a:gd name="connsiteY4" fmla="*/ 241606 h 5298733"/>
              <a:gd name="connsiteX5" fmla="*/ 312778 w 4877638"/>
              <a:gd name="connsiteY5" fmla="*/ 24 h 5298733"/>
              <a:gd name="connsiteX6" fmla="*/ 4564373 w 4877638"/>
              <a:gd name="connsiteY6" fmla="*/ 24 h 5298733"/>
              <a:gd name="connsiteX7" fmla="*/ 4877334 w 4877638"/>
              <a:gd name="connsiteY7" fmla="*/ 241606 h 5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733">
                <a:moveTo>
                  <a:pt x="4877517" y="5057176"/>
                </a:moveTo>
                <a:cubicBezTo>
                  <a:pt x="4877517" y="5190563"/>
                  <a:pt x="4737558" y="5298757"/>
                  <a:pt x="4564555" y="5298757"/>
                </a:cubicBezTo>
                <a:lnTo>
                  <a:pt x="312778" y="5298757"/>
                </a:lnTo>
                <a:cubicBezTo>
                  <a:pt x="139959" y="5298757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 dirty="0"/>
          </a:p>
        </p:txBody>
      </p:sp>
      <p:sp>
        <p:nvSpPr>
          <p:cNvPr id="7" name="شكل حر: شكل 6">
            <a:extLst>
              <a:ext uri="{FF2B5EF4-FFF2-40B4-BE49-F238E27FC236}">
                <a16:creationId xmlns:a16="http://schemas.microsoft.com/office/drawing/2014/main" xmlns="" id="{E9E0C412-91AD-45D3-A548-AD66B0B516EC}"/>
              </a:ext>
            </a:extLst>
          </p:cNvPr>
          <p:cNvSpPr/>
          <p:nvPr/>
        </p:nvSpPr>
        <p:spPr>
          <a:xfrm>
            <a:off x="862741" y="606014"/>
            <a:ext cx="10466513" cy="5745020"/>
          </a:xfrm>
          <a:custGeom>
            <a:avLst/>
            <a:gdLst>
              <a:gd name="connsiteX0" fmla="*/ 10138460 w 10466513"/>
              <a:gd name="connsiteY0" fmla="*/ 24 h 5745020"/>
              <a:gd name="connsiteX1" fmla="*/ 327808 w 10466513"/>
              <a:gd name="connsiteY1" fmla="*/ 24 h 5745020"/>
              <a:gd name="connsiteX2" fmla="*/ -122 w 10466513"/>
              <a:gd name="connsiteY2" fmla="*/ 250916 h 5745020"/>
              <a:gd name="connsiteX3" fmla="*/ -122 w 10466513"/>
              <a:gd name="connsiteY3" fmla="*/ 5482773 h 5745020"/>
              <a:gd name="connsiteX4" fmla="*/ 327808 w 10466513"/>
              <a:gd name="connsiteY4" fmla="*/ 5745044 h 5745020"/>
              <a:gd name="connsiteX5" fmla="*/ 10138460 w 10466513"/>
              <a:gd name="connsiteY5" fmla="*/ 5745044 h 5745020"/>
              <a:gd name="connsiteX6" fmla="*/ 10466391 w 10466513"/>
              <a:gd name="connsiteY6" fmla="*/ 5482773 h 5745020"/>
              <a:gd name="connsiteX7" fmla="*/ 10466391 w 10466513"/>
              <a:gd name="connsiteY7" fmla="*/ 250916 h 5745020"/>
              <a:gd name="connsiteX8" fmla="*/ 10138460 w 10466513"/>
              <a:gd name="connsiteY8" fmla="*/ 24 h 5745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66513" h="5745020">
                <a:moveTo>
                  <a:pt x="10138460" y="24"/>
                </a:moveTo>
                <a:lnTo>
                  <a:pt x="327808" y="24"/>
                </a:lnTo>
                <a:cubicBezTo>
                  <a:pt x="144219" y="24"/>
                  <a:pt x="-122" y="109192"/>
                  <a:pt x="-122" y="250916"/>
                </a:cubicBezTo>
                <a:lnTo>
                  <a:pt x="-122" y="5482773"/>
                </a:lnTo>
                <a:cubicBezTo>
                  <a:pt x="-122" y="5624436"/>
                  <a:pt x="144219" y="5745044"/>
                  <a:pt x="327808" y="5745044"/>
                </a:cubicBezTo>
                <a:lnTo>
                  <a:pt x="10138460" y="5745044"/>
                </a:lnTo>
                <a:cubicBezTo>
                  <a:pt x="10322051" y="5745044"/>
                  <a:pt x="10466391" y="5624436"/>
                  <a:pt x="10466391" y="5482773"/>
                </a:cubicBezTo>
                <a:lnTo>
                  <a:pt x="10466391" y="250916"/>
                </a:lnTo>
                <a:cubicBezTo>
                  <a:pt x="10466391" y="109192"/>
                  <a:pt x="10322051" y="24"/>
                  <a:pt x="10138460" y="2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xmlns="" id="{EDDDAE7A-CE0B-4CC8-B63D-FC384ED77A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7002" y="845840"/>
            <a:ext cx="4953338" cy="5379300"/>
          </a:xfrm>
          <a:custGeom>
            <a:avLst/>
            <a:gdLst>
              <a:gd name="connsiteX0" fmla="*/ 50 w 4953338"/>
              <a:gd name="connsiteY0" fmla="*/ 139 h 5379300"/>
              <a:gd name="connsiteX1" fmla="*/ 4953388 w 4953338"/>
              <a:gd name="connsiteY1" fmla="*/ 139 h 5379300"/>
              <a:gd name="connsiteX2" fmla="*/ 4953388 w 4953338"/>
              <a:gd name="connsiteY2" fmla="*/ 5379440 h 5379300"/>
              <a:gd name="connsiteX3" fmla="*/ 50 w 4953338"/>
              <a:gd name="connsiteY3" fmla="*/ 5379440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9300">
                <a:moveTo>
                  <a:pt x="50" y="139"/>
                </a:moveTo>
                <a:lnTo>
                  <a:pt x="4953388" y="139"/>
                </a:lnTo>
                <a:lnTo>
                  <a:pt x="4953388" y="5379440"/>
                </a:lnTo>
                <a:lnTo>
                  <a:pt x="50" y="5379440"/>
                </a:lnTo>
                <a:close/>
              </a:path>
            </a:pathLst>
          </a:custGeom>
        </p:spPr>
      </p:pic>
      <p:sp>
        <p:nvSpPr>
          <p:cNvPr id="9" name="شكل حر: شكل 8">
            <a:extLst>
              <a:ext uri="{FF2B5EF4-FFF2-40B4-BE49-F238E27FC236}">
                <a16:creationId xmlns:a16="http://schemas.microsoft.com/office/drawing/2014/main" xmlns="" id="{314D4CDC-CAD3-47B6-A1F1-95CD8D222FDB}"/>
              </a:ext>
            </a:extLst>
          </p:cNvPr>
          <p:cNvSpPr/>
          <p:nvPr/>
        </p:nvSpPr>
        <p:spPr>
          <a:xfrm>
            <a:off x="1203695" y="886245"/>
            <a:ext cx="4877455" cy="5298672"/>
          </a:xfrm>
          <a:custGeom>
            <a:avLst/>
            <a:gdLst>
              <a:gd name="connsiteX0" fmla="*/ 4877334 w 4877455"/>
              <a:gd name="connsiteY0" fmla="*/ 5057176 h 5298672"/>
              <a:gd name="connsiteX1" fmla="*/ 4564434 w 4877455"/>
              <a:gd name="connsiteY1" fmla="*/ 5298696 h 5298672"/>
              <a:gd name="connsiteX2" fmla="*/ 312839 w 4877455"/>
              <a:gd name="connsiteY2" fmla="*/ 5298696 h 5298672"/>
              <a:gd name="connsiteX3" fmla="*/ -122 w 4877455"/>
              <a:gd name="connsiteY3" fmla="*/ 5057176 h 5298672"/>
              <a:gd name="connsiteX4" fmla="*/ -122 w 4877455"/>
              <a:gd name="connsiteY4" fmla="*/ 241606 h 5298672"/>
              <a:gd name="connsiteX5" fmla="*/ 312839 w 4877455"/>
              <a:gd name="connsiteY5" fmla="*/ 24 h 5298672"/>
              <a:gd name="connsiteX6" fmla="*/ 4564434 w 4877455"/>
              <a:gd name="connsiteY6" fmla="*/ 24 h 5298672"/>
              <a:gd name="connsiteX7" fmla="*/ 4877334 w 4877455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455" h="5298672">
                <a:moveTo>
                  <a:pt x="4877334" y="5057176"/>
                </a:moveTo>
                <a:cubicBezTo>
                  <a:pt x="4877334" y="5190563"/>
                  <a:pt x="4737375" y="5298696"/>
                  <a:pt x="4564434" y="5298696"/>
                </a:cubicBezTo>
                <a:lnTo>
                  <a:pt x="312839" y="5298696"/>
                </a:lnTo>
                <a:cubicBezTo>
                  <a:pt x="140020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839" y="24"/>
                </a:cubicBezTo>
                <a:lnTo>
                  <a:pt x="4564434" y="24"/>
                </a:lnTo>
                <a:cubicBezTo>
                  <a:pt x="4737253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xmlns="" id="{6F8DE8F3-4053-45DB-83A3-2C637AD4A5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1658" y="845840"/>
            <a:ext cx="4953338" cy="5379300"/>
          </a:xfrm>
          <a:custGeom>
            <a:avLst/>
            <a:gdLst>
              <a:gd name="connsiteX0" fmla="*/ 856 w 4953338"/>
              <a:gd name="connsiteY0" fmla="*/ 139 h 5379300"/>
              <a:gd name="connsiteX1" fmla="*/ 4954194 w 4953338"/>
              <a:gd name="connsiteY1" fmla="*/ 139 h 5379300"/>
              <a:gd name="connsiteX2" fmla="*/ 4954194 w 4953338"/>
              <a:gd name="connsiteY2" fmla="*/ 5379440 h 5379300"/>
              <a:gd name="connsiteX3" fmla="*/ 856 w 4953338"/>
              <a:gd name="connsiteY3" fmla="*/ 5379440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9300">
                <a:moveTo>
                  <a:pt x="856" y="139"/>
                </a:moveTo>
                <a:lnTo>
                  <a:pt x="4954194" y="139"/>
                </a:lnTo>
                <a:lnTo>
                  <a:pt x="4954194" y="5379440"/>
                </a:lnTo>
                <a:lnTo>
                  <a:pt x="856" y="5379440"/>
                </a:lnTo>
                <a:close/>
              </a:path>
            </a:pathLst>
          </a:custGeom>
        </p:spPr>
      </p:pic>
      <p:sp>
        <p:nvSpPr>
          <p:cNvPr id="11" name="شكل حر: شكل 10">
            <a:extLst>
              <a:ext uri="{FF2B5EF4-FFF2-40B4-BE49-F238E27FC236}">
                <a16:creationId xmlns:a16="http://schemas.microsoft.com/office/drawing/2014/main" xmlns="" id="{6770F5AD-D696-4BF7-A4B9-148772FFD94C}"/>
              </a:ext>
            </a:extLst>
          </p:cNvPr>
          <p:cNvSpPr/>
          <p:nvPr/>
        </p:nvSpPr>
        <p:spPr>
          <a:xfrm>
            <a:off x="6110847" y="886245"/>
            <a:ext cx="4877638" cy="5298672"/>
          </a:xfrm>
          <a:custGeom>
            <a:avLst/>
            <a:gdLst>
              <a:gd name="connsiteX0" fmla="*/ 4877517 w 4877638"/>
              <a:gd name="connsiteY0" fmla="*/ 5057176 h 5298672"/>
              <a:gd name="connsiteX1" fmla="*/ 4564555 w 4877638"/>
              <a:gd name="connsiteY1" fmla="*/ 5298696 h 5298672"/>
              <a:gd name="connsiteX2" fmla="*/ 312778 w 4877638"/>
              <a:gd name="connsiteY2" fmla="*/ 5298696 h 5298672"/>
              <a:gd name="connsiteX3" fmla="*/ -122 w 4877638"/>
              <a:gd name="connsiteY3" fmla="*/ 5057176 h 5298672"/>
              <a:gd name="connsiteX4" fmla="*/ -122 w 4877638"/>
              <a:gd name="connsiteY4" fmla="*/ 241606 h 5298672"/>
              <a:gd name="connsiteX5" fmla="*/ 312778 w 4877638"/>
              <a:gd name="connsiteY5" fmla="*/ 24 h 5298672"/>
              <a:gd name="connsiteX6" fmla="*/ 4564373 w 4877638"/>
              <a:gd name="connsiteY6" fmla="*/ 24 h 5298672"/>
              <a:gd name="connsiteX7" fmla="*/ 4877334 w 4877638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672">
                <a:moveTo>
                  <a:pt x="4877517" y="5057176"/>
                </a:moveTo>
                <a:cubicBezTo>
                  <a:pt x="4877517" y="5190563"/>
                  <a:pt x="4737558" y="5298696"/>
                  <a:pt x="4564555" y="5298696"/>
                </a:cubicBezTo>
                <a:lnTo>
                  <a:pt x="312778" y="5298696"/>
                </a:lnTo>
                <a:cubicBezTo>
                  <a:pt x="139959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xmlns="" id="{80E7FDF6-E3F5-461F-B2F0-02D56887A4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724" y="778903"/>
            <a:ext cx="5044615" cy="5379300"/>
          </a:xfrm>
          <a:custGeom>
            <a:avLst/>
            <a:gdLst>
              <a:gd name="connsiteX0" fmla="*/ 35 w 5044615"/>
              <a:gd name="connsiteY0" fmla="*/ 128 h 5379300"/>
              <a:gd name="connsiteX1" fmla="*/ 5044651 w 5044615"/>
              <a:gd name="connsiteY1" fmla="*/ 128 h 5379300"/>
              <a:gd name="connsiteX2" fmla="*/ 5044651 w 5044615"/>
              <a:gd name="connsiteY2" fmla="*/ 5379429 h 5379300"/>
              <a:gd name="connsiteX3" fmla="*/ 35 w 5044615"/>
              <a:gd name="connsiteY3" fmla="*/ 5379429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44615" h="5379300">
                <a:moveTo>
                  <a:pt x="35" y="128"/>
                </a:moveTo>
                <a:lnTo>
                  <a:pt x="5044651" y="128"/>
                </a:lnTo>
                <a:lnTo>
                  <a:pt x="5044651" y="5379429"/>
                </a:lnTo>
                <a:lnTo>
                  <a:pt x="35" y="5379429"/>
                </a:lnTo>
                <a:close/>
              </a:path>
            </a:pathLst>
          </a:custGeom>
        </p:spPr>
      </p:pic>
      <p:sp>
        <p:nvSpPr>
          <p:cNvPr id="86" name="شكل حر: شكل 85">
            <a:extLst>
              <a:ext uri="{FF2B5EF4-FFF2-40B4-BE49-F238E27FC236}">
                <a16:creationId xmlns:a16="http://schemas.microsoft.com/office/drawing/2014/main" xmlns="" id="{0A56021D-B047-4F4A-A786-3A536D909EEF}"/>
              </a:ext>
            </a:extLst>
          </p:cNvPr>
          <p:cNvSpPr/>
          <p:nvPr/>
        </p:nvSpPr>
        <p:spPr>
          <a:xfrm>
            <a:off x="132246" y="298777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SA" b="1" dirty="0">
                <a:solidFill>
                  <a:srgbClr val="002060"/>
                </a:solidFill>
                <a:cs typeface="Barada Reqa" pitchFamily="2" charset="-78"/>
                <a:hlinkClick r:id="rId6" action="ppaction://hlinksldjump"/>
              </a:rPr>
              <a:t>أمثلة</a:t>
            </a:r>
            <a:endParaRPr lang="ar-SA" b="1" dirty="0">
              <a:solidFill>
                <a:srgbClr val="002060"/>
              </a:solidFill>
              <a:cs typeface="Barada Reqa" pitchFamily="2" charset="-78"/>
            </a:endParaRPr>
          </a:p>
        </p:txBody>
      </p:sp>
      <p:sp>
        <p:nvSpPr>
          <p:cNvPr id="87" name="شكل حر: شكل 86">
            <a:extLst>
              <a:ext uri="{FF2B5EF4-FFF2-40B4-BE49-F238E27FC236}">
                <a16:creationId xmlns:a16="http://schemas.microsoft.com/office/drawing/2014/main" xmlns="" id="{5158C6AB-EF0E-4C60-8264-0D3EC8F966AC}"/>
              </a:ext>
            </a:extLst>
          </p:cNvPr>
          <p:cNvSpPr/>
          <p:nvPr/>
        </p:nvSpPr>
        <p:spPr>
          <a:xfrm>
            <a:off x="132246" y="376704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SA" dirty="0">
                <a:solidFill>
                  <a:srgbClr val="002060"/>
                </a:solidFill>
                <a:cs typeface="Barada Reqa" pitchFamily="2" charset="-78"/>
              </a:rPr>
              <a:t>    </a:t>
            </a:r>
            <a:r>
              <a:rPr lang="ar-SA" b="1" dirty="0">
                <a:solidFill>
                  <a:srgbClr val="002060"/>
                </a:solidFill>
                <a:cs typeface="Barada Reqa" pitchFamily="2" charset="-78"/>
                <a:hlinkClick r:id="rId7" action="ppaction://hlinksldjump"/>
              </a:rPr>
              <a:t>مفاهيم</a:t>
            </a:r>
            <a:endParaRPr lang="ar-SA" b="1" dirty="0">
              <a:solidFill>
                <a:srgbClr val="002060"/>
              </a:solidFill>
              <a:cs typeface="Barada Reqa" pitchFamily="2" charset="-78"/>
            </a:endParaRPr>
          </a:p>
        </p:txBody>
      </p:sp>
      <p:sp>
        <p:nvSpPr>
          <p:cNvPr id="88" name="شكل حر: شكل 87">
            <a:extLst>
              <a:ext uri="{FF2B5EF4-FFF2-40B4-BE49-F238E27FC236}">
                <a16:creationId xmlns:a16="http://schemas.microsoft.com/office/drawing/2014/main" xmlns="" id="{9072DABD-DB42-47AF-B55C-91B23BC6F15E}"/>
              </a:ext>
            </a:extLst>
          </p:cNvPr>
          <p:cNvSpPr/>
          <p:nvPr/>
        </p:nvSpPr>
        <p:spPr>
          <a:xfrm>
            <a:off x="144202" y="454631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SA" b="1" dirty="0"/>
              <a:t>     </a:t>
            </a:r>
            <a:r>
              <a:rPr lang="ar-SA" b="1" dirty="0">
                <a:solidFill>
                  <a:srgbClr val="002060"/>
                </a:solidFill>
                <a:cs typeface="Barada Reqa" pitchFamily="2" charset="-78"/>
                <a:hlinkClick r:id="rId8" action="ppaction://hlinksldjump"/>
              </a:rPr>
              <a:t>الواجب</a:t>
            </a:r>
            <a:endParaRPr lang="ar-SA" b="1" dirty="0">
              <a:solidFill>
                <a:srgbClr val="002060"/>
              </a:solidFill>
              <a:cs typeface="Barada Reqa" pitchFamily="2" charset="-78"/>
            </a:endParaRPr>
          </a:p>
        </p:txBody>
      </p:sp>
      <p:sp>
        <p:nvSpPr>
          <p:cNvPr id="89" name="شكل حر: شكل 88">
            <a:extLst>
              <a:ext uri="{FF2B5EF4-FFF2-40B4-BE49-F238E27FC236}">
                <a16:creationId xmlns:a16="http://schemas.microsoft.com/office/drawing/2014/main" xmlns="" id="{10E464BD-57FB-4A72-A2B7-6E086FCA328A}"/>
              </a:ext>
            </a:extLst>
          </p:cNvPr>
          <p:cNvSpPr/>
          <p:nvPr/>
        </p:nvSpPr>
        <p:spPr>
          <a:xfrm flipH="1">
            <a:off x="10698649" y="142923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r>
              <a:rPr lang="ar-SA" b="1" dirty="0">
                <a:solidFill>
                  <a:srgbClr val="002060"/>
                </a:solidFill>
                <a:cs typeface="Barada Reqa" pitchFamily="2" charset="-78"/>
                <a:hlinkClick r:id="rId9" action="ppaction://hlinksldjump"/>
              </a:rPr>
              <a:t>التمهيد</a:t>
            </a:r>
            <a:endParaRPr lang="ar-SA" b="1" dirty="0">
              <a:solidFill>
                <a:srgbClr val="002060"/>
              </a:solidFill>
              <a:cs typeface="Barada Reqa" pitchFamily="2" charset="-78"/>
            </a:endParaRPr>
          </a:p>
        </p:txBody>
      </p:sp>
      <p:sp>
        <p:nvSpPr>
          <p:cNvPr id="90" name="شكل حر: شكل 89">
            <a:extLst>
              <a:ext uri="{FF2B5EF4-FFF2-40B4-BE49-F238E27FC236}">
                <a16:creationId xmlns:a16="http://schemas.microsoft.com/office/drawing/2014/main" xmlns="" id="{054ADE01-DA5A-4553-9603-EF4509B31EBB}"/>
              </a:ext>
            </a:extLst>
          </p:cNvPr>
          <p:cNvSpPr/>
          <p:nvPr/>
        </p:nvSpPr>
        <p:spPr>
          <a:xfrm>
            <a:off x="144204" y="222602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l"/>
            <a:r>
              <a:rPr lang="ar-SA" b="1" dirty="0">
                <a:solidFill>
                  <a:srgbClr val="002060"/>
                </a:solidFill>
                <a:cs typeface="Barada Reqa" pitchFamily="2" charset="-78"/>
                <a:hlinkClick r:id="rId6" action="ppaction://hlinksldjump"/>
              </a:rPr>
              <a:t>المفردات</a:t>
            </a:r>
            <a:endParaRPr lang="ar-SA" b="1" dirty="0">
              <a:solidFill>
                <a:srgbClr val="002060"/>
              </a:solidFill>
              <a:cs typeface="Barada Reqa" pitchFamily="2" charset="-78"/>
            </a:endParaRPr>
          </a:p>
        </p:txBody>
      </p:sp>
      <p:sp>
        <p:nvSpPr>
          <p:cNvPr id="13" name="شكل حر: شكل 12">
            <a:extLst>
              <a:ext uri="{FF2B5EF4-FFF2-40B4-BE49-F238E27FC236}">
                <a16:creationId xmlns:a16="http://schemas.microsoft.com/office/drawing/2014/main" xmlns="" id="{66664B73-F0C9-4C3E-A0EC-9218A55D5116}"/>
              </a:ext>
            </a:extLst>
          </p:cNvPr>
          <p:cNvSpPr/>
          <p:nvPr/>
        </p:nvSpPr>
        <p:spPr>
          <a:xfrm>
            <a:off x="1114791" y="817544"/>
            <a:ext cx="4966360" cy="5298732"/>
          </a:xfrm>
          <a:custGeom>
            <a:avLst/>
            <a:gdLst>
              <a:gd name="connsiteX0" fmla="*/ 4966239 w 4966360"/>
              <a:gd name="connsiteY0" fmla="*/ 5057175 h 5298732"/>
              <a:gd name="connsiteX1" fmla="*/ 4653339 w 4966360"/>
              <a:gd name="connsiteY1" fmla="*/ 5298757 h 5298732"/>
              <a:gd name="connsiteX2" fmla="*/ 312778 w 4966360"/>
              <a:gd name="connsiteY2" fmla="*/ 5298757 h 5298732"/>
              <a:gd name="connsiteX3" fmla="*/ -122 w 4966360"/>
              <a:gd name="connsiteY3" fmla="*/ 5057175 h 5298732"/>
              <a:gd name="connsiteX4" fmla="*/ -122 w 4966360"/>
              <a:gd name="connsiteY4" fmla="*/ 241606 h 5298732"/>
              <a:gd name="connsiteX5" fmla="*/ 312778 w 4966360"/>
              <a:gd name="connsiteY5" fmla="*/ 24 h 5298732"/>
              <a:gd name="connsiteX6" fmla="*/ 4653339 w 4966360"/>
              <a:gd name="connsiteY6" fmla="*/ 24 h 5298732"/>
              <a:gd name="connsiteX7" fmla="*/ 4966239 w 4966360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66360" h="5298732">
                <a:moveTo>
                  <a:pt x="4966239" y="5057175"/>
                </a:moveTo>
                <a:cubicBezTo>
                  <a:pt x="4966239" y="5190624"/>
                  <a:pt x="4826279" y="5298757"/>
                  <a:pt x="4653339" y="5298757"/>
                </a:cubicBezTo>
                <a:lnTo>
                  <a:pt x="312778" y="5298757"/>
                </a:lnTo>
                <a:cubicBezTo>
                  <a:pt x="139959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778" y="24"/>
                </a:cubicBezTo>
                <a:lnTo>
                  <a:pt x="4653339" y="24"/>
                </a:lnTo>
                <a:cubicBezTo>
                  <a:pt x="4826158" y="24"/>
                  <a:pt x="4966239" y="108219"/>
                  <a:pt x="4966239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xmlns="" id="{51A678A4-6B1B-44AA-A7C7-90BEB12C245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59488" y="778903"/>
            <a:ext cx="5056786" cy="5379300"/>
          </a:xfrm>
          <a:custGeom>
            <a:avLst/>
            <a:gdLst>
              <a:gd name="connsiteX0" fmla="*/ 854 w 5056786"/>
              <a:gd name="connsiteY0" fmla="*/ 128 h 5379300"/>
              <a:gd name="connsiteX1" fmla="*/ 5057640 w 5056786"/>
              <a:gd name="connsiteY1" fmla="*/ 128 h 5379300"/>
              <a:gd name="connsiteX2" fmla="*/ 5057640 w 5056786"/>
              <a:gd name="connsiteY2" fmla="*/ 5379429 h 5379300"/>
              <a:gd name="connsiteX3" fmla="*/ 854 w 5056786"/>
              <a:gd name="connsiteY3" fmla="*/ 5379429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786" h="5379300">
                <a:moveTo>
                  <a:pt x="854" y="128"/>
                </a:moveTo>
                <a:lnTo>
                  <a:pt x="5057640" y="128"/>
                </a:lnTo>
                <a:lnTo>
                  <a:pt x="5057640" y="5379429"/>
                </a:lnTo>
                <a:lnTo>
                  <a:pt x="854" y="5379429"/>
                </a:lnTo>
                <a:close/>
              </a:path>
            </a:pathLst>
          </a:custGeom>
        </p:spPr>
      </p:pic>
      <p:sp>
        <p:nvSpPr>
          <p:cNvPr id="15" name="شكل حر: شكل 14">
            <a:extLst>
              <a:ext uri="{FF2B5EF4-FFF2-40B4-BE49-F238E27FC236}">
                <a16:creationId xmlns:a16="http://schemas.microsoft.com/office/drawing/2014/main" xmlns="" id="{A4C5C394-BE3D-4052-BF93-A3BF0BE46315}"/>
              </a:ext>
            </a:extLst>
          </p:cNvPr>
          <p:cNvSpPr/>
          <p:nvPr/>
        </p:nvSpPr>
        <p:spPr>
          <a:xfrm>
            <a:off x="6095999" y="817544"/>
            <a:ext cx="4981207" cy="5298732"/>
          </a:xfrm>
          <a:custGeom>
            <a:avLst/>
            <a:gdLst>
              <a:gd name="connsiteX0" fmla="*/ 4981086 w 4981207"/>
              <a:gd name="connsiteY0" fmla="*/ 5057175 h 5298732"/>
              <a:gd name="connsiteX1" fmla="*/ 4668187 w 4981207"/>
              <a:gd name="connsiteY1" fmla="*/ 5298757 h 5298732"/>
              <a:gd name="connsiteX2" fmla="*/ 312839 w 4981207"/>
              <a:gd name="connsiteY2" fmla="*/ 5298757 h 5298732"/>
              <a:gd name="connsiteX3" fmla="*/ -122 w 4981207"/>
              <a:gd name="connsiteY3" fmla="*/ 5057175 h 5298732"/>
              <a:gd name="connsiteX4" fmla="*/ -122 w 4981207"/>
              <a:gd name="connsiteY4" fmla="*/ 241606 h 5298732"/>
              <a:gd name="connsiteX5" fmla="*/ 312839 w 4981207"/>
              <a:gd name="connsiteY5" fmla="*/ 24 h 5298732"/>
              <a:gd name="connsiteX6" fmla="*/ 4668187 w 4981207"/>
              <a:gd name="connsiteY6" fmla="*/ 24 h 5298732"/>
              <a:gd name="connsiteX7" fmla="*/ 4981086 w 4981207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81207" h="5298732">
                <a:moveTo>
                  <a:pt x="4981086" y="5057175"/>
                </a:moveTo>
                <a:cubicBezTo>
                  <a:pt x="4981086" y="5190624"/>
                  <a:pt x="4841127" y="5298757"/>
                  <a:pt x="4668187" y="5298757"/>
                </a:cubicBezTo>
                <a:lnTo>
                  <a:pt x="312839" y="5298757"/>
                </a:lnTo>
                <a:cubicBezTo>
                  <a:pt x="140020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839" y="24"/>
                </a:cubicBezTo>
                <a:lnTo>
                  <a:pt x="4668187" y="24"/>
                </a:lnTo>
                <a:cubicBezTo>
                  <a:pt x="4841006" y="24"/>
                  <a:pt x="4981086" y="108219"/>
                  <a:pt x="4981086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pic>
        <p:nvPicPr>
          <p:cNvPr id="26" name="صورة 25">
            <a:extLst>
              <a:ext uri="{FF2B5EF4-FFF2-40B4-BE49-F238E27FC236}">
                <a16:creationId xmlns:a16="http://schemas.microsoft.com/office/drawing/2014/main" xmlns="" id="{AB2BC854-C645-4177-9674-48DDF7E432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002" y="711966"/>
            <a:ext cx="4953338" cy="5373215"/>
          </a:xfrm>
          <a:custGeom>
            <a:avLst/>
            <a:gdLst>
              <a:gd name="connsiteX0" fmla="*/ 50 w 4953338"/>
              <a:gd name="connsiteY0" fmla="*/ 117 h 5373215"/>
              <a:gd name="connsiteX1" fmla="*/ 4953388 w 4953338"/>
              <a:gd name="connsiteY1" fmla="*/ 117 h 5373215"/>
              <a:gd name="connsiteX2" fmla="*/ 4953388 w 4953338"/>
              <a:gd name="connsiteY2" fmla="*/ 5373333 h 5373215"/>
              <a:gd name="connsiteX3" fmla="*/ 50 w 4953338"/>
              <a:gd name="connsiteY3" fmla="*/ 5373333 h 5373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3215">
                <a:moveTo>
                  <a:pt x="50" y="117"/>
                </a:moveTo>
                <a:lnTo>
                  <a:pt x="4953388" y="117"/>
                </a:lnTo>
                <a:lnTo>
                  <a:pt x="4953388" y="5373333"/>
                </a:lnTo>
                <a:lnTo>
                  <a:pt x="50" y="5373333"/>
                </a:lnTo>
                <a:close/>
              </a:path>
            </a:pathLst>
          </a:custGeom>
        </p:spPr>
      </p:pic>
      <p:sp>
        <p:nvSpPr>
          <p:cNvPr id="27" name="شكل حر: شكل 26">
            <a:extLst>
              <a:ext uri="{FF2B5EF4-FFF2-40B4-BE49-F238E27FC236}">
                <a16:creationId xmlns:a16="http://schemas.microsoft.com/office/drawing/2014/main" xmlns="" id="{E1034E62-B31B-4BA5-8274-30ABFCC998D0}"/>
              </a:ext>
            </a:extLst>
          </p:cNvPr>
          <p:cNvSpPr/>
          <p:nvPr/>
        </p:nvSpPr>
        <p:spPr>
          <a:xfrm>
            <a:off x="1206639" y="748900"/>
            <a:ext cx="4877638" cy="5298733"/>
          </a:xfrm>
          <a:custGeom>
            <a:avLst/>
            <a:gdLst>
              <a:gd name="connsiteX0" fmla="*/ 4877517 w 4877638"/>
              <a:gd name="connsiteY0" fmla="*/ 5057176 h 5298733"/>
              <a:gd name="connsiteX1" fmla="*/ 4564556 w 4877638"/>
              <a:gd name="connsiteY1" fmla="*/ 5298757 h 5298733"/>
              <a:gd name="connsiteX2" fmla="*/ 312778 w 4877638"/>
              <a:gd name="connsiteY2" fmla="*/ 5298757 h 5298733"/>
              <a:gd name="connsiteX3" fmla="*/ -122 w 4877638"/>
              <a:gd name="connsiteY3" fmla="*/ 5057176 h 5298733"/>
              <a:gd name="connsiteX4" fmla="*/ -122 w 4877638"/>
              <a:gd name="connsiteY4" fmla="*/ 241606 h 5298733"/>
              <a:gd name="connsiteX5" fmla="*/ 312778 w 4877638"/>
              <a:gd name="connsiteY5" fmla="*/ 24 h 5298733"/>
              <a:gd name="connsiteX6" fmla="*/ 4564373 w 4877638"/>
              <a:gd name="connsiteY6" fmla="*/ 24 h 5298733"/>
              <a:gd name="connsiteX7" fmla="*/ 4877334 w 4877638"/>
              <a:gd name="connsiteY7" fmla="*/ 241606 h 5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733">
                <a:moveTo>
                  <a:pt x="4877517" y="5057176"/>
                </a:moveTo>
                <a:cubicBezTo>
                  <a:pt x="4877517" y="5190563"/>
                  <a:pt x="4737558" y="5298757"/>
                  <a:pt x="4564556" y="5298757"/>
                </a:cubicBezTo>
                <a:lnTo>
                  <a:pt x="312778" y="5298757"/>
                </a:lnTo>
                <a:cubicBezTo>
                  <a:pt x="139959" y="5298757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8" name="شكل حر: شكل 27">
            <a:extLst>
              <a:ext uri="{FF2B5EF4-FFF2-40B4-BE49-F238E27FC236}">
                <a16:creationId xmlns:a16="http://schemas.microsoft.com/office/drawing/2014/main" xmlns="" id="{7150E8AC-391C-486A-A534-B6C90DA4CFC5}"/>
              </a:ext>
            </a:extLst>
          </p:cNvPr>
          <p:cNvSpPr/>
          <p:nvPr/>
        </p:nvSpPr>
        <p:spPr>
          <a:xfrm>
            <a:off x="1559983" y="1322127"/>
            <a:ext cx="4274353" cy="608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9" name="شكل حر: شكل 28">
            <a:extLst>
              <a:ext uri="{FF2B5EF4-FFF2-40B4-BE49-F238E27FC236}">
                <a16:creationId xmlns:a16="http://schemas.microsoft.com/office/drawing/2014/main" xmlns="" id="{090126C9-3CDC-43C8-9024-DD613A300EB3}"/>
              </a:ext>
            </a:extLst>
          </p:cNvPr>
          <p:cNvSpPr/>
          <p:nvPr/>
        </p:nvSpPr>
        <p:spPr>
          <a:xfrm>
            <a:off x="1559983" y="1754175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0" name="شكل حر: شكل 29">
            <a:extLst>
              <a:ext uri="{FF2B5EF4-FFF2-40B4-BE49-F238E27FC236}">
                <a16:creationId xmlns:a16="http://schemas.microsoft.com/office/drawing/2014/main" xmlns="" id="{41840103-6692-4E54-9F63-612F2BA4ADEA}"/>
              </a:ext>
            </a:extLst>
          </p:cNvPr>
          <p:cNvSpPr/>
          <p:nvPr/>
        </p:nvSpPr>
        <p:spPr>
          <a:xfrm>
            <a:off x="1559983" y="2047116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1" name="شكل حر: شكل 30">
            <a:extLst>
              <a:ext uri="{FF2B5EF4-FFF2-40B4-BE49-F238E27FC236}">
                <a16:creationId xmlns:a16="http://schemas.microsoft.com/office/drawing/2014/main" xmlns="" id="{027ED81E-16EB-4801-9E78-5FD61484DD40}"/>
              </a:ext>
            </a:extLst>
          </p:cNvPr>
          <p:cNvSpPr/>
          <p:nvPr/>
        </p:nvSpPr>
        <p:spPr>
          <a:xfrm>
            <a:off x="1559983" y="2340056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2" name="شكل حر: شكل 31">
            <a:extLst>
              <a:ext uri="{FF2B5EF4-FFF2-40B4-BE49-F238E27FC236}">
                <a16:creationId xmlns:a16="http://schemas.microsoft.com/office/drawing/2014/main" xmlns="" id="{D2146440-7B51-4C74-BBA2-42B46F1271EA}"/>
              </a:ext>
            </a:extLst>
          </p:cNvPr>
          <p:cNvSpPr/>
          <p:nvPr/>
        </p:nvSpPr>
        <p:spPr>
          <a:xfrm>
            <a:off x="1559983" y="2647662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3" name="شكل حر: شكل 32">
            <a:extLst>
              <a:ext uri="{FF2B5EF4-FFF2-40B4-BE49-F238E27FC236}">
                <a16:creationId xmlns:a16="http://schemas.microsoft.com/office/drawing/2014/main" xmlns="" id="{85DBC27C-D9FD-4317-953A-EE07B801D9C6}"/>
              </a:ext>
            </a:extLst>
          </p:cNvPr>
          <p:cNvSpPr/>
          <p:nvPr/>
        </p:nvSpPr>
        <p:spPr>
          <a:xfrm>
            <a:off x="1559983" y="2940603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4" name="شكل حر: شكل 33">
            <a:extLst>
              <a:ext uri="{FF2B5EF4-FFF2-40B4-BE49-F238E27FC236}">
                <a16:creationId xmlns:a16="http://schemas.microsoft.com/office/drawing/2014/main" xmlns="" id="{0B3D26E5-C823-4B0E-AFF7-28F9D2D15847}"/>
              </a:ext>
            </a:extLst>
          </p:cNvPr>
          <p:cNvSpPr/>
          <p:nvPr/>
        </p:nvSpPr>
        <p:spPr>
          <a:xfrm>
            <a:off x="1559983" y="3233543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5" name="شكل حر: شكل 34">
            <a:extLst>
              <a:ext uri="{FF2B5EF4-FFF2-40B4-BE49-F238E27FC236}">
                <a16:creationId xmlns:a16="http://schemas.microsoft.com/office/drawing/2014/main" xmlns="" id="{34866BED-8274-4CFF-A330-FFB4A22125A6}"/>
              </a:ext>
            </a:extLst>
          </p:cNvPr>
          <p:cNvSpPr/>
          <p:nvPr/>
        </p:nvSpPr>
        <p:spPr>
          <a:xfrm>
            <a:off x="1559983" y="3526484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6" name="شكل حر: شكل 35">
            <a:extLst>
              <a:ext uri="{FF2B5EF4-FFF2-40B4-BE49-F238E27FC236}">
                <a16:creationId xmlns:a16="http://schemas.microsoft.com/office/drawing/2014/main" xmlns="" id="{BC985E55-F430-4CE5-915D-D9599D106306}"/>
              </a:ext>
            </a:extLst>
          </p:cNvPr>
          <p:cNvSpPr/>
          <p:nvPr/>
        </p:nvSpPr>
        <p:spPr>
          <a:xfrm>
            <a:off x="1559983" y="3834029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7" name="شكل حر: شكل 36">
            <a:extLst>
              <a:ext uri="{FF2B5EF4-FFF2-40B4-BE49-F238E27FC236}">
                <a16:creationId xmlns:a16="http://schemas.microsoft.com/office/drawing/2014/main" xmlns="" id="{93474A7A-FBB1-4D88-8153-F26B146F29B9}"/>
              </a:ext>
            </a:extLst>
          </p:cNvPr>
          <p:cNvSpPr/>
          <p:nvPr/>
        </p:nvSpPr>
        <p:spPr>
          <a:xfrm>
            <a:off x="1559983" y="4126970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8" name="شكل حر: شكل 37">
            <a:extLst>
              <a:ext uri="{FF2B5EF4-FFF2-40B4-BE49-F238E27FC236}">
                <a16:creationId xmlns:a16="http://schemas.microsoft.com/office/drawing/2014/main" xmlns="" id="{9F5FE3BE-FC96-427A-A84C-47FCEDD0646D}"/>
              </a:ext>
            </a:extLst>
          </p:cNvPr>
          <p:cNvSpPr/>
          <p:nvPr/>
        </p:nvSpPr>
        <p:spPr>
          <a:xfrm>
            <a:off x="1559983" y="4419911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9" name="شكل حر: شكل 38">
            <a:extLst>
              <a:ext uri="{FF2B5EF4-FFF2-40B4-BE49-F238E27FC236}">
                <a16:creationId xmlns:a16="http://schemas.microsoft.com/office/drawing/2014/main" xmlns="" id="{0BA4AA42-944C-465B-B750-1C20C4DDA3D4}"/>
              </a:ext>
            </a:extLst>
          </p:cNvPr>
          <p:cNvSpPr/>
          <p:nvPr/>
        </p:nvSpPr>
        <p:spPr>
          <a:xfrm>
            <a:off x="1559983" y="4712851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0" name="شكل حر: شكل 39">
            <a:extLst>
              <a:ext uri="{FF2B5EF4-FFF2-40B4-BE49-F238E27FC236}">
                <a16:creationId xmlns:a16="http://schemas.microsoft.com/office/drawing/2014/main" xmlns="" id="{7277C2AD-3326-4648-8289-1FAE75C041BA}"/>
              </a:ext>
            </a:extLst>
          </p:cNvPr>
          <p:cNvSpPr/>
          <p:nvPr/>
        </p:nvSpPr>
        <p:spPr>
          <a:xfrm>
            <a:off x="1559983" y="5020457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1" name="شكل حر: شكل 40">
            <a:extLst>
              <a:ext uri="{FF2B5EF4-FFF2-40B4-BE49-F238E27FC236}">
                <a16:creationId xmlns:a16="http://schemas.microsoft.com/office/drawing/2014/main" xmlns="" id="{125EF631-CC76-4827-9768-76D1C26BE0CB}"/>
              </a:ext>
            </a:extLst>
          </p:cNvPr>
          <p:cNvSpPr/>
          <p:nvPr/>
        </p:nvSpPr>
        <p:spPr>
          <a:xfrm>
            <a:off x="1559983" y="5313398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2" name="شكل حر: شكل 41">
            <a:extLst>
              <a:ext uri="{FF2B5EF4-FFF2-40B4-BE49-F238E27FC236}">
                <a16:creationId xmlns:a16="http://schemas.microsoft.com/office/drawing/2014/main" xmlns="" id="{7A9A8713-68B4-42DE-BD3E-63DB9E83C1D3}"/>
              </a:ext>
            </a:extLst>
          </p:cNvPr>
          <p:cNvSpPr/>
          <p:nvPr/>
        </p:nvSpPr>
        <p:spPr>
          <a:xfrm>
            <a:off x="1559983" y="5671389"/>
            <a:ext cx="4274353" cy="608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55" name="شكل حر: شكل 54">
            <a:extLst>
              <a:ext uri="{FF2B5EF4-FFF2-40B4-BE49-F238E27FC236}">
                <a16:creationId xmlns:a16="http://schemas.microsoft.com/office/drawing/2014/main" xmlns="" id="{A7AC4690-0F53-41A0-9598-082BE06D88E0}"/>
              </a:ext>
            </a:extLst>
          </p:cNvPr>
          <p:cNvSpPr/>
          <p:nvPr/>
        </p:nvSpPr>
        <p:spPr>
          <a:xfrm>
            <a:off x="6464639" y="1322127"/>
            <a:ext cx="4274353" cy="608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56" name="شكل حر: شكل 55">
            <a:extLst>
              <a:ext uri="{FF2B5EF4-FFF2-40B4-BE49-F238E27FC236}">
                <a16:creationId xmlns:a16="http://schemas.microsoft.com/office/drawing/2014/main" xmlns="" id="{3CE0702D-49F8-4A08-A1EA-0AA56CEDF027}"/>
              </a:ext>
            </a:extLst>
          </p:cNvPr>
          <p:cNvSpPr/>
          <p:nvPr/>
        </p:nvSpPr>
        <p:spPr>
          <a:xfrm>
            <a:off x="6464639" y="5671389"/>
            <a:ext cx="4274353" cy="608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57" name="شكل حر: شكل 56">
            <a:extLst>
              <a:ext uri="{FF2B5EF4-FFF2-40B4-BE49-F238E27FC236}">
                <a16:creationId xmlns:a16="http://schemas.microsoft.com/office/drawing/2014/main" xmlns="" id="{2C174391-FD42-42D9-8B82-A494565699B8}"/>
              </a:ext>
            </a:extLst>
          </p:cNvPr>
          <p:cNvSpPr/>
          <p:nvPr/>
        </p:nvSpPr>
        <p:spPr>
          <a:xfrm>
            <a:off x="6464639" y="1754175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58" name="شكل حر: شكل 57">
            <a:extLst>
              <a:ext uri="{FF2B5EF4-FFF2-40B4-BE49-F238E27FC236}">
                <a16:creationId xmlns:a16="http://schemas.microsoft.com/office/drawing/2014/main" xmlns="" id="{B96F96CB-EFA3-47A4-8008-C52F22E245AC}"/>
              </a:ext>
            </a:extLst>
          </p:cNvPr>
          <p:cNvSpPr/>
          <p:nvPr/>
        </p:nvSpPr>
        <p:spPr>
          <a:xfrm>
            <a:off x="6464639" y="2047116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59" name="شكل حر: شكل 58">
            <a:extLst>
              <a:ext uri="{FF2B5EF4-FFF2-40B4-BE49-F238E27FC236}">
                <a16:creationId xmlns:a16="http://schemas.microsoft.com/office/drawing/2014/main" xmlns="" id="{9C2FA19D-67F2-4ED4-BD10-A5AB64EC309B}"/>
              </a:ext>
            </a:extLst>
          </p:cNvPr>
          <p:cNvSpPr/>
          <p:nvPr/>
        </p:nvSpPr>
        <p:spPr>
          <a:xfrm>
            <a:off x="6464639" y="2340056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60" name="شكل حر: شكل 59">
            <a:extLst>
              <a:ext uri="{FF2B5EF4-FFF2-40B4-BE49-F238E27FC236}">
                <a16:creationId xmlns:a16="http://schemas.microsoft.com/office/drawing/2014/main" xmlns="" id="{E9E777E7-D566-46E6-B5EB-6DDB768139E0}"/>
              </a:ext>
            </a:extLst>
          </p:cNvPr>
          <p:cNvSpPr/>
          <p:nvPr/>
        </p:nvSpPr>
        <p:spPr>
          <a:xfrm>
            <a:off x="6464639" y="2647662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61" name="شكل حر: شكل 60">
            <a:extLst>
              <a:ext uri="{FF2B5EF4-FFF2-40B4-BE49-F238E27FC236}">
                <a16:creationId xmlns:a16="http://schemas.microsoft.com/office/drawing/2014/main" xmlns="" id="{9F7EE100-09CF-44B7-8A25-6BAF04DC2D08}"/>
              </a:ext>
            </a:extLst>
          </p:cNvPr>
          <p:cNvSpPr/>
          <p:nvPr/>
        </p:nvSpPr>
        <p:spPr>
          <a:xfrm>
            <a:off x="6464639" y="2940603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62" name="شكل حر: شكل 61">
            <a:extLst>
              <a:ext uri="{FF2B5EF4-FFF2-40B4-BE49-F238E27FC236}">
                <a16:creationId xmlns:a16="http://schemas.microsoft.com/office/drawing/2014/main" xmlns="" id="{6A3E2A00-015B-43CB-B35C-6766A784D304}"/>
              </a:ext>
            </a:extLst>
          </p:cNvPr>
          <p:cNvSpPr/>
          <p:nvPr/>
        </p:nvSpPr>
        <p:spPr>
          <a:xfrm>
            <a:off x="6464639" y="3233543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63" name="شكل حر: شكل 62">
            <a:extLst>
              <a:ext uri="{FF2B5EF4-FFF2-40B4-BE49-F238E27FC236}">
                <a16:creationId xmlns:a16="http://schemas.microsoft.com/office/drawing/2014/main" xmlns="" id="{402AFF76-73BD-4DB4-B966-A59555FBB005}"/>
              </a:ext>
            </a:extLst>
          </p:cNvPr>
          <p:cNvSpPr/>
          <p:nvPr/>
        </p:nvSpPr>
        <p:spPr>
          <a:xfrm>
            <a:off x="6464639" y="3526484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64" name="شكل حر: شكل 63">
            <a:extLst>
              <a:ext uri="{FF2B5EF4-FFF2-40B4-BE49-F238E27FC236}">
                <a16:creationId xmlns:a16="http://schemas.microsoft.com/office/drawing/2014/main" xmlns="" id="{83CD406B-BE3F-47F7-A1A5-A477FB663BED}"/>
              </a:ext>
            </a:extLst>
          </p:cNvPr>
          <p:cNvSpPr/>
          <p:nvPr/>
        </p:nvSpPr>
        <p:spPr>
          <a:xfrm>
            <a:off x="6464639" y="3834029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65" name="شكل حر: شكل 64">
            <a:extLst>
              <a:ext uri="{FF2B5EF4-FFF2-40B4-BE49-F238E27FC236}">
                <a16:creationId xmlns:a16="http://schemas.microsoft.com/office/drawing/2014/main" xmlns="" id="{49F3E894-DB3F-4E1C-BCD6-FE0BE4C0C646}"/>
              </a:ext>
            </a:extLst>
          </p:cNvPr>
          <p:cNvSpPr/>
          <p:nvPr/>
        </p:nvSpPr>
        <p:spPr>
          <a:xfrm>
            <a:off x="6464639" y="4126970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66" name="شكل حر: شكل 65">
            <a:extLst>
              <a:ext uri="{FF2B5EF4-FFF2-40B4-BE49-F238E27FC236}">
                <a16:creationId xmlns:a16="http://schemas.microsoft.com/office/drawing/2014/main" xmlns="" id="{4EDFC62A-3FDB-4E3A-8A22-745D0855D0F9}"/>
              </a:ext>
            </a:extLst>
          </p:cNvPr>
          <p:cNvSpPr/>
          <p:nvPr/>
        </p:nvSpPr>
        <p:spPr>
          <a:xfrm>
            <a:off x="6464639" y="4419911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67" name="شكل حر: شكل 66">
            <a:extLst>
              <a:ext uri="{FF2B5EF4-FFF2-40B4-BE49-F238E27FC236}">
                <a16:creationId xmlns:a16="http://schemas.microsoft.com/office/drawing/2014/main" xmlns="" id="{6A0228C0-993D-4B13-B000-D4E6F5B0F590}"/>
              </a:ext>
            </a:extLst>
          </p:cNvPr>
          <p:cNvSpPr/>
          <p:nvPr/>
        </p:nvSpPr>
        <p:spPr>
          <a:xfrm>
            <a:off x="6464639" y="4712851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68" name="شكل حر: شكل 67">
            <a:extLst>
              <a:ext uri="{FF2B5EF4-FFF2-40B4-BE49-F238E27FC236}">
                <a16:creationId xmlns:a16="http://schemas.microsoft.com/office/drawing/2014/main" xmlns="" id="{1EB47F65-9855-42A8-908F-4DBD79A05943}"/>
              </a:ext>
            </a:extLst>
          </p:cNvPr>
          <p:cNvSpPr/>
          <p:nvPr/>
        </p:nvSpPr>
        <p:spPr>
          <a:xfrm>
            <a:off x="6464639" y="5020457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69" name="شكل حر: شكل 68">
            <a:extLst>
              <a:ext uri="{FF2B5EF4-FFF2-40B4-BE49-F238E27FC236}">
                <a16:creationId xmlns:a16="http://schemas.microsoft.com/office/drawing/2014/main" xmlns="" id="{052DC389-90D1-4021-970C-1DCDBF890173}"/>
              </a:ext>
            </a:extLst>
          </p:cNvPr>
          <p:cNvSpPr/>
          <p:nvPr/>
        </p:nvSpPr>
        <p:spPr>
          <a:xfrm>
            <a:off x="6464639" y="5313398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pic>
        <p:nvPicPr>
          <p:cNvPr id="109" name="صورة 108">
            <a:extLst>
              <a:ext uri="{FF2B5EF4-FFF2-40B4-BE49-F238E27FC236}">
                <a16:creationId xmlns:a16="http://schemas.microsoft.com/office/drawing/2014/main" xmlns="" id="{C7733424-8E33-41E7-A9B0-D01239672129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10"/>
          <a:stretch/>
        </p:blipFill>
        <p:spPr>
          <a:xfrm>
            <a:off x="5900891" y="787954"/>
            <a:ext cx="456646" cy="5321143"/>
          </a:xfrm>
          <a:prstGeom prst="rect">
            <a:avLst/>
          </a:prstGeom>
        </p:spPr>
      </p:pic>
      <p:sp>
        <p:nvSpPr>
          <p:cNvPr id="132" name="مربع نص 131">
            <a:extLst>
              <a:ext uri="{FF2B5EF4-FFF2-40B4-BE49-F238E27FC236}">
                <a16:creationId xmlns:a16="http://schemas.microsoft.com/office/drawing/2014/main" xmlns="" id="{A8279362-B645-46F6-B8A4-00255EFF0A43}"/>
              </a:ext>
            </a:extLst>
          </p:cNvPr>
          <p:cNvSpPr txBox="1"/>
          <p:nvPr/>
        </p:nvSpPr>
        <p:spPr>
          <a:xfrm>
            <a:off x="9674852" y="5705770"/>
            <a:ext cx="979749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1600" dirty="0">
                <a:solidFill>
                  <a:srgbClr val="E3A06B"/>
                </a:solidFill>
                <a:cs typeface="AdvertisingLight" pitchFamily="2" charset="-78"/>
              </a:rPr>
              <a:t>1</a:t>
            </a:r>
          </a:p>
        </p:txBody>
      </p:sp>
      <p:sp>
        <p:nvSpPr>
          <p:cNvPr id="133" name="مربع نص 132">
            <a:extLst>
              <a:ext uri="{FF2B5EF4-FFF2-40B4-BE49-F238E27FC236}">
                <a16:creationId xmlns:a16="http://schemas.microsoft.com/office/drawing/2014/main" xmlns="" id="{130262F7-6063-4EEE-8779-EEED164058E6}"/>
              </a:ext>
            </a:extLst>
          </p:cNvPr>
          <p:cNvSpPr txBox="1"/>
          <p:nvPr/>
        </p:nvSpPr>
        <p:spPr>
          <a:xfrm>
            <a:off x="4718018" y="5708300"/>
            <a:ext cx="979749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1600" dirty="0">
                <a:solidFill>
                  <a:srgbClr val="E3A06B"/>
                </a:solidFill>
                <a:cs typeface="AdvertisingLight" pitchFamily="2" charset="-78"/>
              </a:rPr>
              <a:t>2</a:t>
            </a: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xmlns="" id="{060D9BAC-7C55-49CC-8390-091498B8014A}"/>
              </a:ext>
            </a:extLst>
          </p:cNvPr>
          <p:cNvSpPr/>
          <p:nvPr/>
        </p:nvSpPr>
        <p:spPr>
          <a:xfrm>
            <a:off x="9712690" y="994926"/>
            <a:ext cx="1179131" cy="388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>
                    <a:lumMod val="95000"/>
                    <a:lumOff val="5000"/>
                  </a:schemeClr>
                </a:solidFill>
                <a:cs typeface="Barada Reqa" pitchFamily="2" charset="-78"/>
              </a:rPr>
              <a:t>التمهيد</a:t>
            </a: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xmlns="" id="{C6484583-DACD-4FA9-B038-287F906354D0}"/>
              </a:ext>
            </a:extLst>
          </p:cNvPr>
          <p:cNvSpPr/>
          <p:nvPr/>
        </p:nvSpPr>
        <p:spPr>
          <a:xfrm>
            <a:off x="7912183" y="1643069"/>
            <a:ext cx="2978266" cy="5919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>
                <a:solidFill>
                  <a:srgbClr val="C00000"/>
                </a:solidFill>
                <a:cs typeface="Barada Reqa" pitchFamily="2" charset="-78"/>
              </a:rPr>
              <a:t>ماذا تعلمنا سابقا ً ؟</a:t>
            </a: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xmlns="" id="{4D4C8EE4-4F0A-41B4-A542-C0CDB500C366}"/>
              </a:ext>
            </a:extLst>
          </p:cNvPr>
          <p:cNvSpPr/>
          <p:nvPr/>
        </p:nvSpPr>
        <p:spPr>
          <a:xfrm>
            <a:off x="8466071" y="2226920"/>
            <a:ext cx="2281623" cy="5896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>
                <a:solidFill>
                  <a:srgbClr val="002060"/>
                </a:solidFill>
                <a:cs typeface="Al-KsorZulfiMath" panose="02010000000000000000" pitchFamily="2" charset="-78"/>
              </a:rPr>
              <a:t>{ @؛3 } $ × { @؛3 } % = </a:t>
            </a:r>
          </a:p>
        </p:txBody>
      </p:sp>
      <p:grpSp>
        <p:nvGrpSpPr>
          <p:cNvPr id="45" name="مجموعة 44">
            <a:extLst>
              <a:ext uri="{FF2B5EF4-FFF2-40B4-BE49-F238E27FC236}">
                <a16:creationId xmlns:a16="http://schemas.microsoft.com/office/drawing/2014/main" xmlns="" id="{ABAEFFDC-DFB1-47CD-8E7B-0B3D4000F55C}"/>
              </a:ext>
            </a:extLst>
          </p:cNvPr>
          <p:cNvGrpSpPr/>
          <p:nvPr/>
        </p:nvGrpSpPr>
        <p:grpSpPr>
          <a:xfrm>
            <a:off x="8338630" y="2711885"/>
            <a:ext cx="2069065" cy="324817"/>
            <a:chOff x="8343254" y="2711813"/>
            <a:chExt cx="2069065" cy="324817"/>
          </a:xfrm>
        </p:grpSpPr>
        <p:sp>
          <p:nvSpPr>
            <p:cNvPr id="17" name="قوس متوسط أيسر 16">
              <a:extLst>
                <a:ext uri="{FF2B5EF4-FFF2-40B4-BE49-F238E27FC236}">
                  <a16:creationId xmlns:a16="http://schemas.microsoft.com/office/drawing/2014/main" xmlns="" id="{7E5DBC0F-B910-4886-9BBF-271F1B7E5609}"/>
                </a:ext>
              </a:extLst>
            </p:cNvPr>
            <p:cNvSpPr/>
            <p:nvPr/>
          </p:nvSpPr>
          <p:spPr>
            <a:xfrm rot="16200000">
              <a:off x="9683470" y="2307782"/>
              <a:ext cx="324817" cy="1132880"/>
            </a:xfrm>
            <a:prstGeom prst="leftBracket">
              <a:avLst/>
            </a:prstGeom>
            <a:ln w="38100" cap="flat" cmpd="sng" algn="ctr">
              <a:solidFill>
                <a:srgbClr val="E62B5F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cxnSp>
          <p:nvCxnSpPr>
            <p:cNvPr id="19" name="موصل: منحني 18">
              <a:extLst>
                <a:ext uri="{FF2B5EF4-FFF2-40B4-BE49-F238E27FC236}">
                  <a16:creationId xmlns:a16="http://schemas.microsoft.com/office/drawing/2014/main" xmlns="" id="{D95508EC-7063-4A00-987E-F3A9370F3682}"/>
                </a:ext>
              </a:extLst>
            </p:cNvPr>
            <p:cNvCxnSpPr/>
            <p:nvPr/>
          </p:nvCxnSpPr>
          <p:spPr>
            <a:xfrm rot="10800000">
              <a:off x="8343254" y="2712066"/>
              <a:ext cx="936184" cy="324312"/>
            </a:xfrm>
            <a:prstGeom prst="curvedConnector3">
              <a:avLst/>
            </a:prstGeom>
            <a:ln w="28575" cap="flat" cmpd="sng" algn="ctr">
              <a:solidFill>
                <a:srgbClr val="E62B5F"/>
              </a:solidFill>
              <a:prstDash val="dash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sp>
        <p:nvSpPr>
          <p:cNvPr id="70" name="مستطيل 69">
            <a:extLst>
              <a:ext uri="{FF2B5EF4-FFF2-40B4-BE49-F238E27FC236}">
                <a16:creationId xmlns:a16="http://schemas.microsoft.com/office/drawing/2014/main" xmlns="" id="{8DBB5581-ED2D-42E7-B429-CD839BFFA3FA}"/>
              </a:ext>
            </a:extLst>
          </p:cNvPr>
          <p:cNvSpPr/>
          <p:nvPr/>
        </p:nvSpPr>
        <p:spPr>
          <a:xfrm>
            <a:off x="2886871" y="1615067"/>
            <a:ext cx="2978266" cy="5919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>
                <a:solidFill>
                  <a:srgbClr val="C00000"/>
                </a:solidFill>
                <a:cs typeface="Barada Reqa" pitchFamily="2" charset="-78"/>
              </a:rPr>
              <a:t>و الآن ...؟</a:t>
            </a:r>
          </a:p>
        </p:txBody>
      </p:sp>
      <p:pic>
        <p:nvPicPr>
          <p:cNvPr id="23" name="صورة 22">
            <a:extLst>
              <a:ext uri="{FF2B5EF4-FFF2-40B4-BE49-F238E27FC236}">
                <a16:creationId xmlns:a16="http://schemas.microsoft.com/office/drawing/2014/main" xmlns="" id="{74ACB12F-0C50-48C3-8641-3A0209FAE88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500" y="2345730"/>
            <a:ext cx="2246495" cy="325525"/>
          </a:xfrm>
          <a:prstGeom prst="rect">
            <a:avLst/>
          </a:prstGeom>
          <a:ln>
            <a:solidFill>
              <a:srgbClr val="C00000"/>
            </a:solidFill>
          </a:ln>
          <a:effectLst>
            <a:softEdge rad="0"/>
          </a:effectLst>
        </p:spPr>
      </p:pic>
      <p:sp>
        <p:nvSpPr>
          <p:cNvPr id="20" name="مستطيل 19">
            <a:extLst>
              <a:ext uri="{FF2B5EF4-FFF2-40B4-BE49-F238E27FC236}">
                <a16:creationId xmlns:a16="http://schemas.microsoft.com/office/drawing/2014/main" xmlns="" id="{AE3EC8C7-5FE1-444B-955E-31A86B364669}"/>
              </a:ext>
            </a:extLst>
          </p:cNvPr>
          <p:cNvSpPr/>
          <p:nvPr/>
        </p:nvSpPr>
        <p:spPr>
          <a:xfrm>
            <a:off x="7318850" y="2165922"/>
            <a:ext cx="1263084" cy="7116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800" dirty="0">
                <a:solidFill>
                  <a:srgbClr val="002060"/>
                </a:solidFill>
                <a:cs typeface="Al-KsorZulfiMath" panose="02010000000000000000" pitchFamily="2" charset="-78"/>
              </a:rPr>
              <a:t>{ @؛3 } </a:t>
            </a:r>
            <a:r>
              <a:rPr lang="ar-SA" sz="2800" dirty="0">
                <a:solidFill>
                  <a:srgbClr val="C00000"/>
                </a:solidFill>
                <a:cs typeface="Al-KsorZulfiMath" panose="02010000000000000000" pitchFamily="2" charset="-78"/>
              </a:rPr>
              <a:t>$</a:t>
            </a:r>
            <a:r>
              <a:rPr lang="ar-SA" sz="2800" dirty="0">
                <a:solidFill>
                  <a:srgbClr val="C00000"/>
                </a:solidFill>
                <a:cs typeface="Al-TkamolZulfiMath" panose="02010000000000000000" pitchFamily="2" charset="-78"/>
              </a:rPr>
              <a:t> + </a:t>
            </a:r>
            <a:r>
              <a:rPr lang="ar-SA" sz="2800" dirty="0">
                <a:solidFill>
                  <a:srgbClr val="C00000"/>
                </a:solidFill>
                <a:cs typeface="Al-KsorZulfiMath" panose="02010000000000000000" pitchFamily="2" charset="-78"/>
              </a:rPr>
              <a:t>%  </a:t>
            </a:r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xmlns="" id="{7F44AEB3-9892-4E56-A241-AFB0328D6EA7}"/>
              </a:ext>
            </a:extLst>
          </p:cNvPr>
          <p:cNvSpPr/>
          <p:nvPr/>
        </p:nvSpPr>
        <p:spPr>
          <a:xfrm>
            <a:off x="7776739" y="3029397"/>
            <a:ext cx="1239770" cy="7430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kumimoji="0" lang="ar-SA" sz="28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 panose="020F0502020204030204"/>
                <a:ea typeface="+mn-ea"/>
                <a:cs typeface="Al-KsorZulfiMath" panose="02010000000000000000" pitchFamily="2" charset="-78"/>
              </a:rPr>
              <a:t>= { @؛3 } )</a:t>
            </a:r>
            <a:endParaRPr lang="ar-SA" dirty="0">
              <a:solidFill>
                <a:srgbClr val="006600"/>
              </a:solidFill>
            </a:endParaRPr>
          </a:p>
        </p:txBody>
      </p:sp>
      <p:pic>
        <p:nvPicPr>
          <p:cNvPr id="47" name="صورة 46">
            <a:extLst>
              <a:ext uri="{FF2B5EF4-FFF2-40B4-BE49-F238E27FC236}">
                <a16:creationId xmlns:a16="http://schemas.microsoft.com/office/drawing/2014/main" xmlns="" id="{067B3949-86A2-4EBF-9437-0DAA7C6974E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500" y="2948462"/>
            <a:ext cx="2246495" cy="870901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51" name="صورة 50">
            <a:hlinkClick r:id="rId14" action="ppaction://hlinksldjump"/>
            <a:extLst>
              <a:ext uri="{FF2B5EF4-FFF2-40B4-BE49-F238E27FC236}">
                <a16:creationId xmlns:a16="http://schemas.microsoft.com/office/drawing/2014/main" xmlns="" id="{1FDAB256-1762-4B68-A73C-B3EEE446919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16"/>
              </a:ext>
            </a:extLst>
          </a:blip>
          <a:stretch>
            <a:fillRect/>
          </a:stretch>
        </p:blipFill>
        <p:spPr>
          <a:xfrm>
            <a:off x="141469" y="67553"/>
            <a:ext cx="540997" cy="538461"/>
          </a:xfrm>
          <a:prstGeom prst="rect">
            <a:avLst/>
          </a:prstGeom>
          <a:effectLst>
            <a:glow rad="152400">
              <a:schemeClr val="accent1">
                <a:alpha val="0"/>
              </a:schemeClr>
            </a:glo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4237376931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0" grpId="0"/>
      <p:bldP spid="20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xmlns="" id="{4466474F-C672-4144-8162-89A5542EAB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1658" y="711966"/>
            <a:ext cx="4953338" cy="5373215"/>
          </a:xfrm>
          <a:custGeom>
            <a:avLst/>
            <a:gdLst>
              <a:gd name="connsiteX0" fmla="*/ 856 w 4953338"/>
              <a:gd name="connsiteY0" fmla="*/ 117 h 5373215"/>
              <a:gd name="connsiteX1" fmla="*/ 4954194 w 4953338"/>
              <a:gd name="connsiteY1" fmla="*/ 117 h 5373215"/>
              <a:gd name="connsiteX2" fmla="*/ 4954194 w 4953338"/>
              <a:gd name="connsiteY2" fmla="*/ 5373333 h 5373215"/>
              <a:gd name="connsiteX3" fmla="*/ 856 w 4953338"/>
              <a:gd name="connsiteY3" fmla="*/ 5373333 h 5373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3215">
                <a:moveTo>
                  <a:pt x="856" y="117"/>
                </a:moveTo>
                <a:lnTo>
                  <a:pt x="4954194" y="117"/>
                </a:lnTo>
                <a:lnTo>
                  <a:pt x="4954194" y="5373333"/>
                </a:lnTo>
                <a:lnTo>
                  <a:pt x="856" y="5373333"/>
                </a:lnTo>
                <a:close/>
              </a:path>
            </a:pathLst>
          </a:custGeom>
        </p:spPr>
      </p:pic>
      <p:sp>
        <p:nvSpPr>
          <p:cNvPr id="8" name="شكل حر: شكل 7">
            <a:extLst>
              <a:ext uri="{FF2B5EF4-FFF2-40B4-BE49-F238E27FC236}">
                <a16:creationId xmlns:a16="http://schemas.microsoft.com/office/drawing/2014/main" xmlns="" id="{F694090E-D44A-4CEC-ABA2-E35E950021D7}"/>
              </a:ext>
            </a:extLst>
          </p:cNvPr>
          <p:cNvSpPr/>
          <p:nvPr/>
        </p:nvSpPr>
        <p:spPr>
          <a:xfrm>
            <a:off x="6095998" y="748900"/>
            <a:ext cx="4877638" cy="5298733"/>
          </a:xfrm>
          <a:custGeom>
            <a:avLst/>
            <a:gdLst>
              <a:gd name="connsiteX0" fmla="*/ 4877517 w 4877638"/>
              <a:gd name="connsiteY0" fmla="*/ 5057176 h 5298733"/>
              <a:gd name="connsiteX1" fmla="*/ 4564555 w 4877638"/>
              <a:gd name="connsiteY1" fmla="*/ 5298757 h 5298733"/>
              <a:gd name="connsiteX2" fmla="*/ 312778 w 4877638"/>
              <a:gd name="connsiteY2" fmla="*/ 5298757 h 5298733"/>
              <a:gd name="connsiteX3" fmla="*/ -122 w 4877638"/>
              <a:gd name="connsiteY3" fmla="*/ 5057176 h 5298733"/>
              <a:gd name="connsiteX4" fmla="*/ -122 w 4877638"/>
              <a:gd name="connsiteY4" fmla="*/ 241606 h 5298733"/>
              <a:gd name="connsiteX5" fmla="*/ 312778 w 4877638"/>
              <a:gd name="connsiteY5" fmla="*/ 24 h 5298733"/>
              <a:gd name="connsiteX6" fmla="*/ 4564373 w 4877638"/>
              <a:gd name="connsiteY6" fmla="*/ 24 h 5298733"/>
              <a:gd name="connsiteX7" fmla="*/ 4877334 w 4877638"/>
              <a:gd name="connsiteY7" fmla="*/ 241606 h 5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733">
                <a:moveTo>
                  <a:pt x="4877517" y="5057176"/>
                </a:moveTo>
                <a:cubicBezTo>
                  <a:pt x="4877517" y="5190563"/>
                  <a:pt x="4737558" y="5298757"/>
                  <a:pt x="4564555" y="5298757"/>
                </a:cubicBezTo>
                <a:lnTo>
                  <a:pt x="312778" y="5298757"/>
                </a:lnTo>
                <a:cubicBezTo>
                  <a:pt x="139959" y="5298757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 dirty="0"/>
          </a:p>
        </p:txBody>
      </p:sp>
      <p:sp>
        <p:nvSpPr>
          <p:cNvPr id="9" name="شكل حر: شكل 8">
            <a:extLst>
              <a:ext uri="{FF2B5EF4-FFF2-40B4-BE49-F238E27FC236}">
                <a16:creationId xmlns:a16="http://schemas.microsoft.com/office/drawing/2014/main" xmlns="" id="{907D838D-2D88-4ACF-A5E6-F5366D0AB5D3}"/>
              </a:ext>
            </a:extLst>
          </p:cNvPr>
          <p:cNvSpPr/>
          <p:nvPr/>
        </p:nvSpPr>
        <p:spPr>
          <a:xfrm>
            <a:off x="862741" y="606047"/>
            <a:ext cx="10466513" cy="5745020"/>
          </a:xfrm>
          <a:custGeom>
            <a:avLst/>
            <a:gdLst>
              <a:gd name="connsiteX0" fmla="*/ 10138460 w 10466513"/>
              <a:gd name="connsiteY0" fmla="*/ 24 h 5745020"/>
              <a:gd name="connsiteX1" fmla="*/ 327808 w 10466513"/>
              <a:gd name="connsiteY1" fmla="*/ 24 h 5745020"/>
              <a:gd name="connsiteX2" fmla="*/ -122 w 10466513"/>
              <a:gd name="connsiteY2" fmla="*/ 250916 h 5745020"/>
              <a:gd name="connsiteX3" fmla="*/ -122 w 10466513"/>
              <a:gd name="connsiteY3" fmla="*/ 5482773 h 5745020"/>
              <a:gd name="connsiteX4" fmla="*/ 327808 w 10466513"/>
              <a:gd name="connsiteY4" fmla="*/ 5745044 h 5745020"/>
              <a:gd name="connsiteX5" fmla="*/ 10138460 w 10466513"/>
              <a:gd name="connsiteY5" fmla="*/ 5745044 h 5745020"/>
              <a:gd name="connsiteX6" fmla="*/ 10466391 w 10466513"/>
              <a:gd name="connsiteY6" fmla="*/ 5482773 h 5745020"/>
              <a:gd name="connsiteX7" fmla="*/ 10466391 w 10466513"/>
              <a:gd name="connsiteY7" fmla="*/ 250916 h 5745020"/>
              <a:gd name="connsiteX8" fmla="*/ 10138460 w 10466513"/>
              <a:gd name="connsiteY8" fmla="*/ 24 h 5745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66513" h="5745020">
                <a:moveTo>
                  <a:pt x="10138460" y="24"/>
                </a:moveTo>
                <a:lnTo>
                  <a:pt x="327808" y="24"/>
                </a:lnTo>
                <a:cubicBezTo>
                  <a:pt x="144219" y="24"/>
                  <a:pt x="-122" y="109192"/>
                  <a:pt x="-122" y="250916"/>
                </a:cubicBezTo>
                <a:lnTo>
                  <a:pt x="-122" y="5482773"/>
                </a:lnTo>
                <a:cubicBezTo>
                  <a:pt x="-122" y="5624436"/>
                  <a:pt x="144219" y="5745044"/>
                  <a:pt x="327808" y="5745044"/>
                </a:cubicBezTo>
                <a:lnTo>
                  <a:pt x="10138460" y="5745044"/>
                </a:lnTo>
                <a:cubicBezTo>
                  <a:pt x="10322051" y="5745044"/>
                  <a:pt x="10466391" y="5624436"/>
                  <a:pt x="10466391" y="5482773"/>
                </a:cubicBezTo>
                <a:lnTo>
                  <a:pt x="10466391" y="250916"/>
                </a:lnTo>
                <a:cubicBezTo>
                  <a:pt x="10466391" y="109192"/>
                  <a:pt x="10322051" y="24"/>
                  <a:pt x="10138460" y="2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xmlns="" id="{74A72D4C-A44A-4C1F-940F-0BF49FB747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7002" y="845840"/>
            <a:ext cx="4953338" cy="5379300"/>
          </a:xfrm>
          <a:custGeom>
            <a:avLst/>
            <a:gdLst>
              <a:gd name="connsiteX0" fmla="*/ 50 w 4953338"/>
              <a:gd name="connsiteY0" fmla="*/ 139 h 5379300"/>
              <a:gd name="connsiteX1" fmla="*/ 4953388 w 4953338"/>
              <a:gd name="connsiteY1" fmla="*/ 139 h 5379300"/>
              <a:gd name="connsiteX2" fmla="*/ 4953388 w 4953338"/>
              <a:gd name="connsiteY2" fmla="*/ 5379440 h 5379300"/>
              <a:gd name="connsiteX3" fmla="*/ 50 w 4953338"/>
              <a:gd name="connsiteY3" fmla="*/ 5379440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9300">
                <a:moveTo>
                  <a:pt x="50" y="139"/>
                </a:moveTo>
                <a:lnTo>
                  <a:pt x="4953388" y="139"/>
                </a:lnTo>
                <a:lnTo>
                  <a:pt x="4953388" y="5379440"/>
                </a:lnTo>
                <a:lnTo>
                  <a:pt x="50" y="5379440"/>
                </a:lnTo>
                <a:close/>
              </a:path>
            </a:pathLst>
          </a:custGeom>
        </p:spPr>
      </p:pic>
      <p:sp>
        <p:nvSpPr>
          <p:cNvPr id="11" name="شكل حر: شكل 10">
            <a:extLst>
              <a:ext uri="{FF2B5EF4-FFF2-40B4-BE49-F238E27FC236}">
                <a16:creationId xmlns:a16="http://schemas.microsoft.com/office/drawing/2014/main" xmlns="" id="{4E7C828E-209C-42F9-847A-3B1B60DFCCB1}"/>
              </a:ext>
            </a:extLst>
          </p:cNvPr>
          <p:cNvSpPr/>
          <p:nvPr/>
        </p:nvSpPr>
        <p:spPr>
          <a:xfrm>
            <a:off x="1203695" y="886245"/>
            <a:ext cx="4877455" cy="5298672"/>
          </a:xfrm>
          <a:custGeom>
            <a:avLst/>
            <a:gdLst>
              <a:gd name="connsiteX0" fmla="*/ 4877334 w 4877455"/>
              <a:gd name="connsiteY0" fmla="*/ 5057176 h 5298672"/>
              <a:gd name="connsiteX1" fmla="*/ 4564434 w 4877455"/>
              <a:gd name="connsiteY1" fmla="*/ 5298696 h 5298672"/>
              <a:gd name="connsiteX2" fmla="*/ 312839 w 4877455"/>
              <a:gd name="connsiteY2" fmla="*/ 5298696 h 5298672"/>
              <a:gd name="connsiteX3" fmla="*/ -122 w 4877455"/>
              <a:gd name="connsiteY3" fmla="*/ 5057176 h 5298672"/>
              <a:gd name="connsiteX4" fmla="*/ -122 w 4877455"/>
              <a:gd name="connsiteY4" fmla="*/ 241606 h 5298672"/>
              <a:gd name="connsiteX5" fmla="*/ 312839 w 4877455"/>
              <a:gd name="connsiteY5" fmla="*/ 24 h 5298672"/>
              <a:gd name="connsiteX6" fmla="*/ 4564434 w 4877455"/>
              <a:gd name="connsiteY6" fmla="*/ 24 h 5298672"/>
              <a:gd name="connsiteX7" fmla="*/ 4877334 w 4877455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455" h="5298672">
                <a:moveTo>
                  <a:pt x="4877334" y="5057176"/>
                </a:moveTo>
                <a:cubicBezTo>
                  <a:pt x="4877334" y="5190563"/>
                  <a:pt x="4737375" y="5298696"/>
                  <a:pt x="4564434" y="5298696"/>
                </a:cubicBezTo>
                <a:lnTo>
                  <a:pt x="312839" y="5298696"/>
                </a:lnTo>
                <a:cubicBezTo>
                  <a:pt x="140020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839" y="24"/>
                </a:cubicBezTo>
                <a:lnTo>
                  <a:pt x="4564434" y="24"/>
                </a:lnTo>
                <a:cubicBezTo>
                  <a:pt x="4737253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xmlns="" id="{25B77EC2-0FC8-44C7-A1D0-D1E4E1D0EC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1658" y="845840"/>
            <a:ext cx="4953338" cy="5379300"/>
          </a:xfrm>
          <a:custGeom>
            <a:avLst/>
            <a:gdLst>
              <a:gd name="connsiteX0" fmla="*/ 856 w 4953338"/>
              <a:gd name="connsiteY0" fmla="*/ 139 h 5379300"/>
              <a:gd name="connsiteX1" fmla="*/ 4954194 w 4953338"/>
              <a:gd name="connsiteY1" fmla="*/ 139 h 5379300"/>
              <a:gd name="connsiteX2" fmla="*/ 4954194 w 4953338"/>
              <a:gd name="connsiteY2" fmla="*/ 5379440 h 5379300"/>
              <a:gd name="connsiteX3" fmla="*/ 856 w 4953338"/>
              <a:gd name="connsiteY3" fmla="*/ 5379440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9300">
                <a:moveTo>
                  <a:pt x="856" y="139"/>
                </a:moveTo>
                <a:lnTo>
                  <a:pt x="4954194" y="139"/>
                </a:lnTo>
                <a:lnTo>
                  <a:pt x="4954194" y="5379440"/>
                </a:lnTo>
                <a:lnTo>
                  <a:pt x="856" y="5379440"/>
                </a:lnTo>
                <a:close/>
              </a:path>
            </a:pathLst>
          </a:custGeom>
        </p:spPr>
      </p:pic>
      <p:sp>
        <p:nvSpPr>
          <p:cNvPr id="13" name="شكل حر: شكل 12">
            <a:extLst>
              <a:ext uri="{FF2B5EF4-FFF2-40B4-BE49-F238E27FC236}">
                <a16:creationId xmlns:a16="http://schemas.microsoft.com/office/drawing/2014/main" xmlns="" id="{40695037-9A95-41C9-8DB0-E78E85912848}"/>
              </a:ext>
            </a:extLst>
          </p:cNvPr>
          <p:cNvSpPr/>
          <p:nvPr/>
        </p:nvSpPr>
        <p:spPr>
          <a:xfrm>
            <a:off x="6110847" y="886245"/>
            <a:ext cx="4877638" cy="5298672"/>
          </a:xfrm>
          <a:custGeom>
            <a:avLst/>
            <a:gdLst>
              <a:gd name="connsiteX0" fmla="*/ 4877517 w 4877638"/>
              <a:gd name="connsiteY0" fmla="*/ 5057176 h 5298672"/>
              <a:gd name="connsiteX1" fmla="*/ 4564555 w 4877638"/>
              <a:gd name="connsiteY1" fmla="*/ 5298696 h 5298672"/>
              <a:gd name="connsiteX2" fmla="*/ 312778 w 4877638"/>
              <a:gd name="connsiteY2" fmla="*/ 5298696 h 5298672"/>
              <a:gd name="connsiteX3" fmla="*/ -122 w 4877638"/>
              <a:gd name="connsiteY3" fmla="*/ 5057176 h 5298672"/>
              <a:gd name="connsiteX4" fmla="*/ -122 w 4877638"/>
              <a:gd name="connsiteY4" fmla="*/ 241606 h 5298672"/>
              <a:gd name="connsiteX5" fmla="*/ 312778 w 4877638"/>
              <a:gd name="connsiteY5" fmla="*/ 24 h 5298672"/>
              <a:gd name="connsiteX6" fmla="*/ 4564373 w 4877638"/>
              <a:gd name="connsiteY6" fmla="*/ 24 h 5298672"/>
              <a:gd name="connsiteX7" fmla="*/ 4877334 w 4877638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672">
                <a:moveTo>
                  <a:pt x="4877517" y="5057176"/>
                </a:moveTo>
                <a:cubicBezTo>
                  <a:pt x="4877517" y="5190563"/>
                  <a:pt x="4737558" y="5298696"/>
                  <a:pt x="4564555" y="5298696"/>
                </a:cubicBezTo>
                <a:lnTo>
                  <a:pt x="312778" y="5298696"/>
                </a:lnTo>
                <a:cubicBezTo>
                  <a:pt x="139959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xmlns="" id="{0EDB689B-2FD6-4C64-997B-2C80D6366B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724" y="778903"/>
            <a:ext cx="5044615" cy="5379300"/>
          </a:xfrm>
          <a:custGeom>
            <a:avLst/>
            <a:gdLst>
              <a:gd name="connsiteX0" fmla="*/ 35 w 5044615"/>
              <a:gd name="connsiteY0" fmla="*/ 128 h 5379300"/>
              <a:gd name="connsiteX1" fmla="*/ 5044651 w 5044615"/>
              <a:gd name="connsiteY1" fmla="*/ 128 h 5379300"/>
              <a:gd name="connsiteX2" fmla="*/ 5044651 w 5044615"/>
              <a:gd name="connsiteY2" fmla="*/ 5379429 h 5379300"/>
              <a:gd name="connsiteX3" fmla="*/ 35 w 5044615"/>
              <a:gd name="connsiteY3" fmla="*/ 5379429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44615" h="5379300">
                <a:moveTo>
                  <a:pt x="35" y="128"/>
                </a:moveTo>
                <a:lnTo>
                  <a:pt x="5044651" y="128"/>
                </a:lnTo>
                <a:lnTo>
                  <a:pt x="5044651" y="5379429"/>
                </a:lnTo>
                <a:lnTo>
                  <a:pt x="35" y="5379429"/>
                </a:lnTo>
                <a:close/>
              </a:path>
            </a:pathLst>
          </a:custGeom>
        </p:spPr>
      </p:pic>
      <p:sp>
        <p:nvSpPr>
          <p:cNvPr id="15" name="شكل حر: شكل 14">
            <a:extLst>
              <a:ext uri="{FF2B5EF4-FFF2-40B4-BE49-F238E27FC236}">
                <a16:creationId xmlns:a16="http://schemas.microsoft.com/office/drawing/2014/main" xmlns="" id="{F7DA83E7-5066-40F0-8734-989700964C6D}"/>
              </a:ext>
            </a:extLst>
          </p:cNvPr>
          <p:cNvSpPr/>
          <p:nvPr/>
        </p:nvSpPr>
        <p:spPr>
          <a:xfrm>
            <a:off x="132246" y="298777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SA" b="1" dirty="0">
                <a:solidFill>
                  <a:srgbClr val="002060"/>
                </a:solidFill>
                <a:cs typeface="Barada Reqa" pitchFamily="2" charset="-78"/>
                <a:hlinkClick r:id="rId6" action="ppaction://hlinksldjump"/>
              </a:rPr>
              <a:t>    أمثلة</a:t>
            </a:r>
            <a:endParaRPr lang="ar-SA" b="1" dirty="0">
              <a:solidFill>
                <a:srgbClr val="002060"/>
              </a:solidFill>
              <a:cs typeface="Barada Reqa" pitchFamily="2" charset="-78"/>
            </a:endParaRPr>
          </a:p>
        </p:txBody>
      </p:sp>
      <p:sp>
        <p:nvSpPr>
          <p:cNvPr id="16" name="شكل حر: شكل 15">
            <a:extLst>
              <a:ext uri="{FF2B5EF4-FFF2-40B4-BE49-F238E27FC236}">
                <a16:creationId xmlns:a16="http://schemas.microsoft.com/office/drawing/2014/main" xmlns="" id="{46247ADB-45C7-4204-90FB-20C0F5B120D9}"/>
              </a:ext>
            </a:extLst>
          </p:cNvPr>
          <p:cNvSpPr/>
          <p:nvPr/>
        </p:nvSpPr>
        <p:spPr>
          <a:xfrm>
            <a:off x="132246" y="376704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SA" dirty="0">
                <a:solidFill>
                  <a:srgbClr val="002060"/>
                </a:solidFill>
                <a:cs typeface="Barada Reqa" pitchFamily="2" charset="-78"/>
              </a:rPr>
              <a:t>    </a:t>
            </a:r>
            <a:r>
              <a:rPr lang="ar-SA" b="1" dirty="0">
                <a:solidFill>
                  <a:srgbClr val="002060"/>
                </a:solidFill>
                <a:cs typeface="Barada Reqa" pitchFamily="2" charset="-78"/>
                <a:hlinkClick r:id="rId7" action="ppaction://hlinksldjump"/>
              </a:rPr>
              <a:t>مفاهيم</a:t>
            </a:r>
            <a:endParaRPr lang="ar-SA" b="1" dirty="0">
              <a:solidFill>
                <a:srgbClr val="002060"/>
              </a:solidFill>
              <a:cs typeface="Barada Reqa" pitchFamily="2" charset="-78"/>
            </a:endParaRPr>
          </a:p>
        </p:txBody>
      </p:sp>
      <p:sp>
        <p:nvSpPr>
          <p:cNvPr id="17" name="شكل حر: شكل 16">
            <a:extLst>
              <a:ext uri="{FF2B5EF4-FFF2-40B4-BE49-F238E27FC236}">
                <a16:creationId xmlns:a16="http://schemas.microsoft.com/office/drawing/2014/main" xmlns="" id="{DA770256-93B4-4F95-AD67-D874FF8BAE43}"/>
              </a:ext>
            </a:extLst>
          </p:cNvPr>
          <p:cNvSpPr/>
          <p:nvPr/>
        </p:nvSpPr>
        <p:spPr>
          <a:xfrm>
            <a:off x="144202" y="454631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SA" b="1" dirty="0"/>
              <a:t>     </a:t>
            </a:r>
            <a:r>
              <a:rPr lang="ar-SA" b="1" dirty="0">
                <a:solidFill>
                  <a:srgbClr val="002060"/>
                </a:solidFill>
                <a:cs typeface="Barada Reqa" pitchFamily="2" charset="-78"/>
                <a:hlinkClick r:id="rId8" action="ppaction://hlinksldjump"/>
              </a:rPr>
              <a:t>الواجب</a:t>
            </a:r>
            <a:endParaRPr lang="ar-SA" b="1" dirty="0">
              <a:solidFill>
                <a:srgbClr val="002060"/>
              </a:solidFill>
              <a:cs typeface="Barada Reqa" pitchFamily="2" charset="-78"/>
            </a:endParaRPr>
          </a:p>
        </p:txBody>
      </p:sp>
      <p:sp>
        <p:nvSpPr>
          <p:cNvPr id="18" name="شكل حر: شكل 17">
            <a:extLst>
              <a:ext uri="{FF2B5EF4-FFF2-40B4-BE49-F238E27FC236}">
                <a16:creationId xmlns:a16="http://schemas.microsoft.com/office/drawing/2014/main" xmlns="" id="{A1D48756-3251-4F50-BE04-2F072B8AAE43}"/>
              </a:ext>
            </a:extLst>
          </p:cNvPr>
          <p:cNvSpPr/>
          <p:nvPr/>
        </p:nvSpPr>
        <p:spPr>
          <a:xfrm>
            <a:off x="132246" y="142923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l"/>
            <a:r>
              <a:rPr lang="ar-SA" b="1" dirty="0">
                <a:solidFill>
                  <a:srgbClr val="002060"/>
                </a:solidFill>
                <a:cs typeface="Barada Reqa" pitchFamily="2" charset="-78"/>
                <a:hlinkClick r:id="rId9" action="ppaction://hlinksldjump"/>
              </a:rPr>
              <a:t>التمهيد</a:t>
            </a:r>
            <a:endParaRPr lang="ar-SA" b="1" dirty="0">
              <a:solidFill>
                <a:srgbClr val="002060"/>
              </a:solidFill>
              <a:cs typeface="Barada Reqa" pitchFamily="2" charset="-78"/>
            </a:endParaRPr>
          </a:p>
        </p:txBody>
      </p:sp>
      <p:sp>
        <p:nvSpPr>
          <p:cNvPr id="19" name="شكل حر: شكل 18">
            <a:extLst>
              <a:ext uri="{FF2B5EF4-FFF2-40B4-BE49-F238E27FC236}">
                <a16:creationId xmlns:a16="http://schemas.microsoft.com/office/drawing/2014/main" xmlns="" id="{BD8C3353-F28B-4440-BC0B-BCD2AFF7F920}"/>
              </a:ext>
            </a:extLst>
          </p:cNvPr>
          <p:cNvSpPr/>
          <p:nvPr/>
        </p:nvSpPr>
        <p:spPr>
          <a:xfrm flipH="1">
            <a:off x="10739641" y="222602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r>
              <a:rPr lang="ar-SA" b="1" dirty="0">
                <a:solidFill>
                  <a:srgbClr val="002060"/>
                </a:solidFill>
                <a:cs typeface="Barada Reqa" pitchFamily="2" charset="-78"/>
                <a:hlinkClick r:id="rId10" action="ppaction://hlinksldjump"/>
              </a:rPr>
              <a:t>المفردات</a:t>
            </a:r>
            <a:endParaRPr lang="ar-SA" b="1" dirty="0">
              <a:solidFill>
                <a:srgbClr val="002060"/>
              </a:solidFill>
              <a:cs typeface="Barada Reqa" pitchFamily="2" charset="-78"/>
            </a:endParaRPr>
          </a:p>
        </p:txBody>
      </p:sp>
      <p:sp>
        <p:nvSpPr>
          <p:cNvPr id="20" name="شكل حر: شكل 19">
            <a:extLst>
              <a:ext uri="{FF2B5EF4-FFF2-40B4-BE49-F238E27FC236}">
                <a16:creationId xmlns:a16="http://schemas.microsoft.com/office/drawing/2014/main" xmlns="" id="{974924BC-FFD7-446D-AD32-237A43CD2678}"/>
              </a:ext>
            </a:extLst>
          </p:cNvPr>
          <p:cNvSpPr/>
          <p:nvPr/>
        </p:nvSpPr>
        <p:spPr>
          <a:xfrm>
            <a:off x="1114791" y="817544"/>
            <a:ext cx="4966360" cy="5298732"/>
          </a:xfrm>
          <a:custGeom>
            <a:avLst/>
            <a:gdLst>
              <a:gd name="connsiteX0" fmla="*/ 4966239 w 4966360"/>
              <a:gd name="connsiteY0" fmla="*/ 5057175 h 5298732"/>
              <a:gd name="connsiteX1" fmla="*/ 4653339 w 4966360"/>
              <a:gd name="connsiteY1" fmla="*/ 5298757 h 5298732"/>
              <a:gd name="connsiteX2" fmla="*/ 312778 w 4966360"/>
              <a:gd name="connsiteY2" fmla="*/ 5298757 h 5298732"/>
              <a:gd name="connsiteX3" fmla="*/ -122 w 4966360"/>
              <a:gd name="connsiteY3" fmla="*/ 5057175 h 5298732"/>
              <a:gd name="connsiteX4" fmla="*/ -122 w 4966360"/>
              <a:gd name="connsiteY4" fmla="*/ 241606 h 5298732"/>
              <a:gd name="connsiteX5" fmla="*/ 312778 w 4966360"/>
              <a:gd name="connsiteY5" fmla="*/ 24 h 5298732"/>
              <a:gd name="connsiteX6" fmla="*/ 4653339 w 4966360"/>
              <a:gd name="connsiteY6" fmla="*/ 24 h 5298732"/>
              <a:gd name="connsiteX7" fmla="*/ 4966239 w 4966360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66360" h="5298732">
                <a:moveTo>
                  <a:pt x="4966239" y="5057175"/>
                </a:moveTo>
                <a:cubicBezTo>
                  <a:pt x="4966239" y="5190624"/>
                  <a:pt x="4826279" y="5298757"/>
                  <a:pt x="4653339" y="5298757"/>
                </a:cubicBezTo>
                <a:lnTo>
                  <a:pt x="312778" y="5298757"/>
                </a:lnTo>
                <a:cubicBezTo>
                  <a:pt x="139959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778" y="24"/>
                </a:cubicBezTo>
                <a:lnTo>
                  <a:pt x="4653339" y="24"/>
                </a:lnTo>
                <a:cubicBezTo>
                  <a:pt x="4826158" y="24"/>
                  <a:pt x="4966239" y="108219"/>
                  <a:pt x="4966239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pic>
        <p:nvPicPr>
          <p:cNvPr id="21" name="صورة 20">
            <a:extLst>
              <a:ext uri="{FF2B5EF4-FFF2-40B4-BE49-F238E27FC236}">
                <a16:creationId xmlns:a16="http://schemas.microsoft.com/office/drawing/2014/main" xmlns="" id="{916A4F58-20CF-434B-85F8-2B1D711120A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59488" y="778903"/>
            <a:ext cx="5056786" cy="5379300"/>
          </a:xfrm>
          <a:custGeom>
            <a:avLst/>
            <a:gdLst>
              <a:gd name="connsiteX0" fmla="*/ 854 w 5056786"/>
              <a:gd name="connsiteY0" fmla="*/ 128 h 5379300"/>
              <a:gd name="connsiteX1" fmla="*/ 5057640 w 5056786"/>
              <a:gd name="connsiteY1" fmla="*/ 128 h 5379300"/>
              <a:gd name="connsiteX2" fmla="*/ 5057640 w 5056786"/>
              <a:gd name="connsiteY2" fmla="*/ 5379429 h 5379300"/>
              <a:gd name="connsiteX3" fmla="*/ 854 w 5056786"/>
              <a:gd name="connsiteY3" fmla="*/ 5379429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786" h="5379300">
                <a:moveTo>
                  <a:pt x="854" y="128"/>
                </a:moveTo>
                <a:lnTo>
                  <a:pt x="5057640" y="128"/>
                </a:lnTo>
                <a:lnTo>
                  <a:pt x="5057640" y="5379429"/>
                </a:lnTo>
                <a:lnTo>
                  <a:pt x="854" y="5379429"/>
                </a:lnTo>
                <a:close/>
              </a:path>
            </a:pathLst>
          </a:custGeom>
        </p:spPr>
      </p:pic>
      <p:sp>
        <p:nvSpPr>
          <p:cNvPr id="22" name="شكل حر: شكل 21">
            <a:extLst>
              <a:ext uri="{FF2B5EF4-FFF2-40B4-BE49-F238E27FC236}">
                <a16:creationId xmlns:a16="http://schemas.microsoft.com/office/drawing/2014/main" xmlns="" id="{F938CEB0-62BE-4C0C-9B17-C50412E3151D}"/>
              </a:ext>
            </a:extLst>
          </p:cNvPr>
          <p:cNvSpPr/>
          <p:nvPr/>
        </p:nvSpPr>
        <p:spPr>
          <a:xfrm>
            <a:off x="6096002" y="817544"/>
            <a:ext cx="4981207" cy="5298732"/>
          </a:xfrm>
          <a:custGeom>
            <a:avLst/>
            <a:gdLst>
              <a:gd name="connsiteX0" fmla="*/ 4981086 w 4981207"/>
              <a:gd name="connsiteY0" fmla="*/ 5057175 h 5298732"/>
              <a:gd name="connsiteX1" fmla="*/ 4668187 w 4981207"/>
              <a:gd name="connsiteY1" fmla="*/ 5298757 h 5298732"/>
              <a:gd name="connsiteX2" fmla="*/ 312839 w 4981207"/>
              <a:gd name="connsiteY2" fmla="*/ 5298757 h 5298732"/>
              <a:gd name="connsiteX3" fmla="*/ -122 w 4981207"/>
              <a:gd name="connsiteY3" fmla="*/ 5057175 h 5298732"/>
              <a:gd name="connsiteX4" fmla="*/ -122 w 4981207"/>
              <a:gd name="connsiteY4" fmla="*/ 241606 h 5298732"/>
              <a:gd name="connsiteX5" fmla="*/ 312839 w 4981207"/>
              <a:gd name="connsiteY5" fmla="*/ 24 h 5298732"/>
              <a:gd name="connsiteX6" fmla="*/ 4668187 w 4981207"/>
              <a:gd name="connsiteY6" fmla="*/ 24 h 5298732"/>
              <a:gd name="connsiteX7" fmla="*/ 4981086 w 4981207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81207" h="5298732">
                <a:moveTo>
                  <a:pt x="4981086" y="5057175"/>
                </a:moveTo>
                <a:cubicBezTo>
                  <a:pt x="4981086" y="5190624"/>
                  <a:pt x="4841127" y="5298757"/>
                  <a:pt x="4668187" y="5298757"/>
                </a:cubicBezTo>
                <a:lnTo>
                  <a:pt x="312839" y="5298757"/>
                </a:lnTo>
                <a:cubicBezTo>
                  <a:pt x="140020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839" y="24"/>
                </a:cubicBezTo>
                <a:lnTo>
                  <a:pt x="4668187" y="24"/>
                </a:lnTo>
                <a:cubicBezTo>
                  <a:pt x="4841006" y="24"/>
                  <a:pt x="4981086" y="108219"/>
                  <a:pt x="4981086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pic>
        <p:nvPicPr>
          <p:cNvPr id="23" name="صورة 22">
            <a:extLst>
              <a:ext uri="{FF2B5EF4-FFF2-40B4-BE49-F238E27FC236}">
                <a16:creationId xmlns:a16="http://schemas.microsoft.com/office/drawing/2014/main" xmlns="" id="{A41C731D-F63F-4819-A86B-F56F187569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002" y="711966"/>
            <a:ext cx="4953338" cy="5373215"/>
          </a:xfrm>
          <a:custGeom>
            <a:avLst/>
            <a:gdLst>
              <a:gd name="connsiteX0" fmla="*/ 50 w 4953338"/>
              <a:gd name="connsiteY0" fmla="*/ 117 h 5373215"/>
              <a:gd name="connsiteX1" fmla="*/ 4953388 w 4953338"/>
              <a:gd name="connsiteY1" fmla="*/ 117 h 5373215"/>
              <a:gd name="connsiteX2" fmla="*/ 4953388 w 4953338"/>
              <a:gd name="connsiteY2" fmla="*/ 5373333 h 5373215"/>
              <a:gd name="connsiteX3" fmla="*/ 50 w 4953338"/>
              <a:gd name="connsiteY3" fmla="*/ 5373333 h 5373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3215">
                <a:moveTo>
                  <a:pt x="50" y="117"/>
                </a:moveTo>
                <a:lnTo>
                  <a:pt x="4953388" y="117"/>
                </a:lnTo>
                <a:lnTo>
                  <a:pt x="4953388" y="5373333"/>
                </a:lnTo>
                <a:lnTo>
                  <a:pt x="50" y="5373333"/>
                </a:lnTo>
                <a:close/>
              </a:path>
            </a:pathLst>
          </a:custGeom>
        </p:spPr>
      </p:pic>
      <p:sp>
        <p:nvSpPr>
          <p:cNvPr id="24" name="شكل حر: شكل 23">
            <a:extLst>
              <a:ext uri="{FF2B5EF4-FFF2-40B4-BE49-F238E27FC236}">
                <a16:creationId xmlns:a16="http://schemas.microsoft.com/office/drawing/2014/main" xmlns="" id="{667B6AFE-2760-4D0F-AEC2-B2BEF895A026}"/>
              </a:ext>
            </a:extLst>
          </p:cNvPr>
          <p:cNvSpPr/>
          <p:nvPr/>
        </p:nvSpPr>
        <p:spPr>
          <a:xfrm>
            <a:off x="1203215" y="748899"/>
            <a:ext cx="4877638" cy="5298733"/>
          </a:xfrm>
          <a:custGeom>
            <a:avLst/>
            <a:gdLst>
              <a:gd name="connsiteX0" fmla="*/ 4877517 w 4877638"/>
              <a:gd name="connsiteY0" fmla="*/ 5057176 h 5298733"/>
              <a:gd name="connsiteX1" fmla="*/ 4564556 w 4877638"/>
              <a:gd name="connsiteY1" fmla="*/ 5298757 h 5298733"/>
              <a:gd name="connsiteX2" fmla="*/ 312778 w 4877638"/>
              <a:gd name="connsiteY2" fmla="*/ 5298757 h 5298733"/>
              <a:gd name="connsiteX3" fmla="*/ -122 w 4877638"/>
              <a:gd name="connsiteY3" fmla="*/ 5057176 h 5298733"/>
              <a:gd name="connsiteX4" fmla="*/ -122 w 4877638"/>
              <a:gd name="connsiteY4" fmla="*/ 241606 h 5298733"/>
              <a:gd name="connsiteX5" fmla="*/ 312778 w 4877638"/>
              <a:gd name="connsiteY5" fmla="*/ 24 h 5298733"/>
              <a:gd name="connsiteX6" fmla="*/ 4564373 w 4877638"/>
              <a:gd name="connsiteY6" fmla="*/ 24 h 5298733"/>
              <a:gd name="connsiteX7" fmla="*/ 4877334 w 4877638"/>
              <a:gd name="connsiteY7" fmla="*/ 241606 h 5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733">
                <a:moveTo>
                  <a:pt x="4877517" y="5057176"/>
                </a:moveTo>
                <a:cubicBezTo>
                  <a:pt x="4877517" y="5190563"/>
                  <a:pt x="4737558" y="5298757"/>
                  <a:pt x="4564556" y="5298757"/>
                </a:cubicBezTo>
                <a:lnTo>
                  <a:pt x="312778" y="5298757"/>
                </a:lnTo>
                <a:cubicBezTo>
                  <a:pt x="139959" y="5298757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5" name="شكل حر: شكل 24">
            <a:extLst>
              <a:ext uri="{FF2B5EF4-FFF2-40B4-BE49-F238E27FC236}">
                <a16:creationId xmlns:a16="http://schemas.microsoft.com/office/drawing/2014/main" xmlns="" id="{61427BA4-B7EC-4B84-A540-5B2C4FAA923D}"/>
              </a:ext>
            </a:extLst>
          </p:cNvPr>
          <p:cNvSpPr/>
          <p:nvPr/>
        </p:nvSpPr>
        <p:spPr>
          <a:xfrm>
            <a:off x="1559983" y="1322127"/>
            <a:ext cx="4274353" cy="608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6" name="شكل حر: شكل 25">
            <a:extLst>
              <a:ext uri="{FF2B5EF4-FFF2-40B4-BE49-F238E27FC236}">
                <a16:creationId xmlns:a16="http://schemas.microsoft.com/office/drawing/2014/main" xmlns="" id="{7CED8840-8273-41C1-8F0F-8F3A21A74064}"/>
              </a:ext>
            </a:extLst>
          </p:cNvPr>
          <p:cNvSpPr/>
          <p:nvPr/>
        </p:nvSpPr>
        <p:spPr>
          <a:xfrm>
            <a:off x="1559983" y="1754175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7" name="شكل حر: شكل 26">
            <a:extLst>
              <a:ext uri="{FF2B5EF4-FFF2-40B4-BE49-F238E27FC236}">
                <a16:creationId xmlns:a16="http://schemas.microsoft.com/office/drawing/2014/main" xmlns="" id="{D68EAC5B-ABD1-4A06-A5EA-2859608B074F}"/>
              </a:ext>
            </a:extLst>
          </p:cNvPr>
          <p:cNvSpPr/>
          <p:nvPr/>
        </p:nvSpPr>
        <p:spPr>
          <a:xfrm>
            <a:off x="1559983" y="2047116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8" name="شكل حر: شكل 27">
            <a:extLst>
              <a:ext uri="{FF2B5EF4-FFF2-40B4-BE49-F238E27FC236}">
                <a16:creationId xmlns:a16="http://schemas.microsoft.com/office/drawing/2014/main" xmlns="" id="{29B1B347-1CB9-4D7F-8ABD-8134356C9703}"/>
              </a:ext>
            </a:extLst>
          </p:cNvPr>
          <p:cNvSpPr/>
          <p:nvPr/>
        </p:nvSpPr>
        <p:spPr>
          <a:xfrm>
            <a:off x="1559983" y="2340056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9" name="شكل حر: شكل 28">
            <a:extLst>
              <a:ext uri="{FF2B5EF4-FFF2-40B4-BE49-F238E27FC236}">
                <a16:creationId xmlns:a16="http://schemas.microsoft.com/office/drawing/2014/main" xmlns="" id="{7BAA95AF-AF5C-46CC-8962-5A759BC894F2}"/>
              </a:ext>
            </a:extLst>
          </p:cNvPr>
          <p:cNvSpPr/>
          <p:nvPr/>
        </p:nvSpPr>
        <p:spPr>
          <a:xfrm>
            <a:off x="1559983" y="2647662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0" name="شكل حر: شكل 29">
            <a:extLst>
              <a:ext uri="{FF2B5EF4-FFF2-40B4-BE49-F238E27FC236}">
                <a16:creationId xmlns:a16="http://schemas.microsoft.com/office/drawing/2014/main" xmlns="" id="{AEF188ED-3313-4EB9-A53E-100308F4823A}"/>
              </a:ext>
            </a:extLst>
          </p:cNvPr>
          <p:cNvSpPr/>
          <p:nvPr/>
        </p:nvSpPr>
        <p:spPr>
          <a:xfrm>
            <a:off x="1559983" y="2940603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1" name="شكل حر: شكل 30">
            <a:extLst>
              <a:ext uri="{FF2B5EF4-FFF2-40B4-BE49-F238E27FC236}">
                <a16:creationId xmlns:a16="http://schemas.microsoft.com/office/drawing/2014/main" xmlns="" id="{542FC14B-D294-4D57-8F87-7671F1BC66E7}"/>
              </a:ext>
            </a:extLst>
          </p:cNvPr>
          <p:cNvSpPr/>
          <p:nvPr/>
        </p:nvSpPr>
        <p:spPr>
          <a:xfrm>
            <a:off x="1559983" y="3233543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2" name="شكل حر: شكل 31">
            <a:extLst>
              <a:ext uri="{FF2B5EF4-FFF2-40B4-BE49-F238E27FC236}">
                <a16:creationId xmlns:a16="http://schemas.microsoft.com/office/drawing/2014/main" xmlns="" id="{43532EE6-4472-4B68-AA83-9E4A6CAB05D3}"/>
              </a:ext>
            </a:extLst>
          </p:cNvPr>
          <p:cNvSpPr/>
          <p:nvPr/>
        </p:nvSpPr>
        <p:spPr>
          <a:xfrm>
            <a:off x="1559983" y="3526484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3" name="شكل حر: شكل 32">
            <a:extLst>
              <a:ext uri="{FF2B5EF4-FFF2-40B4-BE49-F238E27FC236}">
                <a16:creationId xmlns:a16="http://schemas.microsoft.com/office/drawing/2014/main" xmlns="" id="{FB9DD963-DB57-4AE6-B008-29622083FF41}"/>
              </a:ext>
            </a:extLst>
          </p:cNvPr>
          <p:cNvSpPr/>
          <p:nvPr/>
        </p:nvSpPr>
        <p:spPr>
          <a:xfrm>
            <a:off x="1559983" y="3834029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4" name="شكل حر: شكل 33">
            <a:extLst>
              <a:ext uri="{FF2B5EF4-FFF2-40B4-BE49-F238E27FC236}">
                <a16:creationId xmlns:a16="http://schemas.microsoft.com/office/drawing/2014/main" xmlns="" id="{A595230A-4EFC-44BF-9F97-C891B7F3F346}"/>
              </a:ext>
            </a:extLst>
          </p:cNvPr>
          <p:cNvSpPr/>
          <p:nvPr/>
        </p:nvSpPr>
        <p:spPr>
          <a:xfrm>
            <a:off x="1559983" y="4126970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5" name="شكل حر: شكل 34">
            <a:extLst>
              <a:ext uri="{FF2B5EF4-FFF2-40B4-BE49-F238E27FC236}">
                <a16:creationId xmlns:a16="http://schemas.microsoft.com/office/drawing/2014/main" xmlns="" id="{30A74DDE-6C00-4651-B1F3-030C30FAA036}"/>
              </a:ext>
            </a:extLst>
          </p:cNvPr>
          <p:cNvSpPr/>
          <p:nvPr/>
        </p:nvSpPr>
        <p:spPr>
          <a:xfrm>
            <a:off x="1559983" y="4419911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6" name="شكل حر: شكل 35">
            <a:extLst>
              <a:ext uri="{FF2B5EF4-FFF2-40B4-BE49-F238E27FC236}">
                <a16:creationId xmlns:a16="http://schemas.microsoft.com/office/drawing/2014/main" xmlns="" id="{99BC5CC7-55B8-4EBC-91A8-329E2D21D314}"/>
              </a:ext>
            </a:extLst>
          </p:cNvPr>
          <p:cNvSpPr/>
          <p:nvPr/>
        </p:nvSpPr>
        <p:spPr>
          <a:xfrm>
            <a:off x="1559983" y="4712851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7" name="شكل حر: شكل 36">
            <a:extLst>
              <a:ext uri="{FF2B5EF4-FFF2-40B4-BE49-F238E27FC236}">
                <a16:creationId xmlns:a16="http://schemas.microsoft.com/office/drawing/2014/main" xmlns="" id="{A98F0A92-341F-4311-9A90-191732C446F7}"/>
              </a:ext>
            </a:extLst>
          </p:cNvPr>
          <p:cNvSpPr/>
          <p:nvPr/>
        </p:nvSpPr>
        <p:spPr>
          <a:xfrm>
            <a:off x="1559983" y="5020457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8" name="شكل حر: شكل 37">
            <a:extLst>
              <a:ext uri="{FF2B5EF4-FFF2-40B4-BE49-F238E27FC236}">
                <a16:creationId xmlns:a16="http://schemas.microsoft.com/office/drawing/2014/main" xmlns="" id="{C1581D09-05D8-4E16-B353-18D39796F363}"/>
              </a:ext>
            </a:extLst>
          </p:cNvPr>
          <p:cNvSpPr/>
          <p:nvPr/>
        </p:nvSpPr>
        <p:spPr>
          <a:xfrm>
            <a:off x="1559983" y="5313398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9" name="شكل حر: شكل 38">
            <a:extLst>
              <a:ext uri="{FF2B5EF4-FFF2-40B4-BE49-F238E27FC236}">
                <a16:creationId xmlns:a16="http://schemas.microsoft.com/office/drawing/2014/main" xmlns="" id="{4A994918-6A6E-4711-BDDE-6A75653542B0}"/>
              </a:ext>
            </a:extLst>
          </p:cNvPr>
          <p:cNvSpPr/>
          <p:nvPr/>
        </p:nvSpPr>
        <p:spPr>
          <a:xfrm>
            <a:off x="1559983" y="5671389"/>
            <a:ext cx="4274353" cy="608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0" name="شكل حر: شكل 39">
            <a:extLst>
              <a:ext uri="{FF2B5EF4-FFF2-40B4-BE49-F238E27FC236}">
                <a16:creationId xmlns:a16="http://schemas.microsoft.com/office/drawing/2014/main" xmlns="" id="{F733C190-7C01-48A6-8313-BAB73F1B44B0}"/>
              </a:ext>
            </a:extLst>
          </p:cNvPr>
          <p:cNvSpPr/>
          <p:nvPr/>
        </p:nvSpPr>
        <p:spPr>
          <a:xfrm>
            <a:off x="6464639" y="1322127"/>
            <a:ext cx="4274353" cy="608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1" name="شكل حر: شكل 40">
            <a:extLst>
              <a:ext uri="{FF2B5EF4-FFF2-40B4-BE49-F238E27FC236}">
                <a16:creationId xmlns:a16="http://schemas.microsoft.com/office/drawing/2014/main" xmlns="" id="{E1273402-18E3-4255-B0FE-709A3F6B453E}"/>
              </a:ext>
            </a:extLst>
          </p:cNvPr>
          <p:cNvSpPr/>
          <p:nvPr/>
        </p:nvSpPr>
        <p:spPr>
          <a:xfrm>
            <a:off x="6464639" y="5671389"/>
            <a:ext cx="4274353" cy="608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2" name="شكل حر: شكل 41">
            <a:extLst>
              <a:ext uri="{FF2B5EF4-FFF2-40B4-BE49-F238E27FC236}">
                <a16:creationId xmlns:a16="http://schemas.microsoft.com/office/drawing/2014/main" xmlns="" id="{9D1CCC14-96A4-41EC-979C-8D949F9D1136}"/>
              </a:ext>
            </a:extLst>
          </p:cNvPr>
          <p:cNvSpPr/>
          <p:nvPr/>
        </p:nvSpPr>
        <p:spPr>
          <a:xfrm>
            <a:off x="6464639" y="1754175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3" name="شكل حر: شكل 42">
            <a:extLst>
              <a:ext uri="{FF2B5EF4-FFF2-40B4-BE49-F238E27FC236}">
                <a16:creationId xmlns:a16="http://schemas.microsoft.com/office/drawing/2014/main" xmlns="" id="{42C92EE8-2C9D-4547-9C8D-7E5FC2E13E61}"/>
              </a:ext>
            </a:extLst>
          </p:cNvPr>
          <p:cNvSpPr/>
          <p:nvPr/>
        </p:nvSpPr>
        <p:spPr>
          <a:xfrm>
            <a:off x="6464639" y="2047116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4" name="شكل حر: شكل 43">
            <a:extLst>
              <a:ext uri="{FF2B5EF4-FFF2-40B4-BE49-F238E27FC236}">
                <a16:creationId xmlns:a16="http://schemas.microsoft.com/office/drawing/2014/main" xmlns="" id="{F4E86EDC-CE74-4868-A329-2BC09877F15B}"/>
              </a:ext>
            </a:extLst>
          </p:cNvPr>
          <p:cNvSpPr/>
          <p:nvPr/>
        </p:nvSpPr>
        <p:spPr>
          <a:xfrm>
            <a:off x="6464639" y="2340056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5" name="شكل حر: شكل 44">
            <a:extLst>
              <a:ext uri="{FF2B5EF4-FFF2-40B4-BE49-F238E27FC236}">
                <a16:creationId xmlns:a16="http://schemas.microsoft.com/office/drawing/2014/main" xmlns="" id="{55823227-0E8F-49C7-8010-E4927EDEB3DF}"/>
              </a:ext>
            </a:extLst>
          </p:cNvPr>
          <p:cNvSpPr/>
          <p:nvPr/>
        </p:nvSpPr>
        <p:spPr>
          <a:xfrm>
            <a:off x="6464639" y="2647662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6" name="شكل حر: شكل 45">
            <a:extLst>
              <a:ext uri="{FF2B5EF4-FFF2-40B4-BE49-F238E27FC236}">
                <a16:creationId xmlns:a16="http://schemas.microsoft.com/office/drawing/2014/main" xmlns="" id="{68D40CE4-FB77-4E66-A239-C6CE6BD43742}"/>
              </a:ext>
            </a:extLst>
          </p:cNvPr>
          <p:cNvSpPr/>
          <p:nvPr/>
        </p:nvSpPr>
        <p:spPr>
          <a:xfrm>
            <a:off x="6464639" y="2940603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7" name="شكل حر: شكل 46">
            <a:extLst>
              <a:ext uri="{FF2B5EF4-FFF2-40B4-BE49-F238E27FC236}">
                <a16:creationId xmlns:a16="http://schemas.microsoft.com/office/drawing/2014/main" xmlns="" id="{242B89EF-5010-4C47-82A8-A3B1B714C156}"/>
              </a:ext>
            </a:extLst>
          </p:cNvPr>
          <p:cNvSpPr/>
          <p:nvPr/>
        </p:nvSpPr>
        <p:spPr>
          <a:xfrm>
            <a:off x="6464639" y="3234247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8" name="شكل حر: شكل 47">
            <a:extLst>
              <a:ext uri="{FF2B5EF4-FFF2-40B4-BE49-F238E27FC236}">
                <a16:creationId xmlns:a16="http://schemas.microsoft.com/office/drawing/2014/main" xmlns="" id="{D5241AA9-80B0-402F-A37D-D3367C8F4450}"/>
              </a:ext>
            </a:extLst>
          </p:cNvPr>
          <p:cNvSpPr/>
          <p:nvPr/>
        </p:nvSpPr>
        <p:spPr>
          <a:xfrm>
            <a:off x="6464639" y="3526484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9" name="شكل حر: شكل 48">
            <a:extLst>
              <a:ext uri="{FF2B5EF4-FFF2-40B4-BE49-F238E27FC236}">
                <a16:creationId xmlns:a16="http://schemas.microsoft.com/office/drawing/2014/main" xmlns="" id="{8DCD380B-4812-4BFA-80DC-EBBB5CE96D32}"/>
              </a:ext>
            </a:extLst>
          </p:cNvPr>
          <p:cNvSpPr/>
          <p:nvPr/>
        </p:nvSpPr>
        <p:spPr>
          <a:xfrm>
            <a:off x="6464639" y="3834029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50" name="شكل حر: شكل 49">
            <a:extLst>
              <a:ext uri="{FF2B5EF4-FFF2-40B4-BE49-F238E27FC236}">
                <a16:creationId xmlns:a16="http://schemas.microsoft.com/office/drawing/2014/main" xmlns="" id="{5209B629-691B-4290-BAA1-9AD1535B5244}"/>
              </a:ext>
            </a:extLst>
          </p:cNvPr>
          <p:cNvSpPr/>
          <p:nvPr/>
        </p:nvSpPr>
        <p:spPr>
          <a:xfrm>
            <a:off x="6464639" y="4126970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51" name="شكل حر: شكل 50">
            <a:extLst>
              <a:ext uri="{FF2B5EF4-FFF2-40B4-BE49-F238E27FC236}">
                <a16:creationId xmlns:a16="http://schemas.microsoft.com/office/drawing/2014/main" xmlns="" id="{3BE09084-2B0C-461F-822E-E32E53C391AF}"/>
              </a:ext>
            </a:extLst>
          </p:cNvPr>
          <p:cNvSpPr/>
          <p:nvPr/>
        </p:nvSpPr>
        <p:spPr>
          <a:xfrm>
            <a:off x="6464639" y="4419911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52" name="شكل حر: شكل 51">
            <a:extLst>
              <a:ext uri="{FF2B5EF4-FFF2-40B4-BE49-F238E27FC236}">
                <a16:creationId xmlns:a16="http://schemas.microsoft.com/office/drawing/2014/main" xmlns="" id="{3AD2B52F-E9CB-4565-A9B7-E274F4E4C8A9}"/>
              </a:ext>
            </a:extLst>
          </p:cNvPr>
          <p:cNvSpPr/>
          <p:nvPr/>
        </p:nvSpPr>
        <p:spPr>
          <a:xfrm>
            <a:off x="6464639" y="4712851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53" name="شكل حر: شكل 52">
            <a:extLst>
              <a:ext uri="{FF2B5EF4-FFF2-40B4-BE49-F238E27FC236}">
                <a16:creationId xmlns:a16="http://schemas.microsoft.com/office/drawing/2014/main" xmlns="" id="{27E9294E-AC6D-499C-853F-DFD9D53C9468}"/>
              </a:ext>
            </a:extLst>
          </p:cNvPr>
          <p:cNvSpPr/>
          <p:nvPr/>
        </p:nvSpPr>
        <p:spPr>
          <a:xfrm>
            <a:off x="6464639" y="5020457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54" name="شكل حر: شكل 53">
            <a:extLst>
              <a:ext uri="{FF2B5EF4-FFF2-40B4-BE49-F238E27FC236}">
                <a16:creationId xmlns:a16="http://schemas.microsoft.com/office/drawing/2014/main" xmlns="" id="{4EC0AB98-36DE-4BA4-B325-E71B999CC74E}"/>
              </a:ext>
            </a:extLst>
          </p:cNvPr>
          <p:cNvSpPr/>
          <p:nvPr/>
        </p:nvSpPr>
        <p:spPr>
          <a:xfrm>
            <a:off x="6464639" y="5313398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pic>
        <p:nvPicPr>
          <p:cNvPr id="55" name="صورة 54">
            <a:extLst>
              <a:ext uri="{FF2B5EF4-FFF2-40B4-BE49-F238E27FC236}">
                <a16:creationId xmlns:a16="http://schemas.microsoft.com/office/drawing/2014/main" xmlns="" id="{3FE6F7A9-B03F-4377-99A9-4099C5F32D78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10"/>
          <a:stretch/>
        </p:blipFill>
        <p:spPr>
          <a:xfrm>
            <a:off x="5900891" y="787954"/>
            <a:ext cx="456646" cy="5321143"/>
          </a:xfrm>
          <a:prstGeom prst="rect">
            <a:avLst/>
          </a:prstGeom>
        </p:spPr>
      </p:pic>
      <p:sp>
        <p:nvSpPr>
          <p:cNvPr id="56" name="مربع نص 55">
            <a:extLst>
              <a:ext uri="{FF2B5EF4-FFF2-40B4-BE49-F238E27FC236}">
                <a16:creationId xmlns:a16="http://schemas.microsoft.com/office/drawing/2014/main" xmlns="" id="{CA057E48-B09B-4D1D-AA6F-422DC71A9D45}"/>
              </a:ext>
            </a:extLst>
          </p:cNvPr>
          <p:cNvSpPr txBox="1"/>
          <p:nvPr/>
        </p:nvSpPr>
        <p:spPr>
          <a:xfrm>
            <a:off x="9674852" y="5705770"/>
            <a:ext cx="979749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dirty="0">
                <a:solidFill>
                  <a:srgbClr val="E3A06B"/>
                </a:solidFill>
                <a:cs typeface="AdvertisingLight" pitchFamily="2" charset="-78"/>
              </a:rPr>
              <a:t>3</a:t>
            </a:r>
            <a:endParaRPr lang="ar-EG" sz="1600" dirty="0">
              <a:solidFill>
                <a:srgbClr val="E3A06B"/>
              </a:solidFill>
              <a:cs typeface="AdvertisingLight" pitchFamily="2" charset="-78"/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xmlns="" id="{08043E81-98EB-40C1-A5CE-612208A25FF3}"/>
              </a:ext>
            </a:extLst>
          </p:cNvPr>
          <p:cNvSpPr txBox="1"/>
          <p:nvPr/>
        </p:nvSpPr>
        <p:spPr>
          <a:xfrm>
            <a:off x="4718018" y="5708300"/>
            <a:ext cx="979749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dirty="0">
                <a:solidFill>
                  <a:srgbClr val="E3A06B"/>
                </a:solidFill>
                <a:cs typeface="AdvertisingLight" pitchFamily="2" charset="-78"/>
              </a:rPr>
              <a:t>4</a:t>
            </a:r>
            <a:endParaRPr lang="ar-EG" sz="1600" dirty="0">
              <a:solidFill>
                <a:srgbClr val="E3A06B"/>
              </a:solidFill>
              <a:cs typeface="AdvertisingLight" pitchFamily="2" charset="-78"/>
            </a:endParaRPr>
          </a:p>
        </p:txBody>
      </p:sp>
      <p:sp>
        <p:nvSpPr>
          <p:cNvPr id="58" name="مستطيل 57">
            <a:extLst>
              <a:ext uri="{FF2B5EF4-FFF2-40B4-BE49-F238E27FC236}">
                <a16:creationId xmlns:a16="http://schemas.microsoft.com/office/drawing/2014/main" xmlns="" id="{BD0A99DB-3E00-441E-AA28-17C78314A197}"/>
              </a:ext>
            </a:extLst>
          </p:cNvPr>
          <p:cNvSpPr/>
          <p:nvPr/>
        </p:nvSpPr>
        <p:spPr>
          <a:xfrm>
            <a:off x="9712690" y="994926"/>
            <a:ext cx="1179131" cy="388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>
                    <a:lumMod val="95000"/>
                    <a:lumOff val="5000"/>
                  </a:schemeClr>
                </a:solidFill>
                <a:cs typeface="Barada Reqa" pitchFamily="2" charset="-78"/>
              </a:rPr>
              <a:t>المفردات</a:t>
            </a:r>
          </a:p>
        </p:txBody>
      </p:sp>
      <p:pic>
        <p:nvPicPr>
          <p:cNvPr id="70" name="صورة 69">
            <a:extLst>
              <a:ext uri="{FF2B5EF4-FFF2-40B4-BE49-F238E27FC236}">
                <a16:creationId xmlns:a16="http://schemas.microsoft.com/office/drawing/2014/main" xmlns="" id="{8E6EF69B-983E-4091-9DDC-446682EEEEB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-1000"/>
                    </a14:imgEffect>
                    <a14:imgEffect>
                      <a14:saturation sat="73000"/>
                    </a14:imgEffect>
                    <a14:imgEffect>
                      <a14:brightnessContrast contras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9454" y="1386662"/>
            <a:ext cx="1894182" cy="971097"/>
          </a:xfrm>
          <a:prstGeom prst="rect">
            <a:avLst/>
          </a:prstGeom>
          <a:effectLst>
            <a:glow>
              <a:schemeClr val="bg1"/>
            </a:glow>
            <a:reflection endPos="20000" dist="50800" dir="5400000" sy="-100000" algn="bl" rotWithShape="0"/>
          </a:effectLst>
        </p:spPr>
      </p:pic>
      <p:sp>
        <p:nvSpPr>
          <p:cNvPr id="71" name="مستطيل 70">
            <a:extLst>
              <a:ext uri="{FF2B5EF4-FFF2-40B4-BE49-F238E27FC236}">
                <a16:creationId xmlns:a16="http://schemas.microsoft.com/office/drawing/2014/main" xmlns="" id="{B3F16309-8FA1-4CC6-BBA0-347F7BC03BE0}"/>
              </a:ext>
            </a:extLst>
          </p:cNvPr>
          <p:cNvSpPr/>
          <p:nvPr/>
        </p:nvSpPr>
        <p:spPr>
          <a:xfrm>
            <a:off x="6880332" y="1226659"/>
            <a:ext cx="1894182" cy="7031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>
                <a:solidFill>
                  <a:srgbClr val="C00000"/>
                </a:solidFill>
                <a:cs typeface="Barada Reqa" pitchFamily="2" charset="-78"/>
              </a:rPr>
              <a:t>وحيدة الحد</a:t>
            </a:r>
          </a:p>
        </p:txBody>
      </p:sp>
      <p:sp>
        <p:nvSpPr>
          <p:cNvPr id="72" name="مستطيل 71">
            <a:extLst>
              <a:ext uri="{FF2B5EF4-FFF2-40B4-BE49-F238E27FC236}">
                <a16:creationId xmlns:a16="http://schemas.microsoft.com/office/drawing/2014/main" xmlns="" id="{E6759204-5AB7-4BE7-AE2C-986FFD6D2627}"/>
              </a:ext>
            </a:extLst>
          </p:cNvPr>
          <p:cNvSpPr/>
          <p:nvPr/>
        </p:nvSpPr>
        <p:spPr>
          <a:xfrm>
            <a:off x="6315918" y="2092866"/>
            <a:ext cx="2949568" cy="5863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accent6">
                    <a:lumMod val="50000"/>
                  </a:schemeClr>
                </a:solidFill>
                <a:cs typeface="Barada Reqa" pitchFamily="2" charset="-78"/>
              </a:rPr>
              <a:t>هي عبارة رياضية قد تكون :</a:t>
            </a:r>
          </a:p>
        </p:txBody>
      </p:sp>
      <p:grpSp>
        <p:nvGrpSpPr>
          <p:cNvPr id="77" name="مجموعة 76">
            <a:extLst>
              <a:ext uri="{FF2B5EF4-FFF2-40B4-BE49-F238E27FC236}">
                <a16:creationId xmlns:a16="http://schemas.microsoft.com/office/drawing/2014/main" xmlns="" id="{67CAE3BA-F8EC-45D7-8CF1-0444F167F80A}"/>
              </a:ext>
            </a:extLst>
          </p:cNvPr>
          <p:cNvGrpSpPr/>
          <p:nvPr/>
        </p:nvGrpSpPr>
        <p:grpSpPr>
          <a:xfrm>
            <a:off x="8409533" y="2590522"/>
            <a:ext cx="1629450" cy="914400"/>
            <a:chOff x="8397095" y="2409346"/>
            <a:chExt cx="1629450" cy="914400"/>
          </a:xfrm>
        </p:grpSpPr>
        <p:cxnSp>
          <p:nvCxnSpPr>
            <p:cNvPr id="74" name="رابط كسهم مستقيم 73">
              <a:extLst>
                <a:ext uri="{FF2B5EF4-FFF2-40B4-BE49-F238E27FC236}">
                  <a16:creationId xmlns:a16="http://schemas.microsoft.com/office/drawing/2014/main" xmlns="" id="{09FE41DC-B952-4A50-8A03-E0FC032A315D}"/>
                </a:ext>
              </a:extLst>
            </p:cNvPr>
            <p:cNvCxnSpPr>
              <a:cxnSpLocks/>
            </p:cNvCxnSpPr>
            <p:nvPr/>
          </p:nvCxnSpPr>
          <p:spPr>
            <a:xfrm>
              <a:off x="8397095" y="2680823"/>
              <a:ext cx="754838" cy="141847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مستطيل 75">
              <a:extLst>
                <a:ext uri="{FF2B5EF4-FFF2-40B4-BE49-F238E27FC236}">
                  <a16:creationId xmlns:a16="http://schemas.microsoft.com/office/drawing/2014/main" xmlns="" id="{1B67FC82-8746-4B2D-BE82-8FE130914588}"/>
                </a:ext>
              </a:extLst>
            </p:cNvPr>
            <p:cNvSpPr/>
            <p:nvPr/>
          </p:nvSpPr>
          <p:spPr>
            <a:xfrm>
              <a:off x="8993393" y="2409346"/>
              <a:ext cx="1033152" cy="914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400" dirty="0">
                  <a:solidFill>
                    <a:schemeClr val="accent6">
                      <a:lumMod val="75000"/>
                    </a:schemeClr>
                  </a:solidFill>
                  <a:cs typeface="Barada Reqa" pitchFamily="2" charset="-78"/>
                </a:rPr>
                <a:t>عددا ً</a:t>
              </a:r>
              <a:endParaRPr lang="ar-SA" sz="2400" dirty="0">
                <a:cs typeface="Barada Reqa" pitchFamily="2" charset="-78"/>
              </a:endParaRPr>
            </a:p>
          </p:txBody>
        </p:sp>
      </p:grpSp>
      <p:grpSp>
        <p:nvGrpSpPr>
          <p:cNvPr id="78" name="مجموعة 77">
            <a:extLst>
              <a:ext uri="{FF2B5EF4-FFF2-40B4-BE49-F238E27FC236}">
                <a16:creationId xmlns:a16="http://schemas.microsoft.com/office/drawing/2014/main" xmlns="" id="{DE208CD1-98CC-46A7-9B8A-23A7C005D0A0}"/>
              </a:ext>
            </a:extLst>
          </p:cNvPr>
          <p:cNvGrpSpPr/>
          <p:nvPr/>
        </p:nvGrpSpPr>
        <p:grpSpPr>
          <a:xfrm rot="3702524">
            <a:off x="7915247" y="3128501"/>
            <a:ext cx="1314838" cy="796200"/>
            <a:chOff x="8397095" y="2468447"/>
            <a:chExt cx="1706138" cy="796200"/>
          </a:xfrm>
        </p:grpSpPr>
        <p:cxnSp>
          <p:nvCxnSpPr>
            <p:cNvPr id="79" name="رابط كسهم مستقيم 78">
              <a:extLst>
                <a:ext uri="{FF2B5EF4-FFF2-40B4-BE49-F238E27FC236}">
                  <a16:creationId xmlns:a16="http://schemas.microsoft.com/office/drawing/2014/main" xmlns="" id="{3E20480E-AFAF-471D-9CCF-C41B8A7ACBB5}"/>
                </a:ext>
              </a:extLst>
            </p:cNvPr>
            <p:cNvCxnSpPr>
              <a:cxnSpLocks/>
            </p:cNvCxnSpPr>
            <p:nvPr/>
          </p:nvCxnSpPr>
          <p:spPr>
            <a:xfrm>
              <a:off x="8397095" y="2680823"/>
              <a:ext cx="754838" cy="141847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مستطيل 79">
              <a:extLst>
                <a:ext uri="{FF2B5EF4-FFF2-40B4-BE49-F238E27FC236}">
                  <a16:creationId xmlns:a16="http://schemas.microsoft.com/office/drawing/2014/main" xmlns="" id="{26E96064-4E1C-43F3-9731-B31960DFFF92}"/>
                </a:ext>
              </a:extLst>
            </p:cNvPr>
            <p:cNvSpPr/>
            <p:nvPr/>
          </p:nvSpPr>
          <p:spPr>
            <a:xfrm rot="17897476">
              <a:off x="9111869" y="2273282"/>
              <a:ext cx="796200" cy="118652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400" dirty="0">
                  <a:solidFill>
                    <a:srgbClr val="006600"/>
                  </a:solidFill>
                  <a:cs typeface="Barada Reqa" pitchFamily="2" charset="-78"/>
                </a:rPr>
                <a:t>متغيرا</a:t>
              </a:r>
              <a:r>
                <a:rPr lang="ar-SA" sz="2400" dirty="0">
                  <a:solidFill>
                    <a:schemeClr val="accent6">
                      <a:lumMod val="75000"/>
                    </a:schemeClr>
                  </a:solidFill>
                  <a:cs typeface="Barada Reqa" pitchFamily="2" charset="-78"/>
                </a:rPr>
                <a:t> ً</a:t>
              </a:r>
              <a:endParaRPr lang="ar-SA" sz="2400" dirty="0">
                <a:cs typeface="Barada Reqa" pitchFamily="2" charset="-78"/>
              </a:endParaRPr>
            </a:p>
          </p:txBody>
        </p:sp>
      </p:grpSp>
      <p:grpSp>
        <p:nvGrpSpPr>
          <p:cNvPr id="81" name="مجموعة 80">
            <a:extLst>
              <a:ext uri="{FF2B5EF4-FFF2-40B4-BE49-F238E27FC236}">
                <a16:creationId xmlns:a16="http://schemas.microsoft.com/office/drawing/2014/main" xmlns="" id="{1980B15F-9467-4A47-99FA-B567DA80F888}"/>
              </a:ext>
            </a:extLst>
          </p:cNvPr>
          <p:cNvGrpSpPr/>
          <p:nvPr/>
        </p:nvGrpSpPr>
        <p:grpSpPr>
          <a:xfrm rot="6718540">
            <a:off x="6675226" y="2273082"/>
            <a:ext cx="1651055" cy="2447901"/>
            <a:chOff x="8421687" y="1777268"/>
            <a:chExt cx="1651055" cy="2471669"/>
          </a:xfrm>
        </p:grpSpPr>
        <p:cxnSp>
          <p:nvCxnSpPr>
            <p:cNvPr id="82" name="رابط كسهم مستقيم 81">
              <a:extLst>
                <a:ext uri="{FF2B5EF4-FFF2-40B4-BE49-F238E27FC236}">
                  <a16:creationId xmlns:a16="http://schemas.microsoft.com/office/drawing/2014/main" xmlns="" id="{0B06C92D-6ACD-4C3D-ADAB-7706B8A13E45}"/>
                </a:ext>
              </a:extLst>
            </p:cNvPr>
            <p:cNvCxnSpPr>
              <a:cxnSpLocks/>
            </p:cNvCxnSpPr>
            <p:nvPr/>
          </p:nvCxnSpPr>
          <p:spPr>
            <a:xfrm rot="14881460" flipH="1">
              <a:off x="8397712" y="2291640"/>
              <a:ext cx="664226" cy="616275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مستطيل 82">
              <a:extLst>
                <a:ext uri="{FF2B5EF4-FFF2-40B4-BE49-F238E27FC236}">
                  <a16:creationId xmlns:a16="http://schemas.microsoft.com/office/drawing/2014/main" xmlns="" id="{2FDF1ADE-B675-47DD-9BF3-832999424F4D}"/>
                </a:ext>
              </a:extLst>
            </p:cNvPr>
            <p:cNvSpPr/>
            <p:nvPr/>
          </p:nvSpPr>
          <p:spPr>
            <a:xfrm rot="14881460">
              <a:off x="8379707" y="2555903"/>
              <a:ext cx="2471669" cy="914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4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Barada Reqa" pitchFamily="2" charset="-78"/>
                </a:rPr>
                <a:t>حاصل ضرب عدد بمتغير أو أكثر  .</a:t>
              </a:r>
            </a:p>
          </p:txBody>
        </p:sp>
      </p:grpSp>
      <p:sp>
        <p:nvSpPr>
          <p:cNvPr id="85" name="مستطيل 84">
            <a:extLst>
              <a:ext uri="{FF2B5EF4-FFF2-40B4-BE49-F238E27FC236}">
                <a16:creationId xmlns:a16="http://schemas.microsoft.com/office/drawing/2014/main" xmlns="" id="{DE7C30AA-B4C1-4D1A-A651-BA90F6781F55}"/>
              </a:ext>
            </a:extLst>
          </p:cNvPr>
          <p:cNvSpPr/>
          <p:nvPr/>
        </p:nvSpPr>
        <p:spPr>
          <a:xfrm>
            <a:off x="9520517" y="4332684"/>
            <a:ext cx="1294521" cy="536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>
                <a:solidFill>
                  <a:schemeClr val="accent5">
                    <a:lumMod val="75000"/>
                  </a:schemeClr>
                </a:solidFill>
                <a:cs typeface="Barada Reqa" pitchFamily="2" charset="-78"/>
              </a:rPr>
              <a:t>الثابت :</a:t>
            </a:r>
          </a:p>
        </p:txBody>
      </p:sp>
      <p:pic>
        <p:nvPicPr>
          <p:cNvPr id="89" name="صورة 88">
            <a:extLst>
              <a:ext uri="{FF2B5EF4-FFF2-40B4-BE49-F238E27FC236}">
                <a16:creationId xmlns:a16="http://schemas.microsoft.com/office/drawing/2014/main" xmlns="" id="{0E811034-86D9-40C5-947B-D7AF548F213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6293" y="4439065"/>
            <a:ext cx="2330677" cy="275383"/>
          </a:xfrm>
          <a:prstGeom prst="rect">
            <a:avLst/>
          </a:prstGeom>
        </p:spPr>
      </p:pic>
      <p:grpSp>
        <p:nvGrpSpPr>
          <p:cNvPr id="105" name="مجموعة 104">
            <a:extLst>
              <a:ext uri="{FF2B5EF4-FFF2-40B4-BE49-F238E27FC236}">
                <a16:creationId xmlns:a16="http://schemas.microsoft.com/office/drawing/2014/main" xmlns="" id="{CC78FD8C-C0ED-417D-9A7F-C9884120C44A}"/>
              </a:ext>
            </a:extLst>
          </p:cNvPr>
          <p:cNvGrpSpPr/>
          <p:nvPr/>
        </p:nvGrpSpPr>
        <p:grpSpPr>
          <a:xfrm>
            <a:off x="3846217" y="1927603"/>
            <a:ext cx="1938039" cy="808539"/>
            <a:chOff x="3846217" y="1927603"/>
            <a:chExt cx="1938039" cy="808539"/>
          </a:xfrm>
        </p:grpSpPr>
        <p:grpSp>
          <p:nvGrpSpPr>
            <p:cNvPr id="104" name="مجموعة 103">
              <a:extLst>
                <a:ext uri="{FF2B5EF4-FFF2-40B4-BE49-F238E27FC236}">
                  <a16:creationId xmlns:a16="http://schemas.microsoft.com/office/drawing/2014/main" xmlns="" id="{BDCA63F0-2358-4CB6-ABA2-8B785DC58A4C}"/>
                </a:ext>
              </a:extLst>
            </p:cNvPr>
            <p:cNvGrpSpPr/>
            <p:nvPr/>
          </p:nvGrpSpPr>
          <p:grpSpPr>
            <a:xfrm>
              <a:off x="3846217" y="1927603"/>
              <a:ext cx="1938039" cy="808539"/>
              <a:chOff x="3846217" y="1927603"/>
              <a:chExt cx="1938039" cy="808539"/>
            </a:xfrm>
          </p:grpSpPr>
          <p:pic>
            <p:nvPicPr>
              <p:cNvPr id="93" name="صورة 92">
                <a:extLst>
                  <a:ext uri="{FF2B5EF4-FFF2-40B4-BE49-F238E27FC236}">
                    <a16:creationId xmlns:a16="http://schemas.microsoft.com/office/drawing/2014/main" xmlns="" id="{407D23D9-76B4-457B-A177-996E99A6023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2470" r="3128" b="43793"/>
              <a:stretch/>
            </p:blipFill>
            <p:spPr>
              <a:xfrm>
                <a:off x="3850356" y="1927603"/>
                <a:ext cx="1933900" cy="808539"/>
              </a:xfrm>
              <a:prstGeom prst="rect">
                <a:avLst/>
              </a:prstGeom>
            </p:spPr>
          </p:pic>
          <p:sp>
            <p:nvSpPr>
              <p:cNvPr id="94" name="مستطيل 93">
                <a:extLst>
                  <a:ext uri="{FF2B5EF4-FFF2-40B4-BE49-F238E27FC236}">
                    <a16:creationId xmlns:a16="http://schemas.microsoft.com/office/drawing/2014/main" xmlns="" id="{670C04E6-6789-4CEF-80D1-DF02C708EC35}"/>
                  </a:ext>
                </a:extLst>
              </p:cNvPr>
              <p:cNvSpPr/>
              <p:nvPr/>
            </p:nvSpPr>
            <p:spPr>
              <a:xfrm>
                <a:off x="3846217" y="2028398"/>
                <a:ext cx="1933900" cy="53471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t"/>
              <a:lstStyle/>
              <a:p>
                <a:pPr algn="ctr"/>
                <a:r>
                  <a:rPr lang="ar-SA" sz="2000" dirty="0">
                    <a:solidFill>
                      <a:srgbClr val="002060"/>
                    </a:solidFill>
                    <a:cs typeface="Barada Reqa" pitchFamily="2" charset="-78"/>
                  </a:rPr>
                  <a:t>3 س</a:t>
                </a:r>
              </a:p>
              <a:p>
                <a:pPr algn="ctr"/>
                <a:r>
                  <a:rPr lang="ar-SA" sz="2000" dirty="0">
                    <a:solidFill>
                      <a:srgbClr val="002060"/>
                    </a:solidFill>
                    <a:cs typeface="Barada Reqa" pitchFamily="2" charset="-78"/>
                  </a:rPr>
                  <a:t>عبارة خطية</a:t>
                </a:r>
              </a:p>
            </p:txBody>
          </p:sp>
        </p:grpSp>
        <p:sp>
          <p:nvSpPr>
            <p:cNvPr id="96" name="مستطيل 95">
              <a:extLst>
                <a:ext uri="{FF2B5EF4-FFF2-40B4-BE49-F238E27FC236}">
                  <a16:creationId xmlns:a16="http://schemas.microsoft.com/office/drawing/2014/main" xmlns="" id="{B7F4CD31-7D99-4B09-A1D7-C6E2BA73AF87}"/>
                </a:ext>
              </a:extLst>
            </p:cNvPr>
            <p:cNvSpPr/>
            <p:nvPr/>
          </p:nvSpPr>
          <p:spPr>
            <a:xfrm>
              <a:off x="3848895" y="2028398"/>
              <a:ext cx="1933900" cy="53471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t"/>
            <a:lstStyle/>
            <a:p>
              <a:pPr algn="ctr"/>
              <a:r>
                <a:rPr lang="ar-SA" sz="2000" dirty="0">
                  <a:solidFill>
                    <a:srgbClr val="002060"/>
                  </a:solidFill>
                  <a:cs typeface="Barada Reqa" pitchFamily="2" charset="-78"/>
                </a:rPr>
                <a:t>3 س</a:t>
              </a:r>
            </a:p>
            <a:p>
              <a:pPr algn="ctr"/>
              <a:r>
                <a:rPr lang="ar-SA" sz="2000" dirty="0">
                  <a:solidFill>
                    <a:srgbClr val="002060"/>
                  </a:solidFill>
                  <a:cs typeface="Barada Reqa" pitchFamily="2" charset="-78"/>
                </a:rPr>
                <a:t>عبارة خطية</a:t>
              </a:r>
            </a:p>
          </p:txBody>
        </p:sp>
      </p:grpSp>
      <p:grpSp>
        <p:nvGrpSpPr>
          <p:cNvPr id="98" name="مجموعة 97">
            <a:extLst>
              <a:ext uri="{FF2B5EF4-FFF2-40B4-BE49-F238E27FC236}">
                <a16:creationId xmlns:a16="http://schemas.microsoft.com/office/drawing/2014/main" xmlns="" id="{9AAB8F2C-636B-48BF-85CB-AE508FC9866D}"/>
              </a:ext>
            </a:extLst>
          </p:cNvPr>
          <p:cNvGrpSpPr/>
          <p:nvPr/>
        </p:nvGrpSpPr>
        <p:grpSpPr>
          <a:xfrm>
            <a:off x="1580994" y="1919051"/>
            <a:ext cx="1954427" cy="808539"/>
            <a:chOff x="3864719" y="1936231"/>
            <a:chExt cx="1954427" cy="808539"/>
          </a:xfrm>
        </p:grpSpPr>
        <p:pic>
          <p:nvPicPr>
            <p:cNvPr id="99" name="صورة 98">
              <a:extLst>
                <a:ext uri="{FF2B5EF4-FFF2-40B4-BE49-F238E27FC236}">
                  <a16:creationId xmlns:a16="http://schemas.microsoft.com/office/drawing/2014/main" xmlns="" id="{FF2E2490-4A87-4A61-85C0-DBEB1E5A34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2470" r="3128" b="43793"/>
            <a:stretch/>
          </p:blipFill>
          <p:spPr>
            <a:xfrm>
              <a:off x="3885246" y="1936231"/>
              <a:ext cx="1933900" cy="808539"/>
            </a:xfrm>
            <a:prstGeom prst="rect">
              <a:avLst/>
            </a:prstGeom>
            <a:ln>
              <a:noFill/>
            </a:ln>
          </p:spPr>
        </p:pic>
        <p:sp>
          <p:nvSpPr>
            <p:cNvPr id="100" name="مستطيل 99">
              <a:extLst>
                <a:ext uri="{FF2B5EF4-FFF2-40B4-BE49-F238E27FC236}">
                  <a16:creationId xmlns:a16="http://schemas.microsoft.com/office/drawing/2014/main" xmlns="" id="{5351E3B1-A3CA-42F0-A96F-A9380B448630}"/>
                </a:ext>
              </a:extLst>
            </p:cNvPr>
            <p:cNvSpPr/>
            <p:nvPr/>
          </p:nvSpPr>
          <p:spPr>
            <a:xfrm>
              <a:off x="3864719" y="2020984"/>
              <a:ext cx="1933900" cy="49909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t"/>
            <a:lstStyle/>
            <a:p>
              <a:pPr algn="ctr"/>
              <a:r>
                <a:rPr lang="ar-SA" sz="2000" dirty="0">
                  <a:solidFill>
                    <a:srgbClr val="002060"/>
                  </a:solidFill>
                  <a:cs typeface="Barada Reqa" pitchFamily="2" charset="-78"/>
                </a:rPr>
                <a:t>3 س </a:t>
              </a:r>
              <a:r>
                <a:rPr lang="ar-SA" sz="2000" dirty="0">
                  <a:solidFill>
                    <a:srgbClr val="002060"/>
                  </a:solidFill>
                  <a:cs typeface="Al-KsorZulfiMath" panose="02010000000000000000" pitchFamily="2" charset="-78"/>
                </a:rPr>
                <a:t>%</a:t>
              </a:r>
              <a:endParaRPr lang="ar-SA" sz="2000" dirty="0">
                <a:solidFill>
                  <a:srgbClr val="002060"/>
                </a:solidFill>
                <a:cs typeface="Barada Reqa" pitchFamily="2" charset="-78"/>
              </a:endParaRPr>
            </a:p>
            <a:p>
              <a:pPr algn="ctr"/>
              <a:r>
                <a:rPr lang="ar-SA" sz="2000" dirty="0">
                  <a:solidFill>
                    <a:srgbClr val="002060"/>
                  </a:solidFill>
                  <a:cs typeface="Barada Reqa" pitchFamily="2" charset="-78"/>
                </a:rPr>
                <a:t>عبارة غير خطية</a:t>
              </a:r>
            </a:p>
          </p:txBody>
        </p:sp>
      </p:grpSp>
      <p:pic>
        <p:nvPicPr>
          <p:cNvPr id="107" name="صورة 106">
            <a:extLst>
              <a:ext uri="{FF2B5EF4-FFF2-40B4-BE49-F238E27FC236}">
                <a16:creationId xmlns:a16="http://schemas.microsoft.com/office/drawing/2014/main" xmlns="" id="{CD61963B-7E6F-4D3F-9766-0FEAADB0C62A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407" y="2786377"/>
            <a:ext cx="1107610" cy="924895"/>
          </a:xfrm>
          <a:prstGeom prst="rect">
            <a:avLst/>
          </a:prstGeom>
        </p:spPr>
      </p:pic>
      <p:pic>
        <p:nvPicPr>
          <p:cNvPr id="108" name="صورة 107">
            <a:hlinkClick r:id="rId18" action="ppaction://hlinksldjump"/>
            <a:extLst>
              <a:ext uri="{FF2B5EF4-FFF2-40B4-BE49-F238E27FC236}">
                <a16:creationId xmlns:a16="http://schemas.microsoft.com/office/drawing/2014/main" xmlns="" id="{1B51F317-C225-4301-B2E3-3364CF4C7C4F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20"/>
              </a:ext>
            </a:extLst>
          </a:blip>
          <a:stretch>
            <a:fillRect/>
          </a:stretch>
        </p:blipFill>
        <p:spPr>
          <a:xfrm>
            <a:off x="141469" y="67553"/>
            <a:ext cx="540997" cy="538461"/>
          </a:xfrm>
          <a:prstGeom prst="rect">
            <a:avLst/>
          </a:prstGeom>
          <a:effectLst>
            <a:glow rad="152400">
              <a:schemeClr val="accent1">
                <a:alpha val="0"/>
              </a:schemeClr>
            </a:glo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4154933999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72" grpId="0"/>
      <p:bldP spid="8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xmlns="" id="{7D14A719-88DD-4048-8875-450C7F4DF1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1658" y="711966"/>
            <a:ext cx="4953338" cy="5373215"/>
          </a:xfrm>
          <a:custGeom>
            <a:avLst/>
            <a:gdLst>
              <a:gd name="connsiteX0" fmla="*/ 856 w 4953338"/>
              <a:gd name="connsiteY0" fmla="*/ 117 h 5373215"/>
              <a:gd name="connsiteX1" fmla="*/ 4954194 w 4953338"/>
              <a:gd name="connsiteY1" fmla="*/ 117 h 5373215"/>
              <a:gd name="connsiteX2" fmla="*/ 4954194 w 4953338"/>
              <a:gd name="connsiteY2" fmla="*/ 5373333 h 5373215"/>
              <a:gd name="connsiteX3" fmla="*/ 856 w 4953338"/>
              <a:gd name="connsiteY3" fmla="*/ 5373333 h 5373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3215">
                <a:moveTo>
                  <a:pt x="856" y="117"/>
                </a:moveTo>
                <a:lnTo>
                  <a:pt x="4954194" y="117"/>
                </a:lnTo>
                <a:lnTo>
                  <a:pt x="4954194" y="5373333"/>
                </a:lnTo>
                <a:lnTo>
                  <a:pt x="856" y="5373333"/>
                </a:lnTo>
                <a:close/>
              </a:path>
            </a:pathLst>
          </a:custGeom>
        </p:spPr>
      </p:pic>
      <p:sp>
        <p:nvSpPr>
          <p:cNvPr id="3" name="شكل حر: شكل 2">
            <a:extLst>
              <a:ext uri="{FF2B5EF4-FFF2-40B4-BE49-F238E27FC236}">
                <a16:creationId xmlns:a16="http://schemas.microsoft.com/office/drawing/2014/main" xmlns="" id="{53AC5413-44D7-4ADC-85B4-008630D1D141}"/>
              </a:ext>
            </a:extLst>
          </p:cNvPr>
          <p:cNvSpPr/>
          <p:nvPr/>
        </p:nvSpPr>
        <p:spPr>
          <a:xfrm>
            <a:off x="6095998" y="748900"/>
            <a:ext cx="4877638" cy="5298733"/>
          </a:xfrm>
          <a:custGeom>
            <a:avLst/>
            <a:gdLst>
              <a:gd name="connsiteX0" fmla="*/ 4877517 w 4877638"/>
              <a:gd name="connsiteY0" fmla="*/ 5057176 h 5298733"/>
              <a:gd name="connsiteX1" fmla="*/ 4564555 w 4877638"/>
              <a:gd name="connsiteY1" fmla="*/ 5298757 h 5298733"/>
              <a:gd name="connsiteX2" fmla="*/ 312778 w 4877638"/>
              <a:gd name="connsiteY2" fmla="*/ 5298757 h 5298733"/>
              <a:gd name="connsiteX3" fmla="*/ -122 w 4877638"/>
              <a:gd name="connsiteY3" fmla="*/ 5057176 h 5298733"/>
              <a:gd name="connsiteX4" fmla="*/ -122 w 4877638"/>
              <a:gd name="connsiteY4" fmla="*/ 241606 h 5298733"/>
              <a:gd name="connsiteX5" fmla="*/ 312778 w 4877638"/>
              <a:gd name="connsiteY5" fmla="*/ 24 h 5298733"/>
              <a:gd name="connsiteX6" fmla="*/ 4564373 w 4877638"/>
              <a:gd name="connsiteY6" fmla="*/ 24 h 5298733"/>
              <a:gd name="connsiteX7" fmla="*/ 4877334 w 4877638"/>
              <a:gd name="connsiteY7" fmla="*/ 241606 h 5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733">
                <a:moveTo>
                  <a:pt x="4877517" y="5057176"/>
                </a:moveTo>
                <a:cubicBezTo>
                  <a:pt x="4877517" y="5190563"/>
                  <a:pt x="4737558" y="5298757"/>
                  <a:pt x="4564555" y="5298757"/>
                </a:cubicBezTo>
                <a:lnTo>
                  <a:pt x="312778" y="5298757"/>
                </a:lnTo>
                <a:cubicBezTo>
                  <a:pt x="139959" y="5298757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 dirty="0"/>
          </a:p>
        </p:txBody>
      </p:sp>
      <p:sp>
        <p:nvSpPr>
          <p:cNvPr id="4" name="شكل حر: شكل 3">
            <a:extLst>
              <a:ext uri="{FF2B5EF4-FFF2-40B4-BE49-F238E27FC236}">
                <a16:creationId xmlns:a16="http://schemas.microsoft.com/office/drawing/2014/main" xmlns="" id="{55C2DBBE-E362-4B47-821B-2F7EA41000AF}"/>
              </a:ext>
            </a:extLst>
          </p:cNvPr>
          <p:cNvSpPr/>
          <p:nvPr/>
        </p:nvSpPr>
        <p:spPr>
          <a:xfrm>
            <a:off x="862741" y="606014"/>
            <a:ext cx="10466513" cy="5745020"/>
          </a:xfrm>
          <a:custGeom>
            <a:avLst/>
            <a:gdLst>
              <a:gd name="connsiteX0" fmla="*/ 10138460 w 10466513"/>
              <a:gd name="connsiteY0" fmla="*/ 24 h 5745020"/>
              <a:gd name="connsiteX1" fmla="*/ 327808 w 10466513"/>
              <a:gd name="connsiteY1" fmla="*/ 24 h 5745020"/>
              <a:gd name="connsiteX2" fmla="*/ -122 w 10466513"/>
              <a:gd name="connsiteY2" fmla="*/ 250916 h 5745020"/>
              <a:gd name="connsiteX3" fmla="*/ -122 w 10466513"/>
              <a:gd name="connsiteY3" fmla="*/ 5482773 h 5745020"/>
              <a:gd name="connsiteX4" fmla="*/ 327808 w 10466513"/>
              <a:gd name="connsiteY4" fmla="*/ 5745044 h 5745020"/>
              <a:gd name="connsiteX5" fmla="*/ 10138460 w 10466513"/>
              <a:gd name="connsiteY5" fmla="*/ 5745044 h 5745020"/>
              <a:gd name="connsiteX6" fmla="*/ 10466391 w 10466513"/>
              <a:gd name="connsiteY6" fmla="*/ 5482773 h 5745020"/>
              <a:gd name="connsiteX7" fmla="*/ 10466391 w 10466513"/>
              <a:gd name="connsiteY7" fmla="*/ 250916 h 5745020"/>
              <a:gd name="connsiteX8" fmla="*/ 10138460 w 10466513"/>
              <a:gd name="connsiteY8" fmla="*/ 24 h 5745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66513" h="5745020">
                <a:moveTo>
                  <a:pt x="10138460" y="24"/>
                </a:moveTo>
                <a:lnTo>
                  <a:pt x="327808" y="24"/>
                </a:lnTo>
                <a:cubicBezTo>
                  <a:pt x="144219" y="24"/>
                  <a:pt x="-122" y="109192"/>
                  <a:pt x="-122" y="250916"/>
                </a:cubicBezTo>
                <a:lnTo>
                  <a:pt x="-122" y="5482773"/>
                </a:lnTo>
                <a:cubicBezTo>
                  <a:pt x="-122" y="5624436"/>
                  <a:pt x="144219" y="5745044"/>
                  <a:pt x="327808" y="5745044"/>
                </a:cubicBezTo>
                <a:lnTo>
                  <a:pt x="10138460" y="5745044"/>
                </a:lnTo>
                <a:cubicBezTo>
                  <a:pt x="10322051" y="5745044"/>
                  <a:pt x="10466391" y="5624436"/>
                  <a:pt x="10466391" y="5482773"/>
                </a:cubicBezTo>
                <a:lnTo>
                  <a:pt x="10466391" y="250916"/>
                </a:lnTo>
                <a:cubicBezTo>
                  <a:pt x="10466391" y="109192"/>
                  <a:pt x="10322051" y="24"/>
                  <a:pt x="10138460" y="2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xmlns="" id="{42DF4136-49E2-4E61-AAE1-29D2DC6960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7002" y="845840"/>
            <a:ext cx="4953338" cy="5379300"/>
          </a:xfrm>
          <a:custGeom>
            <a:avLst/>
            <a:gdLst>
              <a:gd name="connsiteX0" fmla="*/ 50 w 4953338"/>
              <a:gd name="connsiteY0" fmla="*/ 139 h 5379300"/>
              <a:gd name="connsiteX1" fmla="*/ 4953388 w 4953338"/>
              <a:gd name="connsiteY1" fmla="*/ 139 h 5379300"/>
              <a:gd name="connsiteX2" fmla="*/ 4953388 w 4953338"/>
              <a:gd name="connsiteY2" fmla="*/ 5379440 h 5379300"/>
              <a:gd name="connsiteX3" fmla="*/ 50 w 4953338"/>
              <a:gd name="connsiteY3" fmla="*/ 5379440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9300">
                <a:moveTo>
                  <a:pt x="50" y="139"/>
                </a:moveTo>
                <a:lnTo>
                  <a:pt x="4953388" y="139"/>
                </a:lnTo>
                <a:lnTo>
                  <a:pt x="4953388" y="5379440"/>
                </a:lnTo>
                <a:lnTo>
                  <a:pt x="50" y="5379440"/>
                </a:lnTo>
                <a:close/>
              </a:path>
            </a:pathLst>
          </a:custGeom>
        </p:spPr>
      </p:pic>
      <p:sp>
        <p:nvSpPr>
          <p:cNvPr id="6" name="شكل حر: شكل 5">
            <a:extLst>
              <a:ext uri="{FF2B5EF4-FFF2-40B4-BE49-F238E27FC236}">
                <a16:creationId xmlns:a16="http://schemas.microsoft.com/office/drawing/2014/main" xmlns="" id="{16867096-8579-4043-8B07-A96A7BC47041}"/>
              </a:ext>
            </a:extLst>
          </p:cNvPr>
          <p:cNvSpPr/>
          <p:nvPr/>
        </p:nvSpPr>
        <p:spPr>
          <a:xfrm>
            <a:off x="1203695" y="886245"/>
            <a:ext cx="4877455" cy="5298672"/>
          </a:xfrm>
          <a:custGeom>
            <a:avLst/>
            <a:gdLst>
              <a:gd name="connsiteX0" fmla="*/ 4877334 w 4877455"/>
              <a:gd name="connsiteY0" fmla="*/ 5057176 h 5298672"/>
              <a:gd name="connsiteX1" fmla="*/ 4564434 w 4877455"/>
              <a:gd name="connsiteY1" fmla="*/ 5298696 h 5298672"/>
              <a:gd name="connsiteX2" fmla="*/ 312839 w 4877455"/>
              <a:gd name="connsiteY2" fmla="*/ 5298696 h 5298672"/>
              <a:gd name="connsiteX3" fmla="*/ -122 w 4877455"/>
              <a:gd name="connsiteY3" fmla="*/ 5057176 h 5298672"/>
              <a:gd name="connsiteX4" fmla="*/ -122 w 4877455"/>
              <a:gd name="connsiteY4" fmla="*/ 241606 h 5298672"/>
              <a:gd name="connsiteX5" fmla="*/ 312839 w 4877455"/>
              <a:gd name="connsiteY5" fmla="*/ 24 h 5298672"/>
              <a:gd name="connsiteX6" fmla="*/ 4564434 w 4877455"/>
              <a:gd name="connsiteY6" fmla="*/ 24 h 5298672"/>
              <a:gd name="connsiteX7" fmla="*/ 4877334 w 4877455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455" h="5298672">
                <a:moveTo>
                  <a:pt x="4877334" y="5057176"/>
                </a:moveTo>
                <a:cubicBezTo>
                  <a:pt x="4877334" y="5190563"/>
                  <a:pt x="4737375" y="5298696"/>
                  <a:pt x="4564434" y="5298696"/>
                </a:cubicBezTo>
                <a:lnTo>
                  <a:pt x="312839" y="5298696"/>
                </a:lnTo>
                <a:cubicBezTo>
                  <a:pt x="140020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839" y="24"/>
                </a:cubicBezTo>
                <a:lnTo>
                  <a:pt x="4564434" y="24"/>
                </a:lnTo>
                <a:cubicBezTo>
                  <a:pt x="4737253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xmlns="" id="{0EECBBA4-3C03-4BF1-9DF7-C338E1888E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1658" y="845840"/>
            <a:ext cx="4953338" cy="5379300"/>
          </a:xfrm>
          <a:custGeom>
            <a:avLst/>
            <a:gdLst>
              <a:gd name="connsiteX0" fmla="*/ 856 w 4953338"/>
              <a:gd name="connsiteY0" fmla="*/ 139 h 5379300"/>
              <a:gd name="connsiteX1" fmla="*/ 4954194 w 4953338"/>
              <a:gd name="connsiteY1" fmla="*/ 139 h 5379300"/>
              <a:gd name="connsiteX2" fmla="*/ 4954194 w 4953338"/>
              <a:gd name="connsiteY2" fmla="*/ 5379440 h 5379300"/>
              <a:gd name="connsiteX3" fmla="*/ 856 w 4953338"/>
              <a:gd name="connsiteY3" fmla="*/ 5379440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9300">
                <a:moveTo>
                  <a:pt x="856" y="139"/>
                </a:moveTo>
                <a:lnTo>
                  <a:pt x="4954194" y="139"/>
                </a:lnTo>
                <a:lnTo>
                  <a:pt x="4954194" y="5379440"/>
                </a:lnTo>
                <a:lnTo>
                  <a:pt x="856" y="5379440"/>
                </a:lnTo>
                <a:close/>
              </a:path>
            </a:pathLst>
          </a:custGeom>
        </p:spPr>
      </p:pic>
      <p:sp>
        <p:nvSpPr>
          <p:cNvPr id="8" name="شكل حر: شكل 7">
            <a:extLst>
              <a:ext uri="{FF2B5EF4-FFF2-40B4-BE49-F238E27FC236}">
                <a16:creationId xmlns:a16="http://schemas.microsoft.com/office/drawing/2014/main" xmlns="" id="{57F5CC4C-C637-4A78-90D0-9BB7AB4EDA95}"/>
              </a:ext>
            </a:extLst>
          </p:cNvPr>
          <p:cNvSpPr/>
          <p:nvPr/>
        </p:nvSpPr>
        <p:spPr>
          <a:xfrm>
            <a:off x="6110847" y="886245"/>
            <a:ext cx="4877638" cy="5298672"/>
          </a:xfrm>
          <a:custGeom>
            <a:avLst/>
            <a:gdLst>
              <a:gd name="connsiteX0" fmla="*/ 4877517 w 4877638"/>
              <a:gd name="connsiteY0" fmla="*/ 5057176 h 5298672"/>
              <a:gd name="connsiteX1" fmla="*/ 4564555 w 4877638"/>
              <a:gd name="connsiteY1" fmla="*/ 5298696 h 5298672"/>
              <a:gd name="connsiteX2" fmla="*/ 312778 w 4877638"/>
              <a:gd name="connsiteY2" fmla="*/ 5298696 h 5298672"/>
              <a:gd name="connsiteX3" fmla="*/ -122 w 4877638"/>
              <a:gd name="connsiteY3" fmla="*/ 5057176 h 5298672"/>
              <a:gd name="connsiteX4" fmla="*/ -122 w 4877638"/>
              <a:gd name="connsiteY4" fmla="*/ 241606 h 5298672"/>
              <a:gd name="connsiteX5" fmla="*/ 312778 w 4877638"/>
              <a:gd name="connsiteY5" fmla="*/ 24 h 5298672"/>
              <a:gd name="connsiteX6" fmla="*/ 4564373 w 4877638"/>
              <a:gd name="connsiteY6" fmla="*/ 24 h 5298672"/>
              <a:gd name="connsiteX7" fmla="*/ 4877334 w 4877638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672">
                <a:moveTo>
                  <a:pt x="4877517" y="5057176"/>
                </a:moveTo>
                <a:cubicBezTo>
                  <a:pt x="4877517" y="5190563"/>
                  <a:pt x="4737558" y="5298696"/>
                  <a:pt x="4564555" y="5298696"/>
                </a:cubicBezTo>
                <a:lnTo>
                  <a:pt x="312778" y="5298696"/>
                </a:lnTo>
                <a:cubicBezTo>
                  <a:pt x="139959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xmlns="" id="{3BB8AB5A-D78B-4B5F-B06C-73D826404D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724" y="778903"/>
            <a:ext cx="5044615" cy="5379300"/>
          </a:xfrm>
          <a:custGeom>
            <a:avLst/>
            <a:gdLst>
              <a:gd name="connsiteX0" fmla="*/ 35 w 5044615"/>
              <a:gd name="connsiteY0" fmla="*/ 128 h 5379300"/>
              <a:gd name="connsiteX1" fmla="*/ 5044651 w 5044615"/>
              <a:gd name="connsiteY1" fmla="*/ 128 h 5379300"/>
              <a:gd name="connsiteX2" fmla="*/ 5044651 w 5044615"/>
              <a:gd name="connsiteY2" fmla="*/ 5379429 h 5379300"/>
              <a:gd name="connsiteX3" fmla="*/ 35 w 5044615"/>
              <a:gd name="connsiteY3" fmla="*/ 5379429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44615" h="5379300">
                <a:moveTo>
                  <a:pt x="35" y="128"/>
                </a:moveTo>
                <a:lnTo>
                  <a:pt x="5044651" y="128"/>
                </a:lnTo>
                <a:lnTo>
                  <a:pt x="5044651" y="5379429"/>
                </a:lnTo>
                <a:lnTo>
                  <a:pt x="35" y="5379429"/>
                </a:lnTo>
                <a:close/>
              </a:path>
            </a:pathLst>
          </a:custGeom>
        </p:spPr>
      </p:pic>
      <p:sp>
        <p:nvSpPr>
          <p:cNvPr id="10" name="شكل حر: شكل 9">
            <a:extLst>
              <a:ext uri="{FF2B5EF4-FFF2-40B4-BE49-F238E27FC236}">
                <a16:creationId xmlns:a16="http://schemas.microsoft.com/office/drawing/2014/main" xmlns="" id="{2C21E210-2954-431B-A222-3CCB4E1BA8D1}"/>
              </a:ext>
            </a:extLst>
          </p:cNvPr>
          <p:cNvSpPr/>
          <p:nvPr/>
        </p:nvSpPr>
        <p:spPr>
          <a:xfrm flipH="1">
            <a:off x="10669624" y="298777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r>
              <a:rPr lang="ar-SA" b="1" dirty="0">
                <a:solidFill>
                  <a:srgbClr val="002060"/>
                </a:solidFill>
                <a:cs typeface="Barada Reqa" pitchFamily="2" charset="-78"/>
                <a:hlinkClick r:id="rId6" action="ppaction://hlinksldjump"/>
              </a:rPr>
              <a:t>أمثلة</a:t>
            </a:r>
            <a:endParaRPr lang="ar-SA" b="1" dirty="0">
              <a:solidFill>
                <a:srgbClr val="002060"/>
              </a:solidFill>
              <a:cs typeface="Barada Reqa" pitchFamily="2" charset="-78"/>
            </a:endParaRPr>
          </a:p>
        </p:txBody>
      </p:sp>
      <p:sp>
        <p:nvSpPr>
          <p:cNvPr id="11" name="شكل حر: شكل 10">
            <a:extLst>
              <a:ext uri="{FF2B5EF4-FFF2-40B4-BE49-F238E27FC236}">
                <a16:creationId xmlns:a16="http://schemas.microsoft.com/office/drawing/2014/main" xmlns="" id="{27DA55FC-E516-4B9D-BD44-94D70365BF8C}"/>
              </a:ext>
            </a:extLst>
          </p:cNvPr>
          <p:cNvSpPr/>
          <p:nvPr/>
        </p:nvSpPr>
        <p:spPr>
          <a:xfrm>
            <a:off x="132246" y="376704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SA" dirty="0">
                <a:solidFill>
                  <a:srgbClr val="002060"/>
                </a:solidFill>
                <a:cs typeface="Barada Reqa" pitchFamily="2" charset="-78"/>
              </a:rPr>
              <a:t>    </a:t>
            </a:r>
            <a:r>
              <a:rPr lang="ar-SA" b="1" dirty="0">
                <a:solidFill>
                  <a:srgbClr val="002060"/>
                </a:solidFill>
                <a:cs typeface="Barada Reqa" pitchFamily="2" charset="-78"/>
                <a:hlinkClick r:id="rId7" action="ppaction://hlinksldjump"/>
              </a:rPr>
              <a:t>مفاهيم</a:t>
            </a:r>
            <a:endParaRPr lang="ar-SA" b="1" dirty="0">
              <a:solidFill>
                <a:srgbClr val="002060"/>
              </a:solidFill>
              <a:cs typeface="Barada Reqa" pitchFamily="2" charset="-78"/>
            </a:endParaRPr>
          </a:p>
        </p:txBody>
      </p:sp>
      <p:sp>
        <p:nvSpPr>
          <p:cNvPr id="12" name="شكل حر: شكل 11">
            <a:extLst>
              <a:ext uri="{FF2B5EF4-FFF2-40B4-BE49-F238E27FC236}">
                <a16:creationId xmlns:a16="http://schemas.microsoft.com/office/drawing/2014/main" xmlns="" id="{1AF6BA0E-4F66-4A8A-9A9D-0E27B52836E7}"/>
              </a:ext>
            </a:extLst>
          </p:cNvPr>
          <p:cNvSpPr/>
          <p:nvPr/>
        </p:nvSpPr>
        <p:spPr>
          <a:xfrm>
            <a:off x="144202" y="454631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SA" b="1" dirty="0"/>
              <a:t>     </a:t>
            </a:r>
            <a:r>
              <a:rPr lang="ar-SA" b="1" dirty="0">
                <a:solidFill>
                  <a:srgbClr val="002060"/>
                </a:solidFill>
                <a:cs typeface="Barada Reqa" pitchFamily="2" charset="-78"/>
                <a:hlinkClick r:id="rId8" action="ppaction://hlinksldjump"/>
              </a:rPr>
              <a:t>الواجب</a:t>
            </a:r>
            <a:endParaRPr lang="ar-SA" b="1" dirty="0">
              <a:solidFill>
                <a:srgbClr val="002060"/>
              </a:solidFill>
              <a:cs typeface="Barada Reqa" pitchFamily="2" charset="-78"/>
            </a:endParaRPr>
          </a:p>
        </p:txBody>
      </p:sp>
      <p:sp>
        <p:nvSpPr>
          <p:cNvPr id="13" name="شكل حر: شكل 12">
            <a:extLst>
              <a:ext uri="{FF2B5EF4-FFF2-40B4-BE49-F238E27FC236}">
                <a16:creationId xmlns:a16="http://schemas.microsoft.com/office/drawing/2014/main" xmlns="" id="{2C99784C-9A40-4959-9DD3-8821FC687F97}"/>
              </a:ext>
            </a:extLst>
          </p:cNvPr>
          <p:cNvSpPr/>
          <p:nvPr/>
        </p:nvSpPr>
        <p:spPr>
          <a:xfrm>
            <a:off x="132246" y="142923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l"/>
            <a:r>
              <a:rPr lang="ar-SA" b="1" dirty="0">
                <a:solidFill>
                  <a:srgbClr val="002060"/>
                </a:solidFill>
                <a:cs typeface="Barada Reqa" pitchFamily="2" charset="-78"/>
                <a:hlinkClick r:id="rId9" action="ppaction://hlinksldjump"/>
              </a:rPr>
              <a:t>التمهيد</a:t>
            </a:r>
            <a:endParaRPr lang="ar-SA" b="1" dirty="0">
              <a:solidFill>
                <a:srgbClr val="002060"/>
              </a:solidFill>
              <a:cs typeface="Barada Reqa" pitchFamily="2" charset="-78"/>
            </a:endParaRPr>
          </a:p>
        </p:txBody>
      </p:sp>
      <p:sp>
        <p:nvSpPr>
          <p:cNvPr id="14" name="شكل حر: شكل 13">
            <a:extLst>
              <a:ext uri="{FF2B5EF4-FFF2-40B4-BE49-F238E27FC236}">
                <a16:creationId xmlns:a16="http://schemas.microsoft.com/office/drawing/2014/main" xmlns="" id="{B98C4BB9-0D80-414E-963D-66633EA5CF63}"/>
              </a:ext>
            </a:extLst>
          </p:cNvPr>
          <p:cNvSpPr/>
          <p:nvPr/>
        </p:nvSpPr>
        <p:spPr>
          <a:xfrm>
            <a:off x="144204" y="222602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l"/>
            <a:r>
              <a:rPr lang="ar-SA" b="1" dirty="0">
                <a:solidFill>
                  <a:srgbClr val="002060"/>
                </a:solidFill>
                <a:cs typeface="Barada Reqa" pitchFamily="2" charset="-78"/>
                <a:hlinkClick r:id="rId6" action="ppaction://hlinksldjump"/>
              </a:rPr>
              <a:t>المفردات</a:t>
            </a:r>
            <a:endParaRPr lang="ar-SA" b="1" dirty="0">
              <a:solidFill>
                <a:srgbClr val="002060"/>
              </a:solidFill>
              <a:cs typeface="Barada Reqa" pitchFamily="2" charset="-78"/>
            </a:endParaRPr>
          </a:p>
        </p:txBody>
      </p:sp>
      <p:sp>
        <p:nvSpPr>
          <p:cNvPr id="15" name="شكل حر: شكل 14">
            <a:extLst>
              <a:ext uri="{FF2B5EF4-FFF2-40B4-BE49-F238E27FC236}">
                <a16:creationId xmlns:a16="http://schemas.microsoft.com/office/drawing/2014/main" xmlns="" id="{E47A4AF3-B93A-4F26-9DDD-34F6F0685D9A}"/>
              </a:ext>
            </a:extLst>
          </p:cNvPr>
          <p:cNvSpPr/>
          <p:nvPr/>
        </p:nvSpPr>
        <p:spPr>
          <a:xfrm>
            <a:off x="1114791" y="817544"/>
            <a:ext cx="4966360" cy="5298732"/>
          </a:xfrm>
          <a:custGeom>
            <a:avLst/>
            <a:gdLst>
              <a:gd name="connsiteX0" fmla="*/ 4966239 w 4966360"/>
              <a:gd name="connsiteY0" fmla="*/ 5057175 h 5298732"/>
              <a:gd name="connsiteX1" fmla="*/ 4653339 w 4966360"/>
              <a:gd name="connsiteY1" fmla="*/ 5298757 h 5298732"/>
              <a:gd name="connsiteX2" fmla="*/ 312778 w 4966360"/>
              <a:gd name="connsiteY2" fmla="*/ 5298757 h 5298732"/>
              <a:gd name="connsiteX3" fmla="*/ -122 w 4966360"/>
              <a:gd name="connsiteY3" fmla="*/ 5057175 h 5298732"/>
              <a:gd name="connsiteX4" fmla="*/ -122 w 4966360"/>
              <a:gd name="connsiteY4" fmla="*/ 241606 h 5298732"/>
              <a:gd name="connsiteX5" fmla="*/ 312778 w 4966360"/>
              <a:gd name="connsiteY5" fmla="*/ 24 h 5298732"/>
              <a:gd name="connsiteX6" fmla="*/ 4653339 w 4966360"/>
              <a:gd name="connsiteY6" fmla="*/ 24 h 5298732"/>
              <a:gd name="connsiteX7" fmla="*/ 4966239 w 4966360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66360" h="5298732">
                <a:moveTo>
                  <a:pt x="4966239" y="5057175"/>
                </a:moveTo>
                <a:cubicBezTo>
                  <a:pt x="4966239" y="5190624"/>
                  <a:pt x="4826279" y="5298757"/>
                  <a:pt x="4653339" y="5298757"/>
                </a:cubicBezTo>
                <a:lnTo>
                  <a:pt x="312778" y="5298757"/>
                </a:lnTo>
                <a:cubicBezTo>
                  <a:pt x="139959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778" y="24"/>
                </a:cubicBezTo>
                <a:lnTo>
                  <a:pt x="4653339" y="24"/>
                </a:lnTo>
                <a:cubicBezTo>
                  <a:pt x="4826158" y="24"/>
                  <a:pt x="4966239" y="108219"/>
                  <a:pt x="4966239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pic>
        <p:nvPicPr>
          <p:cNvPr id="16" name="صورة 15">
            <a:extLst>
              <a:ext uri="{FF2B5EF4-FFF2-40B4-BE49-F238E27FC236}">
                <a16:creationId xmlns:a16="http://schemas.microsoft.com/office/drawing/2014/main" xmlns="" id="{1A527BCC-D9E0-4656-A417-6116D3F1E39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59488" y="778903"/>
            <a:ext cx="5056786" cy="5379300"/>
          </a:xfrm>
          <a:custGeom>
            <a:avLst/>
            <a:gdLst>
              <a:gd name="connsiteX0" fmla="*/ 854 w 5056786"/>
              <a:gd name="connsiteY0" fmla="*/ 128 h 5379300"/>
              <a:gd name="connsiteX1" fmla="*/ 5057640 w 5056786"/>
              <a:gd name="connsiteY1" fmla="*/ 128 h 5379300"/>
              <a:gd name="connsiteX2" fmla="*/ 5057640 w 5056786"/>
              <a:gd name="connsiteY2" fmla="*/ 5379429 h 5379300"/>
              <a:gd name="connsiteX3" fmla="*/ 854 w 5056786"/>
              <a:gd name="connsiteY3" fmla="*/ 5379429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786" h="5379300">
                <a:moveTo>
                  <a:pt x="854" y="128"/>
                </a:moveTo>
                <a:lnTo>
                  <a:pt x="5057640" y="128"/>
                </a:lnTo>
                <a:lnTo>
                  <a:pt x="5057640" y="5379429"/>
                </a:lnTo>
                <a:lnTo>
                  <a:pt x="854" y="5379429"/>
                </a:lnTo>
                <a:close/>
              </a:path>
            </a:pathLst>
          </a:custGeom>
        </p:spPr>
      </p:pic>
      <p:sp>
        <p:nvSpPr>
          <p:cNvPr id="17" name="شكل حر: شكل 16">
            <a:extLst>
              <a:ext uri="{FF2B5EF4-FFF2-40B4-BE49-F238E27FC236}">
                <a16:creationId xmlns:a16="http://schemas.microsoft.com/office/drawing/2014/main" xmlns="" id="{BD6FA662-C507-4014-B6F5-71C75E0207CF}"/>
              </a:ext>
            </a:extLst>
          </p:cNvPr>
          <p:cNvSpPr/>
          <p:nvPr/>
        </p:nvSpPr>
        <p:spPr>
          <a:xfrm>
            <a:off x="6095999" y="817544"/>
            <a:ext cx="4981207" cy="5298732"/>
          </a:xfrm>
          <a:custGeom>
            <a:avLst/>
            <a:gdLst>
              <a:gd name="connsiteX0" fmla="*/ 4981086 w 4981207"/>
              <a:gd name="connsiteY0" fmla="*/ 5057175 h 5298732"/>
              <a:gd name="connsiteX1" fmla="*/ 4668187 w 4981207"/>
              <a:gd name="connsiteY1" fmla="*/ 5298757 h 5298732"/>
              <a:gd name="connsiteX2" fmla="*/ 312839 w 4981207"/>
              <a:gd name="connsiteY2" fmla="*/ 5298757 h 5298732"/>
              <a:gd name="connsiteX3" fmla="*/ -122 w 4981207"/>
              <a:gd name="connsiteY3" fmla="*/ 5057175 h 5298732"/>
              <a:gd name="connsiteX4" fmla="*/ -122 w 4981207"/>
              <a:gd name="connsiteY4" fmla="*/ 241606 h 5298732"/>
              <a:gd name="connsiteX5" fmla="*/ 312839 w 4981207"/>
              <a:gd name="connsiteY5" fmla="*/ 24 h 5298732"/>
              <a:gd name="connsiteX6" fmla="*/ 4668187 w 4981207"/>
              <a:gd name="connsiteY6" fmla="*/ 24 h 5298732"/>
              <a:gd name="connsiteX7" fmla="*/ 4981086 w 4981207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81207" h="5298732">
                <a:moveTo>
                  <a:pt x="4981086" y="5057175"/>
                </a:moveTo>
                <a:cubicBezTo>
                  <a:pt x="4981086" y="5190624"/>
                  <a:pt x="4841127" y="5298757"/>
                  <a:pt x="4668187" y="5298757"/>
                </a:cubicBezTo>
                <a:lnTo>
                  <a:pt x="312839" y="5298757"/>
                </a:lnTo>
                <a:cubicBezTo>
                  <a:pt x="140020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839" y="24"/>
                </a:cubicBezTo>
                <a:lnTo>
                  <a:pt x="4668187" y="24"/>
                </a:lnTo>
                <a:cubicBezTo>
                  <a:pt x="4841006" y="24"/>
                  <a:pt x="4981086" y="108219"/>
                  <a:pt x="4981086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pic>
        <p:nvPicPr>
          <p:cNvPr id="18" name="صورة 17">
            <a:extLst>
              <a:ext uri="{FF2B5EF4-FFF2-40B4-BE49-F238E27FC236}">
                <a16:creationId xmlns:a16="http://schemas.microsoft.com/office/drawing/2014/main" xmlns="" id="{5417CCCC-4444-4C21-A70C-04DCCBDFB6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002" y="711966"/>
            <a:ext cx="4953338" cy="5373215"/>
          </a:xfrm>
          <a:custGeom>
            <a:avLst/>
            <a:gdLst>
              <a:gd name="connsiteX0" fmla="*/ 50 w 4953338"/>
              <a:gd name="connsiteY0" fmla="*/ 117 h 5373215"/>
              <a:gd name="connsiteX1" fmla="*/ 4953388 w 4953338"/>
              <a:gd name="connsiteY1" fmla="*/ 117 h 5373215"/>
              <a:gd name="connsiteX2" fmla="*/ 4953388 w 4953338"/>
              <a:gd name="connsiteY2" fmla="*/ 5373333 h 5373215"/>
              <a:gd name="connsiteX3" fmla="*/ 50 w 4953338"/>
              <a:gd name="connsiteY3" fmla="*/ 5373333 h 5373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3215">
                <a:moveTo>
                  <a:pt x="50" y="117"/>
                </a:moveTo>
                <a:lnTo>
                  <a:pt x="4953388" y="117"/>
                </a:lnTo>
                <a:lnTo>
                  <a:pt x="4953388" y="5373333"/>
                </a:lnTo>
                <a:lnTo>
                  <a:pt x="50" y="5373333"/>
                </a:lnTo>
                <a:close/>
              </a:path>
            </a:pathLst>
          </a:custGeom>
        </p:spPr>
      </p:pic>
      <p:sp>
        <p:nvSpPr>
          <p:cNvPr id="19" name="شكل حر: شكل 18">
            <a:extLst>
              <a:ext uri="{FF2B5EF4-FFF2-40B4-BE49-F238E27FC236}">
                <a16:creationId xmlns:a16="http://schemas.microsoft.com/office/drawing/2014/main" xmlns="" id="{6FEB82DD-A66D-46B1-B549-CBE5DE66E116}"/>
              </a:ext>
            </a:extLst>
          </p:cNvPr>
          <p:cNvSpPr/>
          <p:nvPr/>
        </p:nvSpPr>
        <p:spPr>
          <a:xfrm>
            <a:off x="1206639" y="748900"/>
            <a:ext cx="4877638" cy="5298733"/>
          </a:xfrm>
          <a:custGeom>
            <a:avLst/>
            <a:gdLst>
              <a:gd name="connsiteX0" fmla="*/ 4877517 w 4877638"/>
              <a:gd name="connsiteY0" fmla="*/ 5057176 h 5298733"/>
              <a:gd name="connsiteX1" fmla="*/ 4564556 w 4877638"/>
              <a:gd name="connsiteY1" fmla="*/ 5298757 h 5298733"/>
              <a:gd name="connsiteX2" fmla="*/ 312778 w 4877638"/>
              <a:gd name="connsiteY2" fmla="*/ 5298757 h 5298733"/>
              <a:gd name="connsiteX3" fmla="*/ -122 w 4877638"/>
              <a:gd name="connsiteY3" fmla="*/ 5057176 h 5298733"/>
              <a:gd name="connsiteX4" fmla="*/ -122 w 4877638"/>
              <a:gd name="connsiteY4" fmla="*/ 241606 h 5298733"/>
              <a:gd name="connsiteX5" fmla="*/ 312778 w 4877638"/>
              <a:gd name="connsiteY5" fmla="*/ 24 h 5298733"/>
              <a:gd name="connsiteX6" fmla="*/ 4564373 w 4877638"/>
              <a:gd name="connsiteY6" fmla="*/ 24 h 5298733"/>
              <a:gd name="connsiteX7" fmla="*/ 4877334 w 4877638"/>
              <a:gd name="connsiteY7" fmla="*/ 241606 h 5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733">
                <a:moveTo>
                  <a:pt x="4877517" y="5057176"/>
                </a:moveTo>
                <a:cubicBezTo>
                  <a:pt x="4877517" y="5190563"/>
                  <a:pt x="4737558" y="5298757"/>
                  <a:pt x="4564556" y="5298757"/>
                </a:cubicBezTo>
                <a:lnTo>
                  <a:pt x="312778" y="5298757"/>
                </a:lnTo>
                <a:cubicBezTo>
                  <a:pt x="139959" y="5298757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0" name="شكل حر: شكل 19">
            <a:extLst>
              <a:ext uri="{FF2B5EF4-FFF2-40B4-BE49-F238E27FC236}">
                <a16:creationId xmlns:a16="http://schemas.microsoft.com/office/drawing/2014/main" xmlns="" id="{4D33CEA6-124C-4EB4-A9C8-54CA2FA89187}"/>
              </a:ext>
            </a:extLst>
          </p:cNvPr>
          <p:cNvSpPr/>
          <p:nvPr/>
        </p:nvSpPr>
        <p:spPr>
          <a:xfrm>
            <a:off x="1559983" y="1322127"/>
            <a:ext cx="4274353" cy="608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1" name="شكل حر: شكل 20">
            <a:extLst>
              <a:ext uri="{FF2B5EF4-FFF2-40B4-BE49-F238E27FC236}">
                <a16:creationId xmlns:a16="http://schemas.microsoft.com/office/drawing/2014/main" xmlns="" id="{C6E3757E-0CB4-44F6-A072-CA8060A44202}"/>
              </a:ext>
            </a:extLst>
          </p:cNvPr>
          <p:cNvSpPr/>
          <p:nvPr/>
        </p:nvSpPr>
        <p:spPr>
          <a:xfrm>
            <a:off x="1559983" y="1754175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2" name="شكل حر: شكل 21">
            <a:extLst>
              <a:ext uri="{FF2B5EF4-FFF2-40B4-BE49-F238E27FC236}">
                <a16:creationId xmlns:a16="http://schemas.microsoft.com/office/drawing/2014/main" xmlns="" id="{CADBF0A7-B559-49A0-892F-263CDE350802}"/>
              </a:ext>
            </a:extLst>
          </p:cNvPr>
          <p:cNvSpPr/>
          <p:nvPr/>
        </p:nvSpPr>
        <p:spPr>
          <a:xfrm>
            <a:off x="1559983" y="2047116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3" name="شكل حر: شكل 22">
            <a:extLst>
              <a:ext uri="{FF2B5EF4-FFF2-40B4-BE49-F238E27FC236}">
                <a16:creationId xmlns:a16="http://schemas.microsoft.com/office/drawing/2014/main" xmlns="" id="{F8363D56-09BD-4A6C-A684-75CB8C9C5199}"/>
              </a:ext>
            </a:extLst>
          </p:cNvPr>
          <p:cNvSpPr/>
          <p:nvPr/>
        </p:nvSpPr>
        <p:spPr>
          <a:xfrm>
            <a:off x="1559983" y="2340056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4" name="شكل حر: شكل 23">
            <a:extLst>
              <a:ext uri="{FF2B5EF4-FFF2-40B4-BE49-F238E27FC236}">
                <a16:creationId xmlns:a16="http://schemas.microsoft.com/office/drawing/2014/main" xmlns="" id="{9032BEA2-F8C6-4429-8805-39E54F3A8224}"/>
              </a:ext>
            </a:extLst>
          </p:cNvPr>
          <p:cNvSpPr/>
          <p:nvPr/>
        </p:nvSpPr>
        <p:spPr>
          <a:xfrm>
            <a:off x="1559983" y="2647662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5" name="شكل حر: شكل 24">
            <a:extLst>
              <a:ext uri="{FF2B5EF4-FFF2-40B4-BE49-F238E27FC236}">
                <a16:creationId xmlns:a16="http://schemas.microsoft.com/office/drawing/2014/main" xmlns="" id="{EA0FF9DA-FA67-4E2F-B092-7D7A6DA88BD9}"/>
              </a:ext>
            </a:extLst>
          </p:cNvPr>
          <p:cNvSpPr/>
          <p:nvPr/>
        </p:nvSpPr>
        <p:spPr>
          <a:xfrm>
            <a:off x="1559983" y="2940603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6" name="شكل حر: شكل 25">
            <a:extLst>
              <a:ext uri="{FF2B5EF4-FFF2-40B4-BE49-F238E27FC236}">
                <a16:creationId xmlns:a16="http://schemas.microsoft.com/office/drawing/2014/main" xmlns="" id="{C74C32D5-AAE8-4F4B-9288-4A0A61C74B72}"/>
              </a:ext>
            </a:extLst>
          </p:cNvPr>
          <p:cNvSpPr/>
          <p:nvPr/>
        </p:nvSpPr>
        <p:spPr>
          <a:xfrm>
            <a:off x="1559983" y="3233543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7" name="شكل حر: شكل 26">
            <a:extLst>
              <a:ext uri="{FF2B5EF4-FFF2-40B4-BE49-F238E27FC236}">
                <a16:creationId xmlns:a16="http://schemas.microsoft.com/office/drawing/2014/main" xmlns="" id="{031F6835-12E1-4334-AF77-801A038AF286}"/>
              </a:ext>
            </a:extLst>
          </p:cNvPr>
          <p:cNvSpPr/>
          <p:nvPr/>
        </p:nvSpPr>
        <p:spPr>
          <a:xfrm>
            <a:off x="1559983" y="3526484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8" name="شكل حر: شكل 27">
            <a:extLst>
              <a:ext uri="{FF2B5EF4-FFF2-40B4-BE49-F238E27FC236}">
                <a16:creationId xmlns:a16="http://schemas.microsoft.com/office/drawing/2014/main" xmlns="" id="{A7B52DF2-E16E-4656-8855-37902654FB1F}"/>
              </a:ext>
            </a:extLst>
          </p:cNvPr>
          <p:cNvSpPr/>
          <p:nvPr/>
        </p:nvSpPr>
        <p:spPr>
          <a:xfrm>
            <a:off x="1559983" y="3834029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9" name="شكل حر: شكل 28">
            <a:extLst>
              <a:ext uri="{FF2B5EF4-FFF2-40B4-BE49-F238E27FC236}">
                <a16:creationId xmlns:a16="http://schemas.microsoft.com/office/drawing/2014/main" xmlns="" id="{A7F031B5-E065-4061-9F8F-B2CCC6BB355F}"/>
              </a:ext>
            </a:extLst>
          </p:cNvPr>
          <p:cNvSpPr/>
          <p:nvPr/>
        </p:nvSpPr>
        <p:spPr>
          <a:xfrm>
            <a:off x="1559983" y="4126970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0" name="شكل حر: شكل 29">
            <a:extLst>
              <a:ext uri="{FF2B5EF4-FFF2-40B4-BE49-F238E27FC236}">
                <a16:creationId xmlns:a16="http://schemas.microsoft.com/office/drawing/2014/main" xmlns="" id="{2E16DE7F-CCEA-495F-BBDF-97FC3A60FEC0}"/>
              </a:ext>
            </a:extLst>
          </p:cNvPr>
          <p:cNvSpPr/>
          <p:nvPr/>
        </p:nvSpPr>
        <p:spPr>
          <a:xfrm>
            <a:off x="1559983" y="4419911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1" name="شكل حر: شكل 30">
            <a:extLst>
              <a:ext uri="{FF2B5EF4-FFF2-40B4-BE49-F238E27FC236}">
                <a16:creationId xmlns:a16="http://schemas.microsoft.com/office/drawing/2014/main" xmlns="" id="{F22F0F3A-29DC-4D5C-9519-D607354521C2}"/>
              </a:ext>
            </a:extLst>
          </p:cNvPr>
          <p:cNvSpPr/>
          <p:nvPr/>
        </p:nvSpPr>
        <p:spPr>
          <a:xfrm>
            <a:off x="1559983" y="4712851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2" name="شكل حر: شكل 31">
            <a:extLst>
              <a:ext uri="{FF2B5EF4-FFF2-40B4-BE49-F238E27FC236}">
                <a16:creationId xmlns:a16="http://schemas.microsoft.com/office/drawing/2014/main" xmlns="" id="{E08D397B-918E-4EC0-8C5D-2FAB34B13FCD}"/>
              </a:ext>
            </a:extLst>
          </p:cNvPr>
          <p:cNvSpPr/>
          <p:nvPr/>
        </p:nvSpPr>
        <p:spPr>
          <a:xfrm>
            <a:off x="1559983" y="5020457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3" name="شكل حر: شكل 32">
            <a:extLst>
              <a:ext uri="{FF2B5EF4-FFF2-40B4-BE49-F238E27FC236}">
                <a16:creationId xmlns:a16="http://schemas.microsoft.com/office/drawing/2014/main" xmlns="" id="{56CDEB62-FD54-472D-9C4E-0A052BC1F982}"/>
              </a:ext>
            </a:extLst>
          </p:cNvPr>
          <p:cNvSpPr/>
          <p:nvPr/>
        </p:nvSpPr>
        <p:spPr>
          <a:xfrm>
            <a:off x="1559983" y="5313398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4" name="شكل حر: شكل 33">
            <a:extLst>
              <a:ext uri="{FF2B5EF4-FFF2-40B4-BE49-F238E27FC236}">
                <a16:creationId xmlns:a16="http://schemas.microsoft.com/office/drawing/2014/main" xmlns="" id="{A017A333-C619-49D6-8E63-952FB73455F1}"/>
              </a:ext>
            </a:extLst>
          </p:cNvPr>
          <p:cNvSpPr/>
          <p:nvPr/>
        </p:nvSpPr>
        <p:spPr>
          <a:xfrm>
            <a:off x="1559983" y="5671389"/>
            <a:ext cx="4274353" cy="608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5" name="شكل حر: شكل 34">
            <a:extLst>
              <a:ext uri="{FF2B5EF4-FFF2-40B4-BE49-F238E27FC236}">
                <a16:creationId xmlns:a16="http://schemas.microsoft.com/office/drawing/2014/main" xmlns="" id="{51BC4B88-3120-4C2B-A3EA-AFDCD5E2996B}"/>
              </a:ext>
            </a:extLst>
          </p:cNvPr>
          <p:cNvSpPr/>
          <p:nvPr/>
        </p:nvSpPr>
        <p:spPr>
          <a:xfrm>
            <a:off x="6464639" y="1322127"/>
            <a:ext cx="4274353" cy="608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6" name="شكل حر: شكل 35">
            <a:extLst>
              <a:ext uri="{FF2B5EF4-FFF2-40B4-BE49-F238E27FC236}">
                <a16:creationId xmlns:a16="http://schemas.microsoft.com/office/drawing/2014/main" xmlns="" id="{0E4214EF-9904-499E-B77B-B804A06D53D0}"/>
              </a:ext>
            </a:extLst>
          </p:cNvPr>
          <p:cNvSpPr/>
          <p:nvPr/>
        </p:nvSpPr>
        <p:spPr>
          <a:xfrm>
            <a:off x="6464639" y="5671389"/>
            <a:ext cx="4274353" cy="608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7" name="شكل حر: شكل 36">
            <a:extLst>
              <a:ext uri="{FF2B5EF4-FFF2-40B4-BE49-F238E27FC236}">
                <a16:creationId xmlns:a16="http://schemas.microsoft.com/office/drawing/2014/main" xmlns="" id="{4F53E7AD-B909-48D6-9D36-F864D38B35F9}"/>
              </a:ext>
            </a:extLst>
          </p:cNvPr>
          <p:cNvSpPr/>
          <p:nvPr/>
        </p:nvSpPr>
        <p:spPr>
          <a:xfrm>
            <a:off x="6464639" y="1754175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8" name="شكل حر: شكل 37">
            <a:extLst>
              <a:ext uri="{FF2B5EF4-FFF2-40B4-BE49-F238E27FC236}">
                <a16:creationId xmlns:a16="http://schemas.microsoft.com/office/drawing/2014/main" xmlns="" id="{734F9ED2-9940-449D-8032-2F0E0EBA0A43}"/>
              </a:ext>
            </a:extLst>
          </p:cNvPr>
          <p:cNvSpPr/>
          <p:nvPr/>
        </p:nvSpPr>
        <p:spPr>
          <a:xfrm>
            <a:off x="6464639" y="2047116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9" name="شكل حر: شكل 38">
            <a:extLst>
              <a:ext uri="{FF2B5EF4-FFF2-40B4-BE49-F238E27FC236}">
                <a16:creationId xmlns:a16="http://schemas.microsoft.com/office/drawing/2014/main" xmlns="" id="{5AFB4288-1EC7-46FA-A0A9-3DE64FD45DAD}"/>
              </a:ext>
            </a:extLst>
          </p:cNvPr>
          <p:cNvSpPr/>
          <p:nvPr/>
        </p:nvSpPr>
        <p:spPr>
          <a:xfrm>
            <a:off x="6464639" y="2340056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0" name="شكل حر: شكل 39">
            <a:extLst>
              <a:ext uri="{FF2B5EF4-FFF2-40B4-BE49-F238E27FC236}">
                <a16:creationId xmlns:a16="http://schemas.microsoft.com/office/drawing/2014/main" xmlns="" id="{F6978BB1-3BAF-4203-B568-3D616E1177DA}"/>
              </a:ext>
            </a:extLst>
          </p:cNvPr>
          <p:cNvSpPr/>
          <p:nvPr/>
        </p:nvSpPr>
        <p:spPr>
          <a:xfrm>
            <a:off x="6464639" y="2647662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1" name="شكل حر: شكل 40">
            <a:extLst>
              <a:ext uri="{FF2B5EF4-FFF2-40B4-BE49-F238E27FC236}">
                <a16:creationId xmlns:a16="http://schemas.microsoft.com/office/drawing/2014/main" xmlns="" id="{FA980ABA-A4EA-4844-8CC1-0C5262207F1F}"/>
              </a:ext>
            </a:extLst>
          </p:cNvPr>
          <p:cNvSpPr/>
          <p:nvPr/>
        </p:nvSpPr>
        <p:spPr>
          <a:xfrm>
            <a:off x="6464639" y="2940603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2" name="شكل حر: شكل 41">
            <a:extLst>
              <a:ext uri="{FF2B5EF4-FFF2-40B4-BE49-F238E27FC236}">
                <a16:creationId xmlns:a16="http://schemas.microsoft.com/office/drawing/2014/main" xmlns="" id="{FDCC2169-31B6-4176-9A1B-1A251AB2E50D}"/>
              </a:ext>
            </a:extLst>
          </p:cNvPr>
          <p:cNvSpPr/>
          <p:nvPr/>
        </p:nvSpPr>
        <p:spPr>
          <a:xfrm>
            <a:off x="6464639" y="3233543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3" name="شكل حر: شكل 42">
            <a:extLst>
              <a:ext uri="{FF2B5EF4-FFF2-40B4-BE49-F238E27FC236}">
                <a16:creationId xmlns:a16="http://schemas.microsoft.com/office/drawing/2014/main" xmlns="" id="{FB7274E0-56E0-44D9-94A8-78662EC42E67}"/>
              </a:ext>
            </a:extLst>
          </p:cNvPr>
          <p:cNvSpPr/>
          <p:nvPr/>
        </p:nvSpPr>
        <p:spPr>
          <a:xfrm>
            <a:off x="6464639" y="3526484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4" name="شكل حر: شكل 43">
            <a:extLst>
              <a:ext uri="{FF2B5EF4-FFF2-40B4-BE49-F238E27FC236}">
                <a16:creationId xmlns:a16="http://schemas.microsoft.com/office/drawing/2014/main" xmlns="" id="{CD2C54DE-60C5-415D-8360-E5A57CEBCA9F}"/>
              </a:ext>
            </a:extLst>
          </p:cNvPr>
          <p:cNvSpPr/>
          <p:nvPr/>
        </p:nvSpPr>
        <p:spPr>
          <a:xfrm>
            <a:off x="6464639" y="3834029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5" name="شكل حر: شكل 44">
            <a:extLst>
              <a:ext uri="{FF2B5EF4-FFF2-40B4-BE49-F238E27FC236}">
                <a16:creationId xmlns:a16="http://schemas.microsoft.com/office/drawing/2014/main" xmlns="" id="{58688939-AE9B-4C22-AB57-A7794E8CDE9A}"/>
              </a:ext>
            </a:extLst>
          </p:cNvPr>
          <p:cNvSpPr/>
          <p:nvPr/>
        </p:nvSpPr>
        <p:spPr>
          <a:xfrm>
            <a:off x="6464639" y="4126970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6" name="شكل حر: شكل 45">
            <a:extLst>
              <a:ext uri="{FF2B5EF4-FFF2-40B4-BE49-F238E27FC236}">
                <a16:creationId xmlns:a16="http://schemas.microsoft.com/office/drawing/2014/main" xmlns="" id="{179E95DD-1512-46B6-AEC5-F90B4B461EFB}"/>
              </a:ext>
            </a:extLst>
          </p:cNvPr>
          <p:cNvSpPr/>
          <p:nvPr/>
        </p:nvSpPr>
        <p:spPr>
          <a:xfrm>
            <a:off x="6464639" y="4419911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7" name="شكل حر: شكل 46">
            <a:extLst>
              <a:ext uri="{FF2B5EF4-FFF2-40B4-BE49-F238E27FC236}">
                <a16:creationId xmlns:a16="http://schemas.microsoft.com/office/drawing/2014/main" xmlns="" id="{6F3DA943-F4C9-4267-9DC1-78FC2E48A06A}"/>
              </a:ext>
            </a:extLst>
          </p:cNvPr>
          <p:cNvSpPr/>
          <p:nvPr/>
        </p:nvSpPr>
        <p:spPr>
          <a:xfrm>
            <a:off x="6464639" y="4712851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8" name="شكل حر: شكل 47">
            <a:extLst>
              <a:ext uri="{FF2B5EF4-FFF2-40B4-BE49-F238E27FC236}">
                <a16:creationId xmlns:a16="http://schemas.microsoft.com/office/drawing/2014/main" xmlns="" id="{A5A3E98B-258E-4914-B1F2-31EE5C4B0110}"/>
              </a:ext>
            </a:extLst>
          </p:cNvPr>
          <p:cNvSpPr/>
          <p:nvPr/>
        </p:nvSpPr>
        <p:spPr>
          <a:xfrm>
            <a:off x="6464639" y="5020457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9" name="شكل حر: شكل 48">
            <a:extLst>
              <a:ext uri="{FF2B5EF4-FFF2-40B4-BE49-F238E27FC236}">
                <a16:creationId xmlns:a16="http://schemas.microsoft.com/office/drawing/2014/main" xmlns="" id="{3B537047-4A54-45CA-B14C-14A55230A77A}"/>
              </a:ext>
            </a:extLst>
          </p:cNvPr>
          <p:cNvSpPr/>
          <p:nvPr/>
        </p:nvSpPr>
        <p:spPr>
          <a:xfrm>
            <a:off x="6464639" y="5313398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pic>
        <p:nvPicPr>
          <p:cNvPr id="50" name="صورة 49">
            <a:extLst>
              <a:ext uri="{FF2B5EF4-FFF2-40B4-BE49-F238E27FC236}">
                <a16:creationId xmlns:a16="http://schemas.microsoft.com/office/drawing/2014/main" xmlns="" id="{3C7769F3-E122-47A4-BC81-D052E6075F80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10"/>
          <a:stretch/>
        </p:blipFill>
        <p:spPr>
          <a:xfrm>
            <a:off x="5900891" y="787954"/>
            <a:ext cx="456646" cy="5321143"/>
          </a:xfrm>
          <a:prstGeom prst="rect">
            <a:avLst/>
          </a:prstGeom>
        </p:spPr>
      </p:pic>
      <p:sp>
        <p:nvSpPr>
          <p:cNvPr id="51" name="مربع نص 50">
            <a:extLst>
              <a:ext uri="{FF2B5EF4-FFF2-40B4-BE49-F238E27FC236}">
                <a16:creationId xmlns:a16="http://schemas.microsoft.com/office/drawing/2014/main" xmlns="" id="{3BACFAC3-A318-4610-8A73-09AB1A0742C2}"/>
              </a:ext>
            </a:extLst>
          </p:cNvPr>
          <p:cNvSpPr txBox="1"/>
          <p:nvPr/>
        </p:nvSpPr>
        <p:spPr>
          <a:xfrm>
            <a:off x="9674852" y="5705770"/>
            <a:ext cx="979749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dirty="0">
                <a:solidFill>
                  <a:srgbClr val="E3A06B"/>
                </a:solidFill>
                <a:cs typeface="AdvertisingLight" pitchFamily="2" charset="-78"/>
              </a:rPr>
              <a:t>5</a:t>
            </a:r>
            <a:endParaRPr lang="ar-EG" sz="1600" dirty="0">
              <a:solidFill>
                <a:srgbClr val="E3A06B"/>
              </a:solidFill>
              <a:cs typeface="AdvertisingLight" pitchFamily="2" charset="-78"/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xmlns="" id="{4FE84219-CB65-409A-A6E6-ED413B8884C0}"/>
              </a:ext>
            </a:extLst>
          </p:cNvPr>
          <p:cNvSpPr txBox="1"/>
          <p:nvPr/>
        </p:nvSpPr>
        <p:spPr>
          <a:xfrm>
            <a:off x="4718018" y="5708300"/>
            <a:ext cx="979749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dirty="0">
                <a:solidFill>
                  <a:srgbClr val="E3A06B"/>
                </a:solidFill>
                <a:cs typeface="AdvertisingLight" pitchFamily="2" charset="-78"/>
              </a:rPr>
              <a:t>6</a:t>
            </a:r>
            <a:endParaRPr lang="ar-EG" sz="1600" dirty="0">
              <a:solidFill>
                <a:srgbClr val="E3A06B"/>
              </a:solidFill>
              <a:cs typeface="AdvertisingLight" pitchFamily="2" charset="-78"/>
            </a:endParaRPr>
          </a:p>
        </p:txBody>
      </p:sp>
      <p:sp>
        <p:nvSpPr>
          <p:cNvPr id="53" name="مستطيل 52">
            <a:extLst>
              <a:ext uri="{FF2B5EF4-FFF2-40B4-BE49-F238E27FC236}">
                <a16:creationId xmlns:a16="http://schemas.microsoft.com/office/drawing/2014/main" xmlns="" id="{280FE9F0-B632-401D-8847-56667CF60D0E}"/>
              </a:ext>
            </a:extLst>
          </p:cNvPr>
          <p:cNvSpPr/>
          <p:nvPr/>
        </p:nvSpPr>
        <p:spPr>
          <a:xfrm>
            <a:off x="9712690" y="994926"/>
            <a:ext cx="1179131" cy="388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>
                    <a:lumMod val="95000"/>
                    <a:lumOff val="5000"/>
                  </a:schemeClr>
                </a:solidFill>
                <a:cs typeface="Barada Reqa" pitchFamily="2" charset="-78"/>
              </a:rPr>
              <a:t>أمثلة</a:t>
            </a:r>
          </a:p>
        </p:txBody>
      </p:sp>
      <p:grpSp>
        <p:nvGrpSpPr>
          <p:cNvPr id="101" name="مجموعة 100">
            <a:extLst>
              <a:ext uri="{FF2B5EF4-FFF2-40B4-BE49-F238E27FC236}">
                <a16:creationId xmlns:a16="http://schemas.microsoft.com/office/drawing/2014/main" xmlns="" id="{70B80E3A-D9AE-4652-A047-CA614B062687}"/>
              </a:ext>
            </a:extLst>
          </p:cNvPr>
          <p:cNvGrpSpPr/>
          <p:nvPr/>
        </p:nvGrpSpPr>
        <p:grpSpPr>
          <a:xfrm>
            <a:off x="6412429" y="1338311"/>
            <a:ext cx="4435396" cy="754149"/>
            <a:chOff x="6412429" y="1338311"/>
            <a:chExt cx="4435396" cy="754149"/>
          </a:xfrm>
        </p:grpSpPr>
        <p:pic>
          <p:nvPicPr>
            <p:cNvPr id="65" name="صورة 64">
              <a:extLst>
                <a:ext uri="{FF2B5EF4-FFF2-40B4-BE49-F238E27FC236}">
                  <a16:creationId xmlns:a16="http://schemas.microsoft.com/office/drawing/2014/main" xmlns="" id="{4D83A0E6-DF85-4E56-9163-1D47EF6170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2429" y="1338311"/>
              <a:ext cx="958539" cy="641868"/>
            </a:xfrm>
            <a:prstGeom prst="rect">
              <a:avLst/>
            </a:prstGeom>
          </p:spPr>
        </p:pic>
        <p:grpSp>
          <p:nvGrpSpPr>
            <p:cNvPr id="69" name="مجموعة 68">
              <a:extLst>
                <a:ext uri="{FF2B5EF4-FFF2-40B4-BE49-F238E27FC236}">
                  <a16:creationId xmlns:a16="http://schemas.microsoft.com/office/drawing/2014/main" xmlns="" id="{05DECC29-416C-4251-A84A-5BE4A36E62CB}"/>
                </a:ext>
              </a:extLst>
            </p:cNvPr>
            <p:cNvGrpSpPr/>
            <p:nvPr/>
          </p:nvGrpSpPr>
          <p:grpSpPr>
            <a:xfrm>
              <a:off x="7423178" y="1379648"/>
              <a:ext cx="3424647" cy="712812"/>
              <a:chOff x="7423178" y="1379648"/>
              <a:chExt cx="3424647" cy="712812"/>
            </a:xfrm>
          </p:grpSpPr>
          <p:pic>
            <p:nvPicPr>
              <p:cNvPr id="67" name="صورة 66">
                <a:extLst>
                  <a:ext uri="{FF2B5EF4-FFF2-40B4-BE49-F238E27FC236}">
                    <a16:creationId xmlns:a16="http://schemas.microsoft.com/office/drawing/2014/main" xmlns="" id="{D702AD61-757D-472C-9668-2B633A5B788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3773" t="7269" r="2380" b="53778"/>
              <a:stretch/>
            </p:blipFill>
            <p:spPr>
              <a:xfrm>
                <a:off x="7423178" y="1379648"/>
                <a:ext cx="3424647" cy="712812"/>
              </a:xfrm>
              <a:prstGeom prst="rect">
                <a:avLst/>
              </a:prstGeom>
              <a:effectLst>
                <a:glow>
                  <a:schemeClr val="accent1"/>
                </a:glow>
                <a:reflection stA="23000" endPos="0" dist="50800" dir="5400000" sy="-100000" algn="bl" rotWithShape="0"/>
                <a:softEdge rad="241300"/>
              </a:effectLst>
            </p:spPr>
          </p:pic>
          <p:sp>
            <p:nvSpPr>
              <p:cNvPr id="68" name="مستطيل 67">
                <a:extLst>
                  <a:ext uri="{FF2B5EF4-FFF2-40B4-BE49-F238E27FC236}">
                    <a16:creationId xmlns:a16="http://schemas.microsoft.com/office/drawing/2014/main" xmlns="" id="{BC5CCCFD-946D-4352-ADDE-0334DC86077E}"/>
                  </a:ext>
                </a:extLst>
              </p:cNvPr>
              <p:cNvSpPr/>
              <p:nvPr/>
            </p:nvSpPr>
            <p:spPr>
              <a:xfrm>
                <a:off x="7654414" y="1520063"/>
                <a:ext cx="2720788" cy="45747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t"/>
              <a:lstStyle/>
              <a:p>
                <a:r>
                  <a:rPr lang="ar-SA" sz="2000" dirty="0">
                    <a:solidFill>
                      <a:schemeClr val="accent6">
                        <a:lumMod val="50000"/>
                      </a:schemeClr>
                    </a:solidFill>
                    <a:cs typeface="Barada Reqa" pitchFamily="2" charset="-78"/>
                  </a:rPr>
                  <a:t>حدد وحيدات الحد فيما يلي :</a:t>
                </a:r>
              </a:p>
            </p:txBody>
          </p:sp>
        </p:grpSp>
      </p:grpSp>
      <p:sp>
        <p:nvSpPr>
          <p:cNvPr id="70" name="مستطيل 69">
            <a:extLst>
              <a:ext uri="{FF2B5EF4-FFF2-40B4-BE49-F238E27FC236}">
                <a16:creationId xmlns:a16="http://schemas.microsoft.com/office/drawing/2014/main" xmlns="" id="{D37EFCB5-CD08-4E63-A584-73E4ABF3C3F0}"/>
              </a:ext>
            </a:extLst>
          </p:cNvPr>
          <p:cNvSpPr/>
          <p:nvPr/>
        </p:nvSpPr>
        <p:spPr>
          <a:xfrm>
            <a:off x="9692038" y="1971515"/>
            <a:ext cx="914400" cy="5502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C00000"/>
                </a:solidFill>
                <a:cs typeface="Barada Reqa" pitchFamily="2" charset="-78"/>
              </a:rPr>
              <a:t>10</a:t>
            </a:r>
          </a:p>
        </p:txBody>
      </p:sp>
      <p:sp>
        <p:nvSpPr>
          <p:cNvPr id="71" name="مستطيل 70">
            <a:extLst>
              <a:ext uri="{FF2B5EF4-FFF2-40B4-BE49-F238E27FC236}">
                <a16:creationId xmlns:a16="http://schemas.microsoft.com/office/drawing/2014/main" xmlns="" id="{FA6ADA9C-1E02-4B4E-B061-A204B8F8894E}"/>
              </a:ext>
            </a:extLst>
          </p:cNvPr>
          <p:cNvSpPr/>
          <p:nvPr/>
        </p:nvSpPr>
        <p:spPr>
          <a:xfrm>
            <a:off x="9526364" y="2544422"/>
            <a:ext cx="914400" cy="5502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C00000"/>
                </a:solidFill>
                <a:cs typeface="Barada Reqa" pitchFamily="2" charset="-78"/>
              </a:rPr>
              <a:t>3 س</a:t>
            </a:r>
          </a:p>
        </p:txBody>
      </p:sp>
      <p:sp>
        <p:nvSpPr>
          <p:cNvPr id="72" name="مستطيل 71">
            <a:extLst>
              <a:ext uri="{FF2B5EF4-FFF2-40B4-BE49-F238E27FC236}">
                <a16:creationId xmlns:a16="http://schemas.microsoft.com/office/drawing/2014/main" xmlns="" id="{FF9C0C50-246E-478F-9C64-7D80C0D1B4FA}"/>
              </a:ext>
            </a:extLst>
          </p:cNvPr>
          <p:cNvSpPr/>
          <p:nvPr/>
        </p:nvSpPr>
        <p:spPr>
          <a:xfrm>
            <a:off x="9463195" y="3137756"/>
            <a:ext cx="1040738" cy="5502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C00000"/>
                </a:solidFill>
                <a:cs typeface="Barada Reqa" pitchFamily="2" charset="-78"/>
              </a:rPr>
              <a:t>س + 5</a:t>
            </a:r>
          </a:p>
        </p:txBody>
      </p:sp>
      <p:sp>
        <p:nvSpPr>
          <p:cNvPr id="73" name="مستطيل 72">
            <a:extLst>
              <a:ext uri="{FF2B5EF4-FFF2-40B4-BE49-F238E27FC236}">
                <a16:creationId xmlns:a16="http://schemas.microsoft.com/office/drawing/2014/main" xmlns="" id="{34B20522-EF7A-41F0-9D61-803CB9915323}"/>
              </a:ext>
            </a:extLst>
          </p:cNvPr>
          <p:cNvSpPr/>
          <p:nvPr/>
        </p:nvSpPr>
        <p:spPr>
          <a:xfrm>
            <a:off x="9351171" y="3731090"/>
            <a:ext cx="1264786" cy="5502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C00000"/>
                </a:solidFill>
                <a:cs typeface="Barada Reqa" pitchFamily="2" charset="-78"/>
              </a:rPr>
              <a:t>س ص </a:t>
            </a:r>
            <a:r>
              <a:rPr lang="ar-SA" sz="2400" dirty="0">
                <a:solidFill>
                  <a:srgbClr val="C00000"/>
                </a:solidFill>
                <a:cs typeface="Al-KsorZulfiMath" panose="02010000000000000000" pitchFamily="2" charset="-78"/>
              </a:rPr>
              <a:t>&amp;</a:t>
            </a:r>
            <a:endParaRPr lang="ar-SA" sz="2400" dirty="0">
              <a:solidFill>
                <a:srgbClr val="C00000"/>
              </a:solidFill>
              <a:cs typeface="Barada Reqa" pitchFamily="2" charset="-78"/>
            </a:endParaRPr>
          </a:p>
        </p:txBody>
      </p:sp>
      <p:sp>
        <p:nvSpPr>
          <p:cNvPr id="74" name="مستطيل 73">
            <a:extLst>
              <a:ext uri="{FF2B5EF4-FFF2-40B4-BE49-F238E27FC236}">
                <a16:creationId xmlns:a16="http://schemas.microsoft.com/office/drawing/2014/main" xmlns="" id="{A195F578-A015-49F4-9870-67348A47F6BE}"/>
              </a:ext>
            </a:extLst>
          </p:cNvPr>
          <p:cNvSpPr/>
          <p:nvPr/>
        </p:nvSpPr>
        <p:spPr>
          <a:xfrm>
            <a:off x="9351171" y="4324423"/>
            <a:ext cx="1264786" cy="5502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C00000"/>
                </a:solidFill>
                <a:cs typeface="Barada Reqa" pitchFamily="2" charset="-78"/>
              </a:rPr>
              <a:t>4 م ف </a:t>
            </a:r>
            <a:r>
              <a:rPr lang="ar-SA" sz="2400" dirty="0">
                <a:solidFill>
                  <a:srgbClr val="C00000"/>
                </a:solidFill>
                <a:cs typeface="Al-KsorZulfiMath" panose="02010000000000000000" pitchFamily="2" charset="-78"/>
              </a:rPr>
              <a:t>#</a:t>
            </a:r>
            <a:endParaRPr lang="ar-SA" sz="2400" dirty="0">
              <a:solidFill>
                <a:srgbClr val="C00000"/>
              </a:solidFill>
              <a:cs typeface="Barada Reqa" pitchFamily="2" charset="-78"/>
            </a:endParaRPr>
          </a:p>
        </p:txBody>
      </p:sp>
      <p:sp>
        <p:nvSpPr>
          <p:cNvPr id="75" name="مستطيل 74">
            <a:extLst>
              <a:ext uri="{FF2B5EF4-FFF2-40B4-BE49-F238E27FC236}">
                <a16:creationId xmlns:a16="http://schemas.microsoft.com/office/drawing/2014/main" xmlns="" id="{86A287B3-4D25-404A-9A99-D04169E098B9}"/>
              </a:ext>
            </a:extLst>
          </p:cNvPr>
          <p:cNvSpPr/>
          <p:nvPr/>
        </p:nvSpPr>
        <p:spPr>
          <a:xfrm>
            <a:off x="6882999" y="2047116"/>
            <a:ext cx="2468172" cy="2868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accent1">
                    <a:lumMod val="50000"/>
                  </a:schemeClr>
                </a:solidFill>
                <a:cs typeface="Barada Reqa" pitchFamily="2" charset="-78"/>
              </a:rPr>
              <a:t>وحيدة حد</a:t>
            </a:r>
          </a:p>
        </p:txBody>
      </p:sp>
      <p:sp>
        <p:nvSpPr>
          <p:cNvPr id="76" name="مستطيل 75">
            <a:extLst>
              <a:ext uri="{FF2B5EF4-FFF2-40B4-BE49-F238E27FC236}">
                <a16:creationId xmlns:a16="http://schemas.microsoft.com/office/drawing/2014/main" xmlns="" id="{B2F5EAFF-7AA1-42C3-AC84-1878A998FB90}"/>
              </a:ext>
            </a:extLst>
          </p:cNvPr>
          <p:cNvSpPr/>
          <p:nvPr/>
        </p:nvSpPr>
        <p:spPr>
          <a:xfrm>
            <a:off x="6898746" y="2643138"/>
            <a:ext cx="2468172" cy="2868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accent1">
                    <a:lumMod val="50000"/>
                  </a:schemeClr>
                </a:solidFill>
                <a:cs typeface="Barada Reqa" pitchFamily="2" charset="-78"/>
              </a:rPr>
              <a:t>وحيدة حد</a:t>
            </a:r>
          </a:p>
        </p:txBody>
      </p:sp>
      <p:sp>
        <p:nvSpPr>
          <p:cNvPr id="77" name="مستطيل 76">
            <a:extLst>
              <a:ext uri="{FF2B5EF4-FFF2-40B4-BE49-F238E27FC236}">
                <a16:creationId xmlns:a16="http://schemas.microsoft.com/office/drawing/2014/main" xmlns="" id="{2F90AAB4-F47B-4DFE-9F5F-5B02FB0CE29F}"/>
              </a:ext>
            </a:extLst>
          </p:cNvPr>
          <p:cNvSpPr/>
          <p:nvPr/>
        </p:nvSpPr>
        <p:spPr>
          <a:xfrm>
            <a:off x="6882999" y="3239628"/>
            <a:ext cx="2468172" cy="2868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accent1">
                    <a:lumMod val="50000"/>
                  </a:schemeClr>
                </a:solidFill>
                <a:cs typeface="Barada Reqa" pitchFamily="2" charset="-78"/>
              </a:rPr>
              <a:t>ليست وحيدة حد</a:t>
            </a:r>
          </a:p>
        </p:txBody>
      </p:sp>
      <p:sp>
        <p:nvSpPr>
          <p:cNvPr id="78" name="مستطيل 77">
            <a:extLst>
              <a:ext uri="{FF2B5EF4-FFF2-40B4-BE49-F238E27FC236}">
                <a16:creationId xmlns:a16="http://schemas.microsoft.com/office/drawing/2014/main" xmlns="" id="{7D505A68-73D4-4CEB-9001-0090039A533F}"/>
              </a:ext>
            </a:extLst>
          </p:cNvPr>
          <p:cNvSpPr/>
          <p:nvPr/>
        </p:nvSpPr>
        <p:spPr>
          <a:xfrm>
            <a:off x="6875575" y="3830375"/>
            <a:ext cx="2468172" cy="2868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accent1">
                    <a:lumMod val="50000"/>
                  </a:schemeClr>
                </a:solidFill>
                <a:cs typeface="Barada Reqa" pitchFamily="2" charset="-78"/>
              </a:rPr>
              <a:t>وحيدة حد</a:t>
            </a:r>
          </a:p>
        </p:txBody>
      </p:sp>
      <p:sp>
        <p:nvSpPr>
          <p:cNvPr id="79" name="مستطيل 78">
            <a:extLst>
              <a:ext uri="{FF2B5EF4-FFF2-40B4-BE49-F238E27FC236}">
                <a16:creationId xmlns:a16="http://schemas.microsoft.com/office/drawing/2014/main" xmlns="" id="{B7392848-BB79-4938-88BF-DD8A3E440A79}"/>
              </a:ext>
            </a:extLst>
          </p:cNvPr>
          <p:cNvSpPr/>
          <p:nvPr/>
        </p:nvSpPr>
        <p:spPr>
          <a:xfrm>
            <a:off x="6875575" y="4400803"/>
            <a:ext cx="2468172" cy="2868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accent1">
                    <a:lumMod val="50000"/>
                  </a:schemeClr>
                </a:solidFill>
                <a:cs typeface="Barada Reqa" pitchFamily="2" charset="-78"/>
              </a:rPr>
              <a:t>وحيدة حد</a:t>
            </a:r>
          </a:p>
        </p:txBody>
      </p:sp>
      <p:grpSp>
        <p:nvGrpSpPr>
          <p:cNvPr id="103" name="مجموعة 102">
            <a:extLst>
              <a:ext uri="{FF2B5EF4-FFF2-40B4-BE49-F238E27FC236}">
                <a16:creationId xmlns:a16="http://schemas.microsoft.com/office/drawing/2014/main" xmlns="" id="{D5575104-A406-42F6-A1A0-3371610A79A2}"/>
              </a:ext>
            </a:extLst>
          </p:cNvPr>
          <p:cNvGrpSpPr/>
          <p:nvPr/>
        </p:nvGrpSpPr>
        <p:grpSpPr>
          <a:xfrm>
            <a:off x="1491364" y="1308277"/>
            <a:ext cx="4353794" cy="1125831"/>
            <a:chOff x="1491364" y="1308277"/>
            <a:chExt cx="4353794" cy="1125831"/>
          </a:xfrm>
        </p:grpSpPr>
        <p:grpSp>
          <p:nvGrpSpPr>
            <p:cNvPr id="102" name="مجموعة 101">
              <a:extLst>
                <a:ext uri="{FF2B5EF4-FFF2-40B4-BE49-F238E27FC236}">
                  <a16:creationId xmlns:a16="http://schemas.microsoft.com/office/drawing/2014/main" xmlns="" id="{BA270A76-2B6A-4B7A-AFAE-C4206BDFA2C0}"/>
                </a:ext>
              </a:extLst>
            </p:cNvPr>
            <p:cNvGrpSpPr/>
            <p:nvPr/>
          </p:nvGrpSpPr>
          <p:grpSpPr>
            <a:xfrm>
              <a:off x="1491364" y="1308277"/>
              <a:ext cx="4353794" cy="1125831"/>
              <a:chOff x="1491364" y="1308277"/>
              <a:chExt cx="4353794" cy="1125831"/>
            </a:xfrm>
          </p:grpSpPr>
          <p:pic>
            <p:nvPicPr>
              <p:cNvPr id="81" name="صورة 80">
                <a:extLst>
                  <a:ext uri="{FF2B5EF4-FFF2-40B4-BE49-F238E27FC236}">
                    <a16:creationId xmlns:a16="http://schemas.microsoft.com/office/drawing/2014/main" xmlns="" id="{7BAD564D-2D4A-400F-88A3-0324077C78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4808679" y="1308277"/>
                <a:ext cx="1036479" cy="1125831"/>
              </a:xfrm>
              <a:prstGeom prst="rect">
                <a:avLst/>
              </a:prstGeom>
              <a:effectLst>
                <a:softEdge rad="165100"/>
              </a:effectLst>
            </p:spPr>
          </p:pic>
          <p:pic>
            <p:nvPicPr>
              <p:cNvPr id="83" name="صورة 82">
                <a:extLst>
                  <a:ext uri="{FF2B5EF4-FFF2-40B4-BE49-F238E27FC236}">
                    <a16:creationId xmlns:a16="http://schemas.microsoft.com/office/drawing/2014/main" xmlns="" id="{7FB5CCC8-997E-406C-B946-7BF1A5E28F6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165" t="51507" r="50229" b="8642"/>
              <a:stretch/>
            </p:blipFill>
            <p:spPr>
              <a:xfrm>
                <a:off x="1491364" y="1347046"/>
                <a:ext cx="3489756" cy="809448"/>
              </a:xfrm>
              <a:prstGeom prst="rect">
                <a:avLst/>
              </a:prstGeom>
              <a:effectLst>
                <a:softEdge rad="279400"/>
              </a:effectLst>
            </p:spPr>
          </p:pic>
        </p:grpSp>
        <p:sp>
          <p:nvSpPr>
            <p:cNvPr id="84" name="مستطيل 83">
              <a:extLst>
                <a:ext uri="{FF2B5EF4-FFF2-40B4-BE49-F238E27FC236}">
                  <a16:creationId xmlns:a16="http://schemas.microsoft.com/office/drawing/2014/main" xmlns="" id="{00A41AC8-E4F5-4956-BE86-29BE6728AD3C}"/>
                </a:ext>
              </a:extLst>
            </p:cNvPr>
            <p:cNvSpPr/>
            <p:nvPr/>
          </p:nvSpPr>
          <p:spPr>
            <a:xfrm>
              <a:off x="1721919" y="1606219"/>
              <a:ext cx="3023843" cy="46879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1800" dirty="0">
                  <a:solidFill>
                    <a:schemeClr val="bg2">
                      <a:lumMod val="10000"/>
                    </a:schemeClr>
                  </a:solidFill>
                  <a:cs typeface="Barada Reqa" pitchFamily="2" charset="-78"/>
                </a:rPr>
                <a:t>حدد وحيدات الحد فيما يلي :</a:t>
              </a:r>
            </a:p>
            <a:p>
              <a:pPr algn="ctr"/>
              <a:endParaRPr lang="ar-SA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pic>
        <p:nvPicPr>
          <p:cNvPr id="86" name="صورة 85">
            <a:extLst>
              <a:ext uri="{FF2B5EF4-FFF2-40B4-BE49-F238E27FC236}">
                <a16:creationId xmlns:a16="http://schemas.microsoft.com/office/drawing/2014/main" xmlns="" id="{3A408E85-EE09-49AD-88CE-DBDB3F1795D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397" y="2698047"/>
            <a:ext cx="1238423" cy="240388"/>
          </a:xfrm>
          <a:prstGeom prst="rect">
            <a:avLst/>
          </a:prstGeom>
        </p:spPr>
      </p:pic>
      <p:pic>
        <p:nvPicPr>
          <p:cNvPr id="88" name="صورة 87">
            <a:extLst>
              <a:ext uri="{FF2B5EF4-FFF2-40B4-BE49-F238E27FC236}">
                <a16:creationId xmlns:a16="http://schemas.microsoft.com/office/drawing/2014/main" xmlns="" id="{013ED8F2-AC68-4080-90F4-1C7B9D9BD06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683" y="3145410"/>
            <a:ext cx="1413137" cy="258501"/>
          </a:xfrm>
          <a:prstGeom prst="rect">
            <a:avLst/>
          </a:prstGeom>
        </p:spPr>
      </p:pic>
      <p:pic>
        <p:nvPicPr>
          <p:cNvPr id="92" name="صورة 91">
            <a:extLst>
              <a:ext uri="{FF2B5EF4-FFF2-40B4-BE49-F238E27FC236}">
                <a16:creationId xmlns:a16="http://schemas.microsoft.com/office/drawing/2014/main" xmlns="" id="{FFF8D196-B338-45E4-A89C-721B7E1369E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426" y="3610886"/>
            <a:ext cx="1121394" cy="437423"/>
          </a:xfrm>
          <a:prstGeom prst="rect">
            <a:avLst/>
          </a:prstGeom>
        </p:spPr>
      </p:pic>
      <p:pic>
        <p:nvPicPr>
          <p:cNvPr id="94" name="صورة 93">
            <a:extLst>
              <a:ext uri="{FF2B5EF4-FFF2-40B4-BE49-F238E27FC236}">
                <a16:creationId xmlns:a16="http://schemas.microsoft.com/office/drawing/2014/main" xmlns="" id="{BE5A74E8-6B80-49E2-9339-626DA55F475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162" y="4255284"/>
            <a:ext cx="1083658" cy="480655"/>
          </a:xfrm>
          <a:prstGeom prst="rect">
            <a:avLst/>
          </a:prstGeom>
        </p:spPr>
      </p:pic>
      <p:sp>
        <p:nvSpPr>
          <p:cNvPr id="95" name="مستطيل 94">
            <a:extLst>
              <a:ext uri="{FF2B5EF4-FFF2-40B4-BE49-F238E27FC236}">
                <a16:creationId xmlns:a16="http://schemas.microsoft.com/office/drawing/2014/main" xmlns="" id="{97EB34F3-2496-4DEC-9554-8EC21D891344}"/>
              </a:ext>
            </a:extLst>
          </p:cNvPr>
          <p:cNvSpPr/>
          <p:nvPr/>
        </p:nvSpPr>
        <p:spPr>
          <a:xfrm>
            <a:off x="1917907" y="2634580"/>
            <a:ext cx="2468172" cy="2868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accent1">
                    <a:lumMod val="50000"/>
                  </a:schemeClr>
                </a:solidFill>
                <a:cs typeface="Barada Reqa" pitchFamily="2" charset="-78"/>
              </a:rPr>
              <a:t>ليست وحيدة حد</a:t>
            </a:r>
          </a:p>
        </p:txBody>
      </p:sp>
      <p:sp>
        <p:nvSpPr>
          <p:cNvPr id="96" name="مستطيل 95">
            <a:extLst>
              <a:ext uri="{FF2B5EF4-FFF2-40B4-BE49-F238E27FC236}">
                <a16:creationId xmlns:a16="http://schemas.microsoft.com/office/drawing/2014/main" xmlns="" id="{404AED09-C8BF-4EE5-AE32-F6266234E934}"/>
              </a:ext>
            </a:extLst>
          </p:cNvPr>
          <p:cNvSpPr/>
          <p:nvPr/>
        </p:nvSpPr>
        <p:spPr>
          <a:xfrm>
            <a:off x="1917907" y="4404416"/>
            <a:ext cx="2468172" cy="2868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accent1">
                    <a:lumMod val="50000"/>
                  </a:schemeClr>
                </a:solidFill>
                <a:cs typeface="Barada Reqa" pitchFamily="2" charset="-78"/>
              </a:rPr>
              <a:t>ليست وحيدة حد</a:t>
            </a:r>
          </a:p>
        </p:txBody>
      </p:sp>
      <p:sp>
        <p:nvSpPr>
          <p:cNvPr id="97" name="مستطيل 96">
            <a:extLst>
              <a:ext uri="{FF2B5EF4-FFF2-40B4-BE49-F238E27FC236}">
                <a16:creationId xmlns:a16="http://schemas.microsoft.com/office/drawing/2014/main" xmlns="" id="{2AC9711B-1A8E-4B7B-8E09-077A1E3C789E}"/>
              </a:ext>
            </a:extLst>
          </p:cNvPr>
          <p:cNvSpPr/>
          <p:nvPr/>
        </p:nvSpPr>
        <p:spPr>
          <a:xfrm>
            <a:off x="1917907" y="3224525"/>
            <a:ext cx="2468172" cy="2868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accent1">
                    <a:lumMod val="50000"/>
                  </a:schemeClr>
                </a:solidFill>
                <a:cs typeface="Barada Reqa" pitchFamily="2" charset="-78"/>
              </a:rPr>
              <a:t>وحيدة حد</a:t>
            </a:r>
          </a:p>
        </p:txBody>
      </p:sp>
      <p:sp>
        <p:nvSpPr>
          <p:cNvPr id="98" name="مستطيل 97">
            <a:extLst>
              <a:ext uri="{FF2B5EF4-FFF2-40B4-BE49-F238E27FC236}">
                <a16:creationId xmlns:a16="http://schemas.microsoft.com/office/drawing/2014/main" xmlns="" id="{3425E33B-CF31-40A1-AC04-06D52F2ACAA7}"/>
              </a:ext>
            </a:extLst>
          </p:cNvPr>
          <p:cNvSpPr/>
          <p:nvPr/>
        </p:nvSpPr>
        <p:spPr>
          <a:xfrm>
            <a:off x="1917907" y="3814470"/>
            <a:ext cx="2468172" cy="2868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accent1">
                    <a:lumMod val="50000"/>
                  </a:schemeClr>
                </a:solidFill>
                <a:cs typeface="Barada Reqa" pitchFamily="2" charset="-78"/>
              </a:rPr>
              <a:t>وحيدة حد</a:t>
            </a:r>
          </a:p>
        </p:txBody>
      </p:sp>
      <p:pic>
        <p:nvPicPr>
          <p:cNvPr id="104" name="صورة 103">
            <a:hlinkClick r:id="rId19" action="ppaction://hlinksldjump"/>
            <a:extLst>
              <a:ext uri="{FF2B5EF4-FFF2-40B4-BE49-F238E27FC236}">
                <a16:creationId xmlns:a16="http://schemas.microsoft.com/office/drawing/2014/main" xmlns="" id="{B9B96635-BAFC-4EFF-BFF7-83EED5021C59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21"/>
              </a:ext>
            </a:extLst>
          </a:blip>
          <a:stretch>
            <a:fillRect/>
          </a:stretch>
        </p:blipFill>
        <p:spPr>
          <a:xfrm>
            <a:off x="141469" y="67553"/>
            <a:ext cx="540997" cy="538461"/>
          </a:xfrm>
          <a:prstGeom prst="rect">
            <a:avLst/>
          </a:prstGeom>
          <a:effectLst>
            <a:glow rad="152400">
              <a:schemeClr val="accent1">
                <a:alpha val="0"/>
              </a:schemeClr>
            </a:glo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986758162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95" grpId="0"/>
      <p:bldP spid="96" grpId="0"/>
      <p:bldP spid="97" grpId="0"/>
      <p:bldP spid="9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xmlns="" id="{9EDA202D-7517-402A-92FA-DB78E020AA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1658" y="711966"/>
            <a:ext cx="4953338" cy="5373215"/>
          </a:xfrm>
          <a:custGeom>
            <a:avLst/>
            <a:gdLst>
              <a:gd name="connsiteX0" fmla="*/ 856 w 4953338"/>
              <a:gd name="connsiteY0" fmla="*/ 117 h 5373215"/>
              <a:gd name="connsiteX1" fmla="*/ 4954194 w 4953338"/>
              <a:gd name="connsiteY1" fmla="*/ 117 h 5373215"/>
              <a:gd name="connsiteX2" fmla="*/ 4954194 w 4953338"/>
              <a:gd name="connsiteY2" fmla="*/ 5373333 h 5373215"/>
              <a:gd name="connsiteX3" fmla="*/ 856 w 4953338"/>
              <a:gd name="connsiteY3" fmla="*/ 5373333 h 5373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3215">
                <a:moveTo>
                  <a:pt x="856" y="117"/>
                </a:moveTo>
                <a:lnTo>
                  <a:pt x="4954194" y="117"/>
                </a:lnTo>
                <a:lnTo>
                  <a:pt x="4954194" y="5373333"/>
                </a:lnTo>
                <a:lnTo>
                  <a:pt x="856" y="5373333"/>
                </a:lnTo>
                <a:close/>
              </a:path>
            </a:pathLst>
          </a:custGeom>
        </p:spPr>
      </p:pic>
      <p:sp>
        <p:nvSpPr>
          <p:cNvPr id="3" name="شكل حر: شكل 2">
            <a:extLst>
              <a:ext uri="{FF2B5EF4-FFF2-40B4-BE49-F238E27FC236}">
                <a16:creationId xmlns:a16="http://schemas.microsoft.com/office/drawing/2014/main" xmlns="" id="{122ADB17-49A9-49DA-B3BE-78FC68F366B1}"/>
              </a:ext>
            </a:extLst>
          </p:cNvPr>
          <p:cNvSpPr/>
          <p:nvPr/>
        </p:nvSpPr>
        <p:spPr>
          <a:xfrm>
            <a:off x="6095998" y="748900"/>
            <a:ext cx="4877638" cy="5298733"/>
          </a:xfrm>
          <a:custGeom>
            <a:avLst/>
            <a:gdLst>
              <a:gd name="connsiteX0" fmla="*/ 4877517 w 4877638"/>
              <a:gd name="connsiteY0" fmla="*/ 5057176 h 5298733"/>
              <a:gd name="connsiteX1" fmla="*/ 4564555 w 4877638"/>
              <a:gd name="connsiteY1" fmla="*/ 5298757 h 5298733"/>
              <a:gd name="connsiteX2" fmla="*/ 312778 w 4877638"/>
              <a:gd name="connsiteY2" fmla="*/ 5298757 h 5298733"/>
              <a:gd name="connsiteX3" fmla="*/ -122 w 4877638"/>
              <a:gd name="connsiteY3" fmla="*/ 5057176 h 5298733"/>
              <a:gd name="connsiteX4" fmla="*/ -122 w 4877638"/>
              <a:gd name="connsiteY4" fmla="*/ 241606 h 5298733"/>
              <a:gd name="connsiteX5" fmla="*/ 312778 w 4877638"/>
              <a:gd name="connsiteY5" fmla="*/ 24 h 5298733"/>
              <a:gd name="connsiteX6" fmla="*/ 4564373 w 4877638"/>
              <a:gd name="connsiteY6" fmla="*/ 24 h 5298733"/>
              <a:gd name="connsiteX7" fmla="*/ 4877334 w 4877638"/>
              <a:gd name="connsiteY7" fmla="*/ 241606 h 5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733">
                <a:moveTo>
                  <a:pt x="4877517" y="5057176"/>
                </a:moveTo>
                <a:cubicBezTo>
                  <a:pt x="4877517" y="5190563"/>
                  <a:pt x="4737558" y="5298757"/>
                  <a:pt x="4564555" y="5298757"/>
                </a:cubicBezTo>
                <a:lnTo>
                  <a:pt x="312778" y="5298757"/>
                </a:lnTo>
                <a:cubicBezTo>
                  <a:pt x="139959" y="5298757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 dirty="0"/>
          </a:p>
        </p:txBody>
      </p:sp>
      <p:sp>
        <p:nvSpPr>
          <p:cNvPr id="4" name="شكل حر: شكل 3">
            <a:extLst>
              <a:ext uri="{FF2B5EF4-FFF2-40B4-BE49-F238E27FC236}">
                <a16:creationId xmlns:a16="http://schemas.microsoft.com/office/drawing/2014/main" xmlns="" id="{2BC84233-F3A8-4846-A4F1-971E88E74207}"/>
              </a:ext>
            </a:extLst>
          </p:cNvPr>
          <p:cNvSpPr/>
          <p:nvPr/>
        </p:nvSpPr>
        <p:spPr>
          <a:xfrm>
            <a:off x="862741" y="606014"/>
            <a:ext cx="10466513" cy="5745020"/>
          </a:xfrm>
          <a:custGeom>
            <a:avLst/>
            <a:gdLst>
              <a:gd name="connsiteX0" fmla="*/ 10138460 w 10466513"/>
              <a:gd name="connsiteY0" fmla="*/ 24 h 5745020"/>
              <a:gd name="connsiteX1" fmla="*/ 327808 w 10466513"/>
              <a:gd name="connsiteY1" fmla="*/ 24 h 5745020"/>
              <a:gd name="connsiteX2" fmla="*/ -122 w 10466513"/>
              <a:gd name="connsiteY2" fmla="*/ 250916 h 5745020"/>
              <a:gd name="connsiteX3" fmla="*/ -122 w 10466513"/>
              <a:gd name="connsiteY3" fmla="*/ 5482773 h 5745020"/>
              <a:gd name="connsiteX4" fmla="*/ 327808 w 10466513"/>
              <a:gd name="connsiteY4" fmla="*/ 5745044 h 5745020"/>
              <a:gd name="connsiteX5" fmla="*/ 10138460 w 10466513"/>
              <a:gd name="connsiteY5" fmla="*/ 5745044 h 5745020"/>
              <a:gd name="connsiteX6" fmla="*/ 10466391 w 10466513"/>
              <a:gd name="connsiteY6" fmla="*/ 5482773 h 5745020"/>
              <a:gd name="connsiteX7" fmla="*/ 10466391 w 10466513"/>
              <a:gd name="connsiteY7" fmla="*/ 250916 h 5745020"/>
              <a:gd name="connsiteX8" fmla="*/ 10138460 w 10466513"/>
              <a:gd name="connsiteY8" fmla="*/ 24 h 5745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66513" h="5745020">
                <a:moveTo>
                  <a:pt x="10138460" y="24"/>
                </a:moveTo>
                <a:lnTo>
                  <a:pt x="327808" y="24"/>
                </a:lnTo>
                <a:cubicBezTo>
                  <a:pt x="144219" y="24"/>
                  <a:pt x="-122" y="109192"/>
                  <a:pt x="-122" y="250916"/>
                </a:cubicBezTo>
                <a:lnTo>
                  <a:pt x="-122" y="5482773"/>
                </a:lnTo>
                <a:cubicBezTo>
                  <a:pt x="-122" y="5624436"/>
                  <a:pt x="144219" y="5745044"/>
                  <a:pt x="327808" y="5745044"/>
                </a:cubicBezTo>
                <a:lnTo>
                  <a:pt x="10138460" y="5745044"/>
                </a:lnTo>
                <a:cubicBezTo>
                  <a:pt x="10322051" y="5745044"/>
                  <a:pt x="10466391" y="5624436"/>
                  <a:pt x="10466391" y="5482773"/>
                </a:cubicBezTo>
                <a:lnTo>
                  <a:pt x="10466391" y="250916"/>
                </a:lnTo>
                <a:cubicBezTo>
                  <a:pt x="10466391" y="109192"/>
                  <a:pt x="10322051" y="24"/>
                  <a:pt x="10138460" y="2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xmlns="" id="{EC1022F1-9DC3-45BA-85F1-737B457CE4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7002" y="845840"/>
            <a:ext cx="4953338" cy="5379300"/>
          </a:xfrm>
          <a:custGeom>
            <a:avLst/>
            <a:gdLst>
              <a:gd name="connsiteX0" fmla="*/ 50 w 4953338"/>
              <a:gd name="connsiteY0" fmla="*/ 139 h 5379300"/>
              <a:gd name="connsiteX1" fmla="*/ 4953388 w 4953338"/>
              <a:gd name="connsiteY1" fmla="*/ 139 h 5379300"/>
              <a:gd name="connsiteX2" fmla="*/ 4953388 w 4953338"/>
              <a:gd name="connsiteY2" fmla="*/ 5379440 h 5379300"/>
              <a:gd name="connsiteX3" fmla="*/ 50 w 4953338"/>
              <a:gd name="connsiteY3" fmla="*/ 5379440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9300">
                <a:moveTo>
                  <a:pt x="50" y="139"/>
                </a:moveTo>
                <a:lnTo>
                  <a:pt x="4953388" y="139"/>
                </a:lnTo>
                <a:lnTo>
                  <a:pt x="4953388" y="5379440"/>
                </a:lnTo>
                <a:lnTo>
                  <a:pt x="50" y="5379440"/>
                </a:lnTo>
                <a:close/>
              </a:path>
            </a:pathLst>
          </a:custGeom>
        </p:spPr>
      </p:pic>
      <p:sp>
        <p:nvSpPr>
          <p:cNvPr id="6" name="شكل حر: شكل 5">
            <a:extLst>
              <a:ext uri="{FF2B5EF4-FFF2-40B4-BE49-F238E27FC236}">
                <a16:creationId xmlns:a16="http://schemas.microsoft.com/office/drawing/2014/main" xmlns="" id="{D3C25A57-C681-491D-B3DA-B9F0399F5375}"/>
              </a:ext>
            </a:extLst>
          </p:cNvPr>
          <p:cNvSpPr/>
          <p:nvPr/>
        </p:nvSpPr>
        <p:spPr>
          <a:xfrm>
            <a:off x="1203695" y="886245"/>
            <a:ext cx="4877455" cy="5298672"/>
          </a:xfrm>
          <a:custGeom>
            <a:avLst/>
            <a:gdLst>
              <a:gd name="connsiteX0" fmla="*/ 4877334 w 4877455"/>
              <a:gd name="connsiteY0" fmla="*/ 5057176 h 5298672"/>
              <a:gd name="connsiteX1" fmla="*/ 4564434 w 4877455"/>
              <a:gd name="connsiteY1" fmla="*/ 5298696 h 5298672"/>
              <a:gd name="connsiteX2" fmla="*/ 312839 w 4877455"/>
              <a:gd name="connsiteY2" fmla="*/ 5298696 h 5298672"/>
              <a:gd name="connsiteX3" fmla="*/ -122 w 4877455"/>
              <a:gd name="connsiteY3" fmla="*/ 5057176 h 5298672"/>
              <a:gd name="connsiteX4" fmla="*/ -122 w 4877455"/>
              <a:gd name="connsiteY4" fmla="*/ 241606 h 5298672"/>
              <a:gd name="connsiteX5" fmla="*/ 312839 w 4877455"/>
              <a:gd name="connsiteY5" fmla="*/ 24 h 5298672"/>
              <a:gd name="connsiteX6" fmla="*/ 4564434 w 4877455"/>
              <a:gd name="connsiteY6" fmla="*/ 24 h 5298672"/>
              <a:gd name="connsiteX7" fmla="*/ 4877334 w 4877455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455" h="5298672">
                <a:moveTo>
                  <a:pt x="4877334" y="5057176"/>
                </a:moveTo>
                <a:cubicBezTo>
                  <a:pt x="4877334" y="5190563"/>
                  <a:pt x="4737375" y="5298696"/>
                  <a:pt x="4564434" y="5298696"/>
                </a:cubicBezTo>
                <a:lnTo>
                  <a:pt x="312839" y="5298696"/>
                </a:lnTo>
                <a:cubicBezTo>
                  <a:pt x="140020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839" y="24"/>
                </a:cubicBezTo>
                <a:lnTo>
                  <a:pt x="4564434" y="24"/>
                </a:lnTo>
                <a:cubicBezTo>
                  <a:pt x="4737253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xmlns="" id="{5933F97B-4407-44AD-A340-D3D23D49AC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1658" y="845840"/>
            <a:ext cx="4953338" cy="5379300"/>
          </a:xfrm>
          <a:custGeom>
            <a:avLst/>
            <a:gdLst>
              <a:gd name="connsiteX0" fmla="*/ 856 w 4953338"/>
              <a:gd name="connsiteY0" fmla="*/ 139 h 5379300"/>
              <a:gd name="connsiteX1" fmla="*/ 4954194 w 4953338"/>
              <a:gd name="connsiteY1" fmla="*/ 139 h 5379300"/>
              <a:gd name="connsiteX2" fmla="*/ 4954194 w 4953338"/>
              <a:gd name="connsiteY2" fmla="*/ 5379440 h 5379300"/>
              <a:gd name="connsiteX3" fmla="*/ 856 w 4953338"/>
              <a:gd name="connsiteY3" fmla="*/ 5379440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9300">
                <a:moveTo>
                  <a:pt x="856" y="139"/>
                </a:moveTo>
                <a:lnTo>
                  <a:pt x="4954194" y="139"/>
                </a:lnTo>
                <a:lnTo>
                  <a:pt x="4954194" y="5379440"/>
                </a:lnTo>
                <a:lnTo>
                  <a:pt x="856" y="5379440"/>
                </a:lnTo>
                <a:close/>
              </a:path>
            </a:pathLst>
          </a:custGeom>
        </p:spPr>
      </p:pic>
      <p:sp>
        <p:nvSpPr>
          <p:cNvPr id="8" name="شكل حر: شكل 7">
            <a:extLst>
              <a:ext uri="{FF2B5EF4-FFF2-40B4-BE49-F238E27FC236}">
                <a16:creationId xmlns:a16="http://schemas.microsoft.com/office/drawing/2014/main" xmlns="" id="{4F190F11-84E6-4C00-AF9B-61B195F5A2F5}"/>
              </a:ext>
            </a:extLst>
          </p:cNvPr>
          <p:cNvSpPr/>
          <p:nvPr/>
        </p:nvSpPr>
        <p:spPr>
          <a:xfrm>
            <a:off x="6110847" y="886245"/>
            <a:ext cx="4877638" cy="5298672"/>
          </a:xfrm>
          <a:custGeom>
            <a:avLst/>
            <a:gdLst>
              <a:gd name="connsiteX0" fmla="*/ 4877517 w 4877638"/>
              <a:gd name="connsiteY0" fmla="*/ 5057176 h 5298672"/>
              <a:gd name="connsiteX1" fmla="*/ 4564555 w 4877638"/>
              <a:gd name="connsiteY1" fmla="*/ 5298696 h 5298672"/>
              <a:gd name="connsiteX2" fmla="*/ 312778 w 4877638"/>
              <a:gd name="connsiteY2" fmla="*/ 5298696 h 5298672"/>
              <a:gd name="connsiteX3" fmla="*/ -122 w 4877638"/>
              <a:gd name="connsiteY3" fmla="*/ 5057176 h 5298672"/>
              <a:gd name="connsiteX4" fmla="*/ -122 w 4877638"/>
              <a:gd name="connsiteY4" fmla="*/ 241606 h 5298672"/>
              <a:gd name="connsiteX5" fmla="*/ 312778 w 4877638"/>
              <a:gd name="connsiteY5" fmla="*/ 24 h 5298672"/>
              <a:gd name="connsiteX6" fmla="*/ 4564373 w 4877638"/>
              <a:gd name="connsiteY6" fmla="*/ 24 h 5298672"/>
              <a:gd name="connsiteX7" fmla="*/ 4877334 w 4877638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672">
                <a:moveTo>
                  <a:pt x="4877517" y="5057176"/>
                </a:moveTo>
                <a:cubicBezTo>
                  <a:pt x="4877517" y="5190563"/>
                  <a:pt x="4737558" y="5298696"/>
                  <a:pt x="4564555" y="5298696"/>
                </a:cubicBezTo>
                <a:lnTo>
                  <a:pt x="312778" y="5298696"/>
                </a:lnTo>
                <a:cubicBezTo>
                  <a:pt x="139959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xmlns="" id="{5D98DD4C-72DE-48A1-B1CC-1B7EE38334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5724" y="778903"/>
            <a:ext cx="5044615" cy="5379300"/>
          </a:xfrm>
          <a:custGeom>
            <a:avLst/>
            <a:gdLst>
              <a:gd name="connsiteX0" fmla="*/ 35 w 5044615"/>
              <a:gd name="connsiteY0" fmla="*/ 128 h 5379300"/>
              <a:gd name="connsiteX1" fmla="*/ 5044651 w 5044615"/>
              <a:gd name="connsiteY1" fmla="*/ 128 h 5379300"/>
              <a:gd name="connsiteX2" fmla="*/ 5044651 w 5044615"/>
              <a:gd name="connsiteY2" fmla="*/ 5379429 h 5379300"/>
              <a:gd name="connsiteX3" fmla="*/ 35 w 5044615"/>
              <a:gd name="connsiteY3" fmla="*/ 5379429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44615" h="5379300">
                <a:moveTo>
                  <a:pt x="35" y="128"/>
                </a:moveTo>
                <a:lnTo>
                  <a:pt x="5044651" y="128"/>
                </a:lnTo>
                <a:lnTo>
                  <a:pt x="5044651" y="5379429"/>
                </a:lnTo>
                <a:lnTo>
                  <a:pt x="35" y="5379429"/>
                </a:lnTo>
                <a:close/>
              </a:path>
            </a:pathLst>
          </a:custGeom>
        </p:spPr>
      </p:pic>
      <p:sp>
        <p:nvSpPr>
          <p:cNvPr id="10" name="شكل حر: شكل 9">
            <a:extLst>
              <a:ext uri="{FF2B5EF4-FFF2-40B4-BE49-F238E27FC236}">
                <a16:creationId xmlns:a16="http://schemas.microsoft.com/office/drawing/2014/main" xmlns="" id="{19D00D5F-BCE1-4EA4-94E1-6CF57ADD2D35}"/>
              </a:ext>
            </a:extLst>
          </p:cNvPr>
          <p:cNvSpPr/>
          <p:nvPr/>
        </p:nvSpPr>
        <p:spPr>
          <a:xfrm>
            <a:off x="132246" y="298777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SA" b="1" dirty="0">
                <a:solidFill>
                  <a:srgbClr val="002060"/>
                </a:solidFill>
                <a:cs typeface="Barada Reqa" pitchFamily="2" charset="-78"/>
                <a:hlinkClick r:id="rId7" action="ppaction://hlinksldjump"/>
              </a:rPr>
              <a:t>أمثلة</a:t>
            </a:r>
            <a:endParaRPr lang="ar-SA" b="1" dirty="0">
              <a:solidFill>
                <a:srgbClr val="002060"/>
              </a:solidFill>
              <a:cs typeface="Barada Reqa" pitchFamily="2" charset="-78"/>
            </a:endParaRPr>
          </a:p>
        </p:txBody>
      </p:sp>
      <p:sp>
        <p:nvSpPr>
          <p:cNvPr id="11" name="شكل حر: شكل 10">
            <a:extLst>
              <a:ext uri="{FF2B5EF4-FFF2-40B4-BE49-F238E27FC236}">
                <a16:creationId xmlns:a16="http://schemas.microsoft.com/office/drawing/2014/main" xmlns="" id="{299B9D54-BFCD-48C2-85F4-6A08940B8C7D}"/>
              </a:ext>
            </a:extLst>
          </p:cNvPr>
          <p:cNvSpPr/>
          <p:nvPr/>
        </p:nvSpPr>
        <p:spPr>
          <a:xfrm flipH="1">
            <a:off x="10771226" y="376704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r>
              <a:rPr lang="ar-SA" dirty="0">
                <a:solidFill>
                  <a:srgbClr val="002060"/>
                </a:solidFill>
                <a:cs typeface="Barada Reqa" pitchFamily="2" charset="-78"/>
              </a:rPr>
              <a:t>  </a:t>
            </a:r>
            <a:r>
              <a:rPr lang="ar-SA" b="1" dirty="0">
                <a:solidFill>
                  <a:srgbClr val="002060"/>
                </a:solidFill>
                <a:cs typeface="Barada Reqa" pitchFamily="2" charset="-78"/>
              </a:rPr>
              <a:t>مفاهيم</a:t>
            </a:r>
          </a:p>
        </p:txBody>
      </p:sp>
      <p:sp>
        <p:nvSpPr>
          <p:cNvPr id="12" name="شكل حر: شكل 11">
            <a:extLst>
              <a:ext uri="{FF2B5EF4-FFF2-40B4-BE49-F238E27FC236}">
                <a16:creationId xmlns:a16="http://schemas.microsoft.com/office/drawing/2014/main" xmlns="" id="{69596FEF-35F3-421C-A469-A671025C91A1}"/>
              </a:ext>
            </a:extLst>
          </p:cNvPr>
          <p:cNvSpPr/>
          <p:nvPr/>
        </p:nvSpPr>
        <p:spPr>
          <a:xfrm>
            <a:off x="144202" y="454631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SA" b="1" dirty="0"/>
              <a:t>     </a:t>
            </a:r>
            <a:r>
              <a:rPr lang="ar-SA" b="1" dirty="0">
                <a:solidFill>
                  <a:srgbClr val="002060"/>
                </a:solidFill>
                <a:cs typeface="Barada Reqa" pitchFamily="2" charset="-78"/>
                <a:hlinkClick r:id="rId8" action="ppaction://hlinksldjump"/>
              </a:rPr>
              <a:t>الواجب</a:t>
            </a:r>
            <a:endParaRPr lang="ar-SA" b="1" dirty="0">
              <a:solidFill>
                <a:srgbClr val="002060"/>
              </a:solidFill>
              <a:cs typeface="Barada Reqa" pitchFamily="2" charset="-78"/>
            </a:endParaRPr>
          </a:p>
        </p:txBody>
      </p:sp>
      <p:sp>
        <p:nvSpPr>
          <p:cNvPr id="13" name="شكل حر: شكل 12">
            <a:extLst>
              <a:ext uri="{FF2B5EF4-FFF2-40B4-BE49-F238E27FC236}">
                <a16:creationId xmlns:a16="http://schemas.microsoft.com/office/drawing/2014/main" xmlns="" id="{079A50E7-A029-454D-B6D2-6D2923FBBF5E}"/>
              </a:ext>
            </a:extLst>
          </p:cNvPr>
          <p:cNvSpPr/>
          <p:nvPr/>
        </p:nvSpPr>
        <p:spPr>
          <a:xfrm>
            <a:off x="132246" y="142923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l"/>
            <a:r>
              <a:rPr lang="ar-SA" b="1" dirty="0">
                <a:solidFill>
                  <a:srgbClr val="002060"/>
                </a:solidFill>
                <a:cs typeface="Barada Reqa" pitchFamily="2" charset="-78"/>
                <a:hlinkClick r:id="rId9" action="ppaction://hlinksldjump"/>
              </a:rPr>
              <a:t>التمهيد</a:t>
            </a:r>
            <a:endParaRPr lang="ar-SA" b="1" dirty="0">
              <a:solidFill>
                <a:srgbClr val="002060"/>
              </a:solidFill>
              <a:cs typeface="Barada Reqa" pitchFamily="2" charset="-78"/>
            </a:endParaRPr>
          </a:p>
        </p:txBody>
      </p:sp>
      <p:sp>
        <p:nvSpPr>
          <p:cNvPr id="14" name="شكل حر: شكل 13">
            <a:extLst>
              <a:ext uri="{FF2B5EF4-FFF2-40B4-BE49-F238E27FC236}">
                <a16:creationId xmlns:a16="http://schemas.microsoft.com/office/drawing/2014/main" xmlns="" id="{96ED7F98-2D57-4F39-8CF8-076F21994BB5}"/>
              </a:ext>
            </a:extLst>
          </p:cNvPr>
          <p:cNvSpPr/>
          <p:nvPr/>
        </p:nvSpPr>
        <p:spPr>
          <a:xfrm>
            <a:off x="144204" y="222602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l"/>
            <a:r>
              <a:rPr lang="ar-SA" b="1" dirty="0">
                <a:solidFill>
                  <a:srgbClr val="002060"/>
                </a:solidFill>
                <a:cs typeface="Barada Reqa" pitchFamily="2" charset="-78"/>
                <a:hlinkClick r:id="rId7" action="ppaction://hlinksldjump"/>
              </a:rPr>
              <a:t>المفردات</a:t>
            </a:r>
            <a:endParaRPr lang="ar-SA" b="1" dirty="0">
              <a:solidFill>
                <a:srgbClr val="002060"/>
              </a:solidFill>
              <a:cs typeface="Barada Reqa" pitchFamily="2" charset="-78"/>
            </a:endParaRPr>
          </a:p>
        </p:txBody>
      </p:sp>
      <p:sp>
        <p:nvSpPr>
          <p:cNvPr id="15" name="شكل حر: شكل 14">
            <a:extLst>
              <a:ext uri="{FF2B5EF4-FFF2-40B4-BE49-F238E27FC236}">
                <a16:creationId xmlns:a16="http://schemas.microsoft.com/office/drawing/2014/main" xmlns="" id="{2375090D-82A4-4243-8061-16046858F7E7}"/>
              </a:ext>
            </a:extLst>
          </p:cNvPr>
          <p:cNvSpPr/>
          <p:nvPr/>
        </p:nvSpPr>
        <p:spPr>
          <a:xfrm>
            <a:off x="1114791" y="817544"/>
            <a:ext cx="4966360" cy="5298732"/>
          </a:xfrm>
          <a:custGeom>
            <a:avLst/>
            <a:gdLst>
              <a:gd name="connsiteX0" fmla="*/ 4966239 w 4966360"/>
              <a:gd name="connsiteY0" fmla="*/ 5057175 h 5298732"/>
              <a:gd name="connsiteX1" fmla="*/ 4653339 w 4966360"/>
              <a:gd name="connsiteY1" fmla="*/ 5298757 h 5298732"/>
              <a:gd name="connsiteX2" fmla="*/ 312778 w 4966360"/>
              <a:gd name="connsiteY2" fmla="*/ 5298757 h 5298732"/>
              <a:gd name="connsiteX3" fmla="*/ -122 w 4966360"/>
              <a:gd name="connsiteY3" fmla="*/ 5057175 h 5298732"/>
              <a:gd name="connsiteX4" fmla="*/ -122 w 4966360"/>
              <a:gd name="connsiteY4" fmla="*/ 241606 h 5298732"/>
              <a:gd name="connsiteX5" fmla="*/ 312778 w 4966360"/>
              <a:gd name="connsiteY5" fmla="*/ 24 h 5298732"/>
              <a:gd name="connsiteX6" fmla="*/ 4653339 w 4966360"/>
              <a:gd name="connsiteY6" fmla="*/ 24 h 5298732"/>
              <a:gd name="connsiteX7" fmla="*/ 4966239 w 4966360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66360" h="5298732">
                <a:moveTo>
                  <a:pt x="4966239" y="5057175"/>
                </a:moveTo>
                <a:cubicBezTo>
                  <a:pt x="4966239" y="5190624"/>
                  <a:pt x="4826279" y="5298757"/>
                  <a:pt x="4653339" y="5298757"/>
                </a:cubicBezTo>
                <a:lnTo>
                  <a:pt x="312778" y="5298757"/>
                </a:lnTo>
                <a:cubicBezTo>
                  <a:pt x="139959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778" y="24"/>
                </a:cubicBezTo>
                <a:lnTo>
                  <a:pt x="4653339" y="24"/>
                </a:lnTo>
                <a:cubicBezTo>
                  <a:pt x="4826158" y="24"/>
                  <a:pt x="4966239" y="108219"/>
                  <a:pt x="4966239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pic>
        <p:nvPicPr>
          <p:cNvPr id="16" name="صورة 15">
            <a:extLst>
              <a:ext uri="{FF2B5EF4-FFF2-40B4-BE49-F238E27FC236}">
                <a16:creationId xmlns:a16="http://schemas.microsoft.com/office/drawing/2014/main" xmlns="" id="{7710BC92-0D6F-43AC-8A02-15131B6350F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59488" y="778903"/>
            <a:ext cx="5056786" cy="5379300"/>
          </a:xfrm>
          <a:custGeom>
            <a:avLst/>
            <a:gdLst>
              <a:gd name="connsiteX0" fmla="*/ 854 w 5056786"/>
              <a:gd name="connsiteY0" fmla="*/ 128 h 5379300"/>
              <a:gd name="connsiteX1" fmla="*/ 5057640 w 5056786"/>
              <a:gd name="connsiteY1" fmla="*/ 128 h 5379300"/>
              <a:gd name="connsiteX2" fmla="*/ 5057640 w 5056786"/>
              <a:gd name="connsiteY2" fmla="*/ 5379429 h 5379300"/>
              <a:gd name="connsiteX3" fmla="*/ 854 w 5056786"/>
              <a:gd name="connsiteY3" fmla="*/ 5379429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786" h="5379300">
                <a:moveTo>
                  <a:pt x="854" y="128"/>
                </a:moveTo>
                <a:lnTo>
                  <a:pt x="5057640" y="128"/>
                </a:lnTo>
                <a:lnTo>
                  <a:pt x="5057640" y="5379429"/>
                </a:lnTo>
                <a:lnTo>
                  <a:pt x="854" y="5379429"/>
                </a:lnTo>
                <a:close/>
              </a:path>
            </a:pathLst>
          </a:custGeom>
        </p:spPr>
      </p:pic>
      <p:sp>
        <p:nvSpPr>
          <p:cNvPr id="17" name="شكل حر: شكل 16">
            <a:extLst>
              <a:ext uri="{FF2B5EF4-FFF2-40B4-BE49-F238E27FC236}">
                <a16:creationId xmlns:a16="http://schemas.microsoft.com/office/drawing/2014/main" xmlns="" id="{5AFE9E76-4013-469C-AE94-FA618AF42611}"/>
              </a:ext>
            </a:extLst>
          </p:cNvPr>
          <p:cNvSpPr/>
          <p:nvPr/>
        </p:nvSpPr>
        <p:spPr>
          <a:xfrm>
            <a:off x="6095999" y="817544"/>
            <a:ext cx="4981207" cy="5298732"/>
          </a:xfrm>
          <a:custGeom>
            <a:avLst/>
            <a:gdLst>
              <a:gd name="connsiteX0" fmla="*/ 4981086 w 4981207"/>
              <a:gd name="connsiteY0" fmla="*/ 5057175 h 5298732"/>
              <a:gd name="connsiteX1" fmla="*/ 4668187 w 4981207"/>
              <a:gd name="connsiteY1" fmla="*/ 5298757 h 5298732"/>
              <a:gd name="connsiteX2" fmla="*/ 312839 w 4981207"/>
              <a:gd name="connsiteY2" fmla="*/ 5298757 h 5298732"/>
              <a:gd name="connsiteX3" fmla="*/ -122 w 4981207"/>
              <a:gd name="connsiteY3" fmla="*/ 5057175 h 5298732"/>
              <a:gd name="connsiteX4" fmla="*/ -122 w 4981207"/>
              <a:gd name="connsiteY4" fmla="*/ 241606 h 5298732"/>
              <a:gd name="connsiteX5" fmla="*/ 312839 w 4981207"/>
              <a:gd name="connsiteY5" fmla="*/ 24 h 5298732"/>
              <a:gd name="connsiteX6" fmla="*/ 4668187 w 4981207"/>
              <a:gd name="connsiteY6" fmla="*/ 24 h 5298732"/>
              <a:gd name="connsiteX7" fmla="*/ 4981086 w 4981207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81207" h="5298732">
                <a:moveTo>
                  <a:pt x="4981086" y="5057175"/>
                </a:moveTo>
                <a:cubicBezTo>
                  <a:pt x="4981086" y="5190624"/>
                  <a:pt x="4841127" y="5298757"/>
                  <a:pt x="4668187" y="5298757"/>
                </a:cubicBezTo>
                <a:lnTo>
                  <a:pt x="312839" y="5298757"/>
                </a:lnTo>
                <a:cubicBezTo>
                  <a:pt x="140020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839" y="24"/>
                </a:cubicBezTo>
                <a:lnTo>
                  <a:pt x="4668187" y="24"/>
                </a:lnTo>
                <a:cubicBezTo>
                  <a:pt x="4841006" y="24"/>
                  <a:pt x="4981086" y="108219"/>
                  <a:pt x="4981086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pic>
        <p:nvPicPr>
          <p:cNvPr id="18" name="صورة 17">
            <a:extLst>
              <a:ext uri="{FF2B5EF4-FFF2-40B4-BE49-F238E27FC236}">
                <a16:creationId xmlns:a16="http://schemas.microsoft.com/office/drawing/2014/main" xmlns="" id="{72B6A8BA-F271-4DF3-9ADF-DE9EAAE013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7002" y="711966"/>
            <a:ext cx="4953338" cy="5373215"/>
          </a:xfrm>
          <a:custGeom>
            <a:avLst/>
            <a:gdLst>
              <a:gd name="connsiteX0" fmla="*/ 50 w 4953338"/>
              <a:gd name="connsiteY0" fmla="*/ 117 h 5373215"/>
              <a:gd name="connsiteX1" fmla="*/ 4953388 w 4953338"/>
              <a:gd name="connsiteY1" fmla="*/ 117 h 5373215"/>
              <a:gd name="connsiteX2" fmla="*/ 4953388 w 4953338"/>
              <a:gd name="connsiteY2" fmla="*/ 5373333 h 5373215"/>
              <a:gd name="connsiteX3" fmla="*/ 50 w 4953338"/>
              <a:gd name="connsiteY3" fmla="*/ 5373333 h 5373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3215">
                <a:moveTo>
                  <a:pt x="50" y="117"/>
                </a:moveTo>
                <a:lnTo>
                  <a:pt x="4953388" y="117"/>
                </a:lnTo>
                <a:lnTo>
                  <a:pt x="4953388" y="5373333"/>
                </a:lnTo>
                <a:lnTo>
                  <a:pt x="50" y="5373333"/>
                </a:lnTo>
                <a:close/>
              </a:path>
            </a:pathLst>
          </a:custGeom>
        </p:spPr>
      </p:pic>
      <p:sp>
        <p:nvSpPr>
          <p:cNvPr id="19" name="شكل حر: شكل 18">
            <a:extLst>
              <a:ext uri="{FF2B5EF4-FFF2-40B4-BE49-F238E27FC236}">
                <a16:creationId xmlns:a16="http://schemas.microsoft.com/office/drawing/2014/main" xmlns="" id="{62489ECC-B4F0-4AB3-8327-54BEF51CEEB8}"/>
              </a:ext>
            </a:extLst>
          </p:cNvPr>
          <p:cNvSpPr/>
          <p:nvPr/>
        </p:nvSpPr>
        <p:spPr>
          <a:xfrm>
            <a:off x="1206639" y="748900"/>
            <a:ext cx="4877638" cy="5298733"/>
          </a:xfrm>
          <a:custGeom>
            <a:avLst/>
            <a:gdLst>
              <a:gd name="connsiteX0" fmla="*/ 4877517 w 4877638"/>
              <a:gd name="connsiteY0" fmla="*/ 5057176 h 5298733"/>
              <a:gd name="connsiteX1" fmla="*/ 4564556 w 4877638"/>
              <a:gd name="connsiteY1" fmla="*/ 5298757 h 5298733"/>
              <a:gd name="connsiteX2" fmla="*/ 312778 w 4877638"/>
              <a:gd name="connsiteY2" fmla="*/ 5298757 h 5298733"/>
              <a:gd name="connsiteX3" fmla="*/ -122 w 4877638"/>
              <a:gd name="connsiteY3" fmla="*/ 5057176 h 5298733"/>
              <a:gd name="connsiteX4" fmla="*/ -122 w 4877638"/>
              <a:gd name="connsiteY4" fmla="*/ 241606 h 5298733"/>
              <a:gd name="connsiteX5" fmla="*/ 312778 w 4877638"/>
              <a:gd name="connsiteY5" fmla="*/ 24 h 5298733"/>
              <a:gd name="connsiteX6" fmla="*/ 4564373 w 4877638"/>
              <a:gd name="connsiteY6" fmla="*/ 24 h 5298733"/>
              <a:gd name="connsiteX7" fmla="*/ 4877334 w 4877638"/>
              <a:gd name="connsiteY7" fmla="*/ 241606 h 5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733">
                <a:moveTo>
                  <a:pt x="4877517" y="5057176"/>
                </a:moveTo>
                <a:cubicBezTo>
                  <a:pt x="4877517" y="5190563"/>
                  <a:pt x="4737558" y="5298757"/>
                  <a:pt x="4564556" y="5298757"/>
                </a:cubicBezTo>
                <a:lnTo>
                  <a:pt x="312778" y="5298757"/>
                </a:lnTo>
                <a:cubicBezTo>
                  <a:pt x="139959" y="5298757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0" name="شكل حر: شكل 19">
            <a:extLst>
              <a:ext uri="{FF2B5EF4-FFF2-40B4-BE49-F238E27FC236}">
                <a16:creationId xmlns:a16="http://schemas.microsoft.com/office/drawing/2014/main" xmlns="" id="{C0C15C2A-DA35-47B5-BC19-A716FA41612A}"/>
              </a:ext>
            </a:extLst>
          </p:cNvPr>
          <p:cNvSpPr/>
          <p:nvPr/>
        </p:nvSpPr>
        <p:spPr>
          <a:xfrm>
            <a:off x="1559983" y="1322127"/>
            <a:ext cx="4274353" cy="608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1" name="شكل حر: شكل 20">
            <a:extLst>
              <a:ext uri="{FF2B5EF4-FFF2-40B4-BE49-F238E27FC236}">
                <a16:creationId xmlns:a16="http://schemas.microsoft.com/office/drawing/2014/main" xmlns="" id="{B96557AF-DC0A-4680-BBA5-9217FD490E64}"/>
              </a:ext>
            </a:extLst>
          </p:cNvPr>
          <p:cNvSpPr/>
          <p:nvPr/>
        </p:nvSpPr>
        <p:spPr>
          <a:xfrm>
            <a:off x="1559983" y="1754175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2" name="شكل حر: شكل 21">
            <a:extLst>
              <a:ext uri="{FF2B5EF4-FFF2-40B4-BE49-F238E27FC236}">
                <a16:creationId xmlns:a16="http://schemas.microsoft.com/office/drawing/2014/main" xmlns="" id="{441841C1-8F18-40BB-B74D-3B6875570C9D}"/>
              </a:ext>
            </a:extLst>
          </p:cNvPr>
          <p:cNvSpPr/>
          <p:nvPr/>
        </p:nvSpPr>
        <p:spPr>
          <a:xfrm>
            <a:off x="1559983" y="2047116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3" name="شكل حر: شكل 22">
            <a:extLst>
              <a:ext uri="{FF2B5EF4-FFF2-40B4-BE49-F238E27FC236}">
                <a16:creationId xmlns:a16="http://schemas.microsoft.com/office/drawing/2014/main" xmlns="" id="{88BE59B5-D84B-4AB2-BF47-3BD37FE9D218}"/>
              </a:ext>
            </a:extLst>
          </p:cNvPr>
          <p:cNvSpPr/>
          <p:nvPr/>
        </p:nvSpPr>
        <p:spPr>
          <a:xfrm>
            <a:off x="1559983" y="2340056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4" name="شكل حر: شكل 23">
            <a:extLst>
              <a:ext uri="{FF2B5EF4-FFF2-40B4-BE49-F238E27FC236}">
                <a16:creationId xmlns:a16="http://schemas.microsoft.com/office/drawing/2014/main" xmlns="" id="{327BFD08-5401-454B-AA4C-73F2CE303852}"/>
              </a:ext>
            </a:extLst>
          </p:cNvPr>
          <p:cNvSpPr/>
          <p:nvPr/>
        </p:nvSpPr>
        <p:spPr>
          <a:xfrm>
            <a:off x="1559983" y="2647662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5" name="شكل حر: شكل 24">
            <a:extLst>
              <a:ext uri="{FF2B5EF4-FFF2-40B4-BE49-F238E27FC236}">
                <a16:creationId xmlns:a16="http://schemas.microsoft.com/office/drawing/2014/main" xmlns="" id="{56A27DA6-A33F-485C-AE24-D8649D8D6389}"/>
              </a:ext>
            </a:extLst>
          </p:cNvPr>
          <p:cNvSpPr/>
          <p:nvPr/>
        </p:nvSpPr>
        <p:spPr>
          <a:xfrm>
            <a:off x="1559983" y="2940603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6" name="شكل حر: شكل 25">
            <a:extLst>
              <a:ext uri="{FF2B5EF4-FFF2-40B4-BE49-F238E27FC236}">
                <a16:creationId xmlns:a16="http://schemas.microsoft.com/office/drawing/2014/main" xmlns="" id="{321AE030-FCAB-4C4B-9738-DA97C412D81C}"/>
              </a:ext>
            </a:extLst>
          </p:cNvPr>
          <p:cNvSpPr/>
          <p:nvPr/>
        </p:nvSpPr>
        <p:spPr>
          <a:xfrm>
            <a:off x="1559983" y="3233543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7" name="شكل حر: شكل 26">
            <a:extLst>
              <a:ext uri="{FF2B5EF4-FFF2-40B4-BE49-F238E27FC236}">
                <a16:creationId xmlns:a16="http://schemas.microsoft.com/office/drawing/2014/main" xmlns="" id="{C4221694-A86E-47F4-94C4-D181AA4B030C}"/>
              </a:ext>
            </a:extLst>
          </p:cNvPr>
          <p:cNvSpPr/>
          <p:nvPr/>
        </p:nvSpPr>
        <p:spPr>
          <a:xfrm>
            <a:off x="1559983" y="3526484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8" name="شكل حر: شكل 27">
            <a:extLst>
              <a:ext uri="{FF2B5EF4-FFF2-40B4-BE49-F238E27FC236}">
                <a16:creationId xmlns:a16="http://schemas.microsoft.com/office/drawing/2014/main" xmlns="" id="{6E11E480-5A39-4A9D-B616-7AB0102832D1}"/>
              </a:ext>
            </a:extLst>
          </p:cNvPr>
          <p:cNvSpPr/>
          <p:nvPr/>
        </p:nvSpPr>
        <p:spPr>
          <a:xfrm>
            <a:off x="1559983" y="3834029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9" name="شكل حر: شكل 28">
            <a:extLst>
              <a:ext uri="{FF2B5EF4-FFF2-40B4-BE49-F238E27FC236}">
                <a16:creationId xmlns:a16="http://schemas.microsoft.com/office/drawing/2014/main" xmlns="" id="{A0BECA61-87BF-478C-80C0-4A43400BA810}"/>
              </a:ext>
            </a:extLst>
          </p:cNvPr>
          <p:cNvSpPr/>
          <p:nvPr/>
        </p:nvSpPr>
        <p:spPr>
          <a:xfrm>
            <a:off x="1559983" y="4126970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0" name="شكل حر: شكل 29">
            <a:extLst>
              <a:ext uri="{FF2B5EF4-FFF2-40B4-BE49-F238E27FC236}">
                <a16:creationId xmlns:a16="http://schemas.microsoft.com/office/drawing/2014/main" xmlns="" id="{03ACE2AF-836B-4CAF-9343-936F1DF89B3B}"/>
              </a:ext>
            </a:extLst>
          </p:cNvPr>
          <p:cNvSpPr/>
          <p:nvPr/>
        </p:nvSpPr>
        <p:spPr>
          <a:xfrm>
            <a:off x="1559983" y="4419911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1" name="شكل حر: شكل 30">
            <a:extLst>
              <a:ext uri="{FF2B5EF4-FFF2-40B4-BE49-F238E27FC236}">
                <a16:creationId xmlns:a16="http://schemas.microsoft.com/office/drawing/2014/main" xmlns="" id="{1B0B0FFA-F0ED-4102-B144-AD16B2DEECF8}"/>
              </a:ext>
            </a:extLst>
          </p:cNvPr>
          <p:cNvSpPr/>
          <p:nvPr/>
        </p:nvSpPr>
        <p:spPr>
          <a:xfrm>
            <a:off x="1559983" y="4712851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2" name="شكل حر: شكل 31">
            <a:extLst>
              <a:ext uri="{FF2B5EF4-FFF2-40B4-BE49-F238E27FC236}">
                <a16:creationId xmlns:a16="http://schemas.microsoft.com/office/drawing/2014/main" xmlns="" id="{D8790247-B6B3-424F-9AA7-928822388BEA}"/>
              </a:ext>
            </a:extLst>
          </p:cNvPr>
          <p:cNvSpPr/>
          <p:nvPr/>
        </p:nvSpPr>
        <p:spPr>
          <a:xfrm>
            <a:off x="1559983" y="5020457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3" name="شكل حر: شكل 32">
            <a:extLst>
              <a:ext uri="{FF2B5EF4-FFF2-40B4-BE49-F238E27FC236}">
                <a16:creationId xmlns:a16="http://schemas.microsoft.com/office/drawing/2014/main" xmlns="" id="{5BCDF0F9-0700-434B-96A8-9356F393D0B5}"/>
              </a:ext>
            </a:extLst>
          </p:cNvPr>
          <p:cNvSpPr/>
          <p:nvPr/>
        </p:nvSpPr>
        <p:spPr>
          <a:xfrm>
            <a:off x="1559983" y="5313398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4" name="شكل حر: شكل 33">
            <a:extLst>
              <a:ext uri="{FF2B5EF4-FFF2-40B4-BE49-F238E27FC236}">
                <a16:creationId xmlns:a16="http://schemas.microsoft.com/office/drawing/2014/main" xmlns="" id="{06B83D8B-1E88-4AD7-ABBB-FBD762C990D0}"/>
              </a:ext>
            </a:extLst>
          </p:cNvPr>
          <p:cNvSpPr/>
          <p:nvPr/>
        </p:nvSpPr>
        <p:spPr>
          <a:xfrm>
            <a:off x="1559983" y="5671389"/>
            <a:ext cx="4274353" cy="608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5" name="شكل حر: شكل 34">
            <a:extLst>
              <a:ext uri="{FF2B5EF4-FFF2-40B4-BE49-F238E27FC236}">
                <a16:creationId xmlns:a16="http://schemas.microsoft.com/office/drawing/2014/main" xmlns="" id="{116A93EE-9615-4CB6-A9CA-D42FE123C62C}"/>
              </a:ext>
            </a:extLst>
          </p:cNvPr>
          <p:cNvSpPr/>
          <p:nvPr/>
        </p:nvSpPr>
        <p:spPr>
          <a:xfrm>
            <a:off x="6464639" y="1322127"/>
            <a:ext cx="4274353" cy="608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6" name="شكل حر: شكل 35">
            <a:extLst>
              <a:ext uri="{FF2B5EF4-FFF2-40B4-BE49-F238E27FC236}">
                <a16:creationId xmlns:a16="http://schemas.microsoft.com/office/drawing/2014/main" xmlns="" id="{B500F3BE-58CC-41B4-8962-788D36A4FFA6}"/>
              </a:ext>
            </a:extLst>
          </p:cNvPr>
          <p:cNvSpPr/>
          <p:nvPr/>
        </p:nvSpPr>
        <p:spPr>
          <a:xfrm>
            <a:off x="6464639" y="5671389"/>
            <a:ext cx="4274353" cy="608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7" name="شكل حر: شكل 36">
            <a:extLst>
              <a:ext uri="{FF2B5EF4-FFF2-40B4-BE49-F238E27FC236}">
                <a16:creationId xmlns:a16="http://schemas.microsoft.com/office/drawing/2014/main" xmlns="" id="{A8711A6B-FF19-4F1E-AD88-5DD5BF710F09}"/>
              </a:ext>
            </a:extLst>
          </p:cNvPr>
          <p:cNvSpPr/>
          <p:nvPr/>
        </p:nvSpPr>
        <p:spPr>
          <a:xfrm>
            <a:off x="6464639" y="1754175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8" name="شكل حر: شكل 37">
            <a:extLst>
              <a:ext uri="{FF2B5EF4-FFF2-40B4-BE49-F238E27FC236}">
                <a16:creationId xmlns:a16="http://schemas.microsoft.com/office/drawing/2014/main" xmlns="" id="{16F40633-85B5-4BA2-9D6E-3FEFC8EB5172}"/>
              </a:ext>
            </a:extLst>
          </p:cNvPr>
          <p:cNvSpPr/>
          <p:nvPr/>
        </p:nvSpPr>
        <p:spPr>
          <a:xfrm>
            <a:off x="6464639" y="2047116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9" name="شكل حر: شكل 38">
            <a:extLst>
              <a:ext uri="{FF2B5EF4-FFF2-40B4-BE49-F238E27FC236}">
                <a16:creationId xmlns:a16="http://schemas.microsoft.com/office/drawing/2014/main" xmlns="" id="{11CB73E7-97C2-441E-91D3-BC1CAE64E400}"/>
              </a:ext>
            </a:extLst>
          </p:cNvPr>
          <p:cNvSpPr/>
          <p:nvPr/>
        </p:nvSpPr>
        <p:spPr>
          <a:xfrm>
            <a:off x="6464639" y="2340056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0" name="شكل حر: شكل 39">
            <a:extLst>
              <a:ext uri="{FF2B5EF4-FFF2-40B4-BE49-F238E27FC236}">
                <a16:creationId xmlns:a16="http://schemas.microsoft.com/office/drawing/2014/main" xmlns="" id="{FBFC1868-A7E4-4BBA-A974-7B0E3C951DFB}"/>
              </a:ext>
            </a:extLst>
          </p:cNvPr>
          <p:cNvSpPr/>
          <p:nvPr/>
        </p:nvSpPr>
        <p:spPr>
          <a:xfrm>
            <a:off x="6464639" y="2647662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1" name="شكل حر: شكل 40">
            <a:extLst>
              <a:ext uri="{FF2B5EF4-FFF2-40B4-BE49-F238E27FC236}">
                <a16:creationId xmlns:a16="http://schemas.microsoft.com/office/drawing/2014/main" xmlns="" id="{141C8F5E-BCD5-45F2-82E2-C44721035FD6}"/>
              </a:ext>
            </a:extLst>
          </p:cNvPr>
          <p:cNvSpPr/>
          <p:nvPr/>
        </p:nvSpPr>
        <p:spPr>
          <a:xfrm>
            <a:off x="6464639" y="2940603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2" name="شكل حر: شكل 41">
            <a:extLst>
              <a:ext uri="{FF2B5EF4-FFF2-40B4-BE49-F238E27FC236}">
                <a16:creationId xmlns:a16="http://schemas.microsoft.com/office/drawing/2014/main" xmlns="" id="{CDD95C07-EFBB-46F8-ACFE-14AB43E8D580}"/>
              </a:ext>
            </a:extLst>
          </p:cNvPr>
          <p:cNvSpPr/>
          <p:nvPr/>
        </p:nvSpPr>
        <p:spPr>
          <a:xfrm>
            <a:off x="6464639" y="3233543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3" name="شكل حر: شكل 42">
            <a:extLst>
              <a:ext uri="{FF2B5EF4-FFF2-40B4-BE49-F238E27FC236}">
                <a16:creationId xmlns:a16="http://schemas.microsoft.com/office/drawing/2014/main" xmlns="" id="{BCDC7115-E1F7-4905-95F3-B6E39AC38E4C}"/>
              </a:ext>
            </a:extLst>
          </p:cNvPr>
          <p:cNvSpPr/>
          <p:nvPr/>
        </p:nvSpPr>
        <p:spPr>
          <a:xfrm>
            <a:off x="6464639" y="3526484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4" name="شكل حر: شكل 43">
            <a:extLst>
              <a:ext uri="{FF2B5EF4-FFF2-40B4-BE49-F238E27FC236}">
                <a16:creationId xmlns:a16="http://schemas.microsoft.com/office/drawing/2014/main" xmlns="" id="{B154D4EB-F295-4CDB-9C20-BB10C9380663}"/>
              </a:ext>
            </a:extLst>
          </p:cNvPr>
          <p:cNvSpPr/>
          <p:nvPr/>
        </p:nvSpPr>
        <p:spPr>
          <a:xfrm>
            <a:off x="6464639" y="3834029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5" name="شكل حر: شكل 44">
            <a:extLst>
              <a:ext uri="{FF2B5EF4-FFF2-40B4-BE49-F238E27FC236}">
                <a16:creationId xmlns:a16="http://schemas.microsoft.com/office/drawing/2014/main" xmlns="" id="{6E7B1E58-7F45-4337-8970-80D4F5FF88DC}"/>
              </a:ext>
            </a:extLst>
          </p:cNvPr>
          <p:cNvSpPr/>
          <p:nvPr/>
        </p:nvSpPr>
        <p:spPr>
          <a:xfrm>
            <a:off x="6464639" y="4126970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6" name="شكل حر: شكل 45">
            <a:extLst>
              <a:ext uri="{FF2B5EF4-FFF2-40B4-BE49-F238E27FC236}">
                <a16:creationId xmlns:a16="http://schemas.microsoft.com/office/drawing/2014/main" xmlns="" id="{015C0FC4-9DF1-47A3-A74D-B08D7494C1E7}"/>
              </a:ext>
            </a:extLst>
          </p:cNvPr>
          <p:cNvSpPr/>
          <p:nvPr/>
        </p:nvSpPr>
        <p:spPr>
          <a:xfrm>
            <a:off x="6464639" y="4419911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7" name="شكل حر: شكل 46">
            <a:extLst>
              <a:ext uri="{FF2B5EF4-FFF2-40B4-BE49-F238E27FC236}">
                <a16:creationId xmlns:a16="http://schemas.microsoft.com/office/drawing/2014/main" xmlns="" id="{18531868-6CB7-4E99-A2FB-82A621A95C0D}"/>
              </a:ext>
            </a:extLst>
          </p:cNvPr>
          <p:cNvSpPr/>
          <p:nvPr/>
        </p:nvSpPr>
        <p:spPr>
          <a:xfrm>
            <a:off x="6464639" y="4712851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8" name="شكل حر: شكل 47">
            <a:extLst>
              <a:ext uri="{FF2B5EF4-FFF2-40B4-BE49-F238E27FC236}">
                <a16:creationId xmlns:a16="http://schemas.microsoft.com/office/drawing/2014/main" xmlns="" id="{566A883F-E2C7-4D56-A375-E97029F679BB}"/>
              </a:ext>
            </a:extLst>
          </p:cNvPr>
          <p:cNvSpPr/>
          <p:nvPr/>
        </p:nvSpPr>
        <p:spPr>
          <a:xfrm>
            <a:off x="6464639" y="5020457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9" name="شكل حر: شكل 48">
            <a:extLst>
              <a:ext uri="{FF2B5EF4-FFF2-40B4-BE49-F238E27FC236}">
                <a16:creationId xmlns:a16="http://schemas.microsoft.com/office/drawing/2014/main" xmlns="" id="{02AFB9C5-1B48-4FA3-BE13-3BFE0289FE3E}"/>
              </a:ext>
            </a:extLst>
          </p:cNvPr>
          <p:cNvSpPr/>
          <p:nvPr/>
        </p:nvSpPr>
        <p:spPr>
          <a:xfrm>
            <a:off x="6464639" y="5313398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pic>
        <p:nvPicPr>
          <p:cNvPr id="50" name="صورة 49">
            <a:extLst>
              <a:ext uri="{FF2B5EF4-FFF2-40B4-BE49-F238E27FC236}">
                <a16:creationId xmlns:a16="http://schemas.microsoft.com/office/drawing/2014/main" xmlns="" id="{DD258DDB-B70B-46AF-BCF4-379F62981387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10"/>
          <a:stretch/>
        </p:blipFill>
        <p:spPr>
          <a:xfrm>
            <a:off x="5900891" y="787954"/>
            <a:ext cx="456646" cy="5321143"/>
          </a:xfrm>
          <a:prstGeom prst="rect">
            <a:avLst/>
          </a:prstGeom>
        </p:spPr>
      </p:pic>
      <p:sp>
        <p:nvSpPr>
          <p:cNvPr id="51" name="مربع نص 50">
            <a:extLst>
              <a:ext uri="{FF2B5EF4-FFF2-40B4-BE49-F238E27FC236}">
                <a16:creationId xmlns:a16="http://schemas.microsoft.com/office/drawing/2014/main" xmlns="" id="{72FFDDCB-7D79-4B95-9F38-64E583FA9098}"/>
              </a:ext>
            </a:extLst>
          </p:cNvPr>
          <p:cNvSpPr txBox="1"/>
          <p:nvPr/>
        </p:nvSpPr>
        <p:spPr>
          <a:xfrm>
            <a:off x="9674852" y="5705770"/>
            <a:ext cx="979749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dirty="0">
                <a:solidFill>
                  <a:srgbClr val="E3A06B"/>
                </a:solidFill>
                <a:cs typeface="AdvertisingLight" pitchFamily="2" charset="-78"/>
              </a:rPr>
              <a:t>7</a:t>
            </a:r>
            <a:endParaRPr lang="ar-EG" sz="1600" dirty="0">
              <a:solidFill>
                <a:srgbClr val="E3A06B"/>
              </a:solidFill>
              <a:cs typeface="AdvertisingLight" pitchFamily="2" charset="-78"/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xmlns="" id="{B99B70AE-05A3-4DC9-8172-1B7B9ACF035E}"/>
              </a:ext>
            </a:extLst>
          </p:cNvPr>
          <p:cNvSpPr txBox="1"/>
          <p:nvPr/>
        </p:nvSpPr>
        <p:spPr>
          <a:xfrm>
            <a:off x="4718018" y="5708300"/>
            <a:ext cx="979749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dirty="0">
                <a:solidFill>
                  <a:srgbClr val="E3A06B"/>
                </a:solidFill>
                <a:cs typeface="AdvertisingLight" pitchFamily="2" charset="-78"/>
              </a:rPr>
              <a:t>8</a:t>
            </a:r>
            <a:endParaRPr lang="ar-EG" sz="1600" dirty="0">
              <a:solidFill>
                <a:srgbClr val="E3A06B"/>
              </a:solidFill>
              <a:cs typeface="AdvertisingLight" pitchFamily="2" charset="-78"/>
            </a:endParaRPr>
          </a:p>
        </p:txBody>
      </p:sp>
      <p:grpSp>
        <p:nvGrpSpPr>
          <p:cNvPr id="66" name="مجموعة 65">
            <a:extLst>
              <a:ext uri="{FF2B5EF4-FFF2-40B4-BE49-F238E27FC236}">
                <a16:creationId xmlns:a16="http://schemas.microsoft.com/office/drawing/2014/main" xmlns="" id="{F6D0DCD1-38B7-402E-849D-7A81166D8FBF}"/>
              </a:ext>
            </a:extLst>
          </p:cNvPr>
          <p:cNvGrpSpPr/>
          <p:nvPr/>
        </p:nvGrpSpPr>
        <p:grpSpPr>
          <a:xfrm>
            <a:off x="9408928" y="918450"/>
            <a:ext cx="1525071" cy="819133"/>
            <a:chOff x="9408928" y="918450"/>
            <a:chExt cx="1525071" cy="819133"/>
          </a:xfrm>
        </p:grpSpPr>
        <p:sp>
          <p:nvSpPr>
            <p:cNvPr id="53" name="مستطيل 52">
              <a:extLst>
                <a:ext uri="{FF2B5EF4-FFF2-40B4-BE49-F238E27FC236}">
                  <a16:creationId xmlns:a16="http://schemas.microsoft.com/office/drawing/2014/main" xmlns="" id="{11EE1A89-4E52-44C7-83AE-850C3879FBE1}"/>
                </a:ext>
              </a:extLst>
            </p:cNvPr>
            <p:cNvSpPr/>
            <p:nvPr/>
          </p:nvSpPr>
          <p:spPr>
            <a:xfrm>
              <a:off x="9754868" y="918450"/>
              <a:ext cx="1179131" cy="38886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4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Barada Reqa" pitchFamily="2" charset="-78"/>
                </a:rPr>
                <a:t>مفاهيم </a:t>
              </a:r>
            </a:p>
          </p:txBody>
        </p:sp>
        <p:pic>
          <p:nvPicPr>
            <p:cNvPr id="65" name="صورة 64">
              <a:extLst>
                <a:ext uri="{FF2B5EF4-FFF2-40B4-BE49-F238E27FC236}">
                  <a16:creationId xmlns:a16="http://schemas.microsoft.com/office/drawing/2014/main" xmlns="" id="{53C3EE32-A5C4-4EC9-8B66-957BC65B97F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8928" y="1092494"/>
              <a:ext cx="509324" cy="645089"/>
            </a:xfrm>
            <a:prstGeom prst="rect">
              <a:avLst/>
            </a:prstGeom>
          </p:spPr>
        </p:pic>
      </p:grpSp>
      <p:pic>
        <p:nvPicPr>
          <p:cNvPr id="68" name="صورة 67">
            <a:extLst>
              <a:ext uri="{FF2B5EF4-FFF2-40B4-BE49-F238E27FC236}">
                <a16:creationId xmlns:a16="http://schemas.microsoft.com/office/drawing/2014/main" xmlns="" id="{3AC8935B-8970-4E3C-B389-9E87E5EFD3D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537" y="1739556"/>
            <a:ext cx="4684641" cy="1512742"/>
          </a:xfrm>
          <a:prstGeom prst="rect">
            <a:avLst/>
          </a:prstGeom>
        </p:spPr>
      </p:pic>
      <p:sp>
        <p:nvSpPr>
          <p:cNvPr id="69" name="مستطيل 68">
            <a:extLst>
              <a:ext uri="{FF2B5EF4-FFF2-40B4-BE49-F238E27FC236}">
                <a16:creationId xmlns:a16="http://schemas.microsoft.com/office/drawing/2014/main" xmlns="" id="{CFCFD484-3C50-4BED-89B3-D5DE0331FC1C}"/>
              </a:ext>
            </a:extLst>
          </p:cNvPr>
          <p:cNvSpPr/>
          <p:nvPr/>
        </p:nvSpPr>
        <p:spPr>
          <a:xfrm>
            <a:off x="7955490" y="3538663"/>
            <a:ext cx="2766524" cy="29159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bg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accent6">
                    <a:lumMod val="50000"/>
                  </a:schemeClr>
                </a:solidFill>
                <a:cs typeface="Barada Reqa" pitchFamily="2" charset="-78"/>
              </a:rPr>
              <a:t>بسّط كل عبارة فيما يلي :</a:t>
            </a:r>
          </a:p>
        </p:txBody>
      </p:sp>
      <p:sp>
        <p:nvSpPr>
          <p:cNvPr id="70" name="مستطيل 69">
            <a:extLst>
              <a:ext uri="{FF2B5EF4-FFF2-40B4-BE49-F238E27FC236}">
                <a16:creationId xmlns:a16="http://schemas.microsoft.com/office/drawing/2014/main" xmlns="" id="{A93EA721-4D4E-4461-AFE5-D29A053E0B94}"/>
              </a:ext>
            </a:extLst>
          </p:cNvPr>
          <p:cNvSpPr/>
          <p:nvPr/>
        </p:nvSpPr>
        <p:spPr>
          <a:xfrm>
            <a:off x="8473282" y="4105609"/>
            <a:ext cx="2248732" cy="4428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r>
              <a:rPr lang="ar-SA" sz="2000" dirty="0">
                <a:solidFill>
                  <a:srgbClr val="C00000"/>
                </a:solidFill>
                <a:cs typeface="Barada Reqa" pitchFamily="2" charset="-78"/>
              </a:rPr>
              <a:t>( 6 ن</a:t>
            </a:r>
            <a:r>
              <a:rPr lang="ar-SA" sz="2000" dirty="0">
                <a:solidFill>
                  <a:srgbClr val="C00000"/>
                </a:solidFill>
                <a:cs typeface="Al-KsorZulfiMath" panose="02010000000000000000" pitchFamily="2" charset="-78"/>
              </a:rPr>
              <a:t># } { </a:t>
            </a:r>
            <a:r>
              <a:rPr lang="ar-SA" sz="2000" dirty="0">
                <a:solidFill>
                  <a:srgbClr val="C00000"/>
                </a:solidFill>
                <a:cs typeface="Barada Reqa" pitchFamily="2" charset="-78"/>
              </a:rPr>
              <a:t>2 ن</a:t>
            </a:r>
            <a:r>
              <a:rPr lang="ar-SA" sz="2000" dirty="0">
                <a:solidFill>
                  <a:srgbClr val="C00000"/>
                </a:solidFill>
                <a:cs typeface="Al-KsorZulfiMath" panose="02010000000000000000" pitchFamily="2" charset="-78"/>
              </a:rPr>
              <a:t>@ } =</a:t>
            </a:r>
            <a:endParaRPr lang="ar-SA" sz="2000" dirty="0">
              <a:solidFill>
                <a:srgbClr val="C00000"/>
              </a:solidFill>
              <a:cs typeface="Barada Reqa" pitchFamily="2" charset="-78"/>
            </a:endParaRPr>
          </a:p>
        </p:txBody>
      </p:sp>
      <p:sp>
        <p:nvSpPr>
          <p:cNvPr id="71" name="مستطيل 70">
            <a:extLst>
              <a:ext uri="{FF2B5EF4-FFF2-40B4-BE49-F238E27FC236}">
                <a16:creationId xmlns:a16="http://schemas.microsoft.com/office/drawing/2014/main" xmlns="" id="{953ADB9D-2C88-40CA-A21A-B67AC03A524A}"/>
              </a:ext>
            </a:extLst>
          </p:cNvPr>
          <p:cNvSpPr/>
          <p:nvPr/>
        </p:nvSpPr>
        <p:spPr>
          <a:xfrm>
            <a:off x="8284684" y="4435733"/>
            <a:ext cx="2437975" cy="4428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r>
              <a:rPr lang="ar-SA" sz="2000" dirty="0">
                <a:solidFill>
                  <a:srgbClr val="C00000"/>
                </a:solidFill>
                <a:cs typeface="Barada Reqa" pitchFamily="2" charset="-78"/>
              </a:rPr>
              <a:t>( 3 ب هـ </a:t>
            </a:r>
            <a:r>
              <a:rPr lang="ar-SA" sz="2000" dirty="0">
                <a:solidFill>
                  <a:srgbClr val="C00000"/>
                </a:solidFill>
                <a:cs typeface="Al-KsorZulfiMath" panose="02010000000000000000" pitchFamily="2" charset="-78"/>
              </a:rPr>
              <a:t># } { </a:t>
            </a:r>
            <a:r>
              <a:rPr lang="ar-SA" sz="2000" dirty="0">
                <a:solidFill>
                  <a:srgbClr val="C00000"/>
                </a:solidFill>
                <a:cs typeface="Barada Reqa" pitchFamily="2" charset="-78"/>
              </a:rPr>
              <a:t> ب</a:t>
            </a:r>
            <a:r>
              <a:rPr lang="ar-SA" sz="2000" dirty="0">
                <a:solidFill>
                  <a:srgbClr val="C00000"/>
                </a:solidFill>
                <a:cs typeface="Al-KsorZulfiMath" panose="02010000000000000000" pitchFamily="2" charset="-78"/>
              </a:rPr>
              <a:t># ه $ } =</a:t>
            </a:r>
            <a:endParaRPr lang="ar-SA" sz="2000" dirty="0">
              <a:solidFill>
                <a:srgbClr val="C00000"/>
              </a:solidFill>
              <a:cs typeface="Barada Reqa" pitchFamily="2" charset="-78"/>
            </a:endParaRPr>
          </a:p>
        </p:txBody>
      </p:sp>
      <p:sp>
        <p:nvSpPr>
          <p:cNvPr id="72" name="مستطيل 71">
            <a:extLst>
              <a:ext uri="{FF2B5EF4-FFF2-40B4-BE49-F238E27FC236}">
                <a16:creationId xmlns:a16="http://schemas.microsoft.com/office/drawing/2014/main" xmlns="" id="{A40A7404-BDA1-4D5B-BA31-84A9768711A5}"/>
              </a:ext>
            </a:extLst>
          </p:cNvPr>
          <p:cNvSpPr/>
          <p:nvPr/>
        </p:nvSpPr>
        <p:spPr>
          <a:xfrm>
            <a:off x="8482461" y="4731732"/>
            <a:ext cx="2248732" cy="4428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r>
              <a:rPr lang="ar-SA" sz="2000" dirty="0">
                <a:solidFill>
                  <a:srgbClr val="C00000"/>
                </a:solidFill>
                <a:cs typeface="Barada Reqa" pitchFamily="2" charset="-78"/>
              </a:rPr>
              <a:t>( 3ص</a:t>
            </a:r>
            <a:r>
              <a:rPr lang="ar-SA" sz="2000" dirty="0">
                <a:solidFill>
                  <a:srgbClr val="C00000"/>
                </a:solidFill>
                <a:cs typeface="Al-KsorZulfiMath" panose="02010000000000000000" pitchFamily="2" charset="-78"/>
              </a:rPr>
              <a:t>$ } { </a:t>
            </a:r>
            <a:r>
              <a:rPr lang="ar-SA" sz="2000" dirty="0">
                <a:solidFill>
                  <a:srgbClr val="C00000"/>
                </a:solidFill>
                <a:cs typeface="Barada Reqa" pitchFamily="2" charset="-78"/>
              </a:rPr>
              <a:t>7 ص</a:t>
            </a:r>
            <a:r>
              <a:rPr lang="ar-SA" sz="2000" dirty="0">
                <a:solidFill>
                  <a:srgbClr val="C00000"/>
                </a:solidFill>
                <a:cs typeface="Al-KsorZulfiMath" panose="02010000000000000000" pitchFamily="2" charset="-78"/>
              </a:rPr>
              <a:t>% } =</a:t>
            </a:r>
            <a:endParaRPr lang="ar-SA" sz="2000" dirty="0">
              <a:solidFill>
                <a:srgbClr val="C00000"/>
              </a:solidFill>
              <a:cs typeface="Barada Reqa" pitchFamily="2" charset="-78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73" name="حبر 72">
                <a:extLst>
                  <a:ext uri="{FF2B5EF4-FFF2-40B4-BE49-F238E27FC236}">
                    <a16:creationId xmlns:a16="http://schemas.microsoft.com/office/drawing/2014/main" xmlns="" id="{B3AC7BCD-0D92-4023-98AE-FAB4E4D176C5}"/>
                  </a:ext>
                </a:extLst>
              </p14:cNvPr>
              <p14:cNvContentPartPr/>
              <p14:nvPr/>
            </p14:nvContentPartPr>
            <p14:xfrm>
              <a:off x="4825851" y="4513295"/>
              <a:ext cx="360" cy="360"/>
            </p14:xfrm>
          </p:contentPart>
        </mc:Choice>
        <mc:Fallback xmlns="">
          <p:pic>
            <p:nvPicPr>
              <p:cNvPr id="73" name="حبر 72">
                <a:extLst>
                  <a:ext uri="{FF2B5EF4-FFF2-40B4-BE49-F238E27FC236}">
                    <a16:creationId xmlns:a16="http://schemas.microsoft.com/office/drawing/2014/main" id="{B3AC7BCD-0D92-4023-98AE-FAB4E4D176C5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816851" y="4504295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174" name="صورة 173">
            <a:extLst>
              <a:ext uri="{FF2B5EF4-FFF2-40B4-BE49-F238E27FC236}">
                <a16:creationId xmlns:a16="http://schemas.microsoft.com/office/drawing/2014/main" xmlns="" id="{C7E30F73-C713-4312-BF55-A4032808654F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62" r="1186"/>
          <a:stretch/>
        </p:blipFill>
        <p:spPr>
          <a:xfrm>
            <a:off x="1321781" y="1754176"/>
            <a:ext cx="4544082" cy="1492036"/>
          </a:xfrm>
          <a:prstGeom prst="rect">
            <a:avLst/>
          </a:prstGeom>
        </p:spPr>
      </p:pic>
      <p:sp>
        <p:nvSpPr>
          <p:cNvPr id="175" name="مستطيل 174">
            <a:extLst>
              <a:ext uri="{FF2B5EF4-FFF2-40B4-BE49-F238E27FC236}">
                <a16:creationId xmlns:a16="http://schemas.microsoft.com/office/drawing/2014/main" xmlns="" id="{10EE6CBF-F7B1-4451-A7D2-C3813BD6BBFE}"/>
              </a:ext>
            </a:extLst>
          </p:cNvPr>
          <p:cNvSpPr/>
          <p:nvPr/>
        </p:nvSpPr>
        <p:spPr>
          <a:xfrm>
            <a:off x="3023736" y="3541060"/>
            <a:ext cx="2766524" cy="29159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bg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accent4">
                    <a:lumMod val="50000"/>
                  </a:schemeClr>
                </a:solidFill>
                <a:cs typeface="Barada Reqa" pitchFamily="2" charset="-78"/>
              </a:rPr>
              <a:t>بسّط كل عبارة فيما يلي :</a:t>
            </a:r>
          </a:p>
        </p:txBody>
      </p:sp>
      <p:pic>
        <p:nvPicPr>
          <p:cNvPr id="177" name="صورة 176">
            <a:extLst>
              <a:ext uri="{FF2B5EF4-FFF2-40B4-BE49-F238E27FC236}">
                <a16:creationId xmlns:a16="http://schemas.microsoft.com/office/drawing/2014/main" xmlns="" id="{4432D30E-220A-4171-AA0E-CE7721C59D24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3" r="53872" b="7553"/>
          <a:stretch/>
        </p:blipFill>
        <p:spPr>
          <a:xfrm>
            <a:off x="4841835" y="4045288"/>
            <a:ext cx="818705" cy="422730"/>
          </a:xfrm>
          <a:prstGeom prst="rect">
            <a:avLst/>
          </a:prstGeom>
        </p:spPr>
      </p:pic>
      <p:pic>
        <p:nvPicPr>
          <p:cNvPr id="179" name="صورة 178">
            <a:extLst>
              <a:ext uri="{FF2B5EF4-FFF2-40B4-BE49-F238E27FC236}">
                <a16:creationId xmlns:a16="http://schemas.microsoft.com/office/drawing/2014/main" xmlns="" id="{27AA8F1B-056C-4103-A4D5-35AD489D0C6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261" y="4526242"/>
            <a:ext cx="905001" cy="457264"/>
          </a:xfrm>
          <a:prstGeom prst="rect">
            <a:avLst/>
          </a:prstGeom>
        </p:spPr>
      </p:pic>
      <p:pic>
        <p:nvPicPr>
          <p:cNvPr id="181" name="صورة 180">
            <a:extLst>
              <a:ext uri="{FF2B5EF4-FFF2-40B4-BE49-F238E27FC236}">
                <a16:creationId xmlns:a16="http://schemas.microsoft.com/office/drawing/2014/main" xmlns="" id="{DBEE43D5-3ED7-45DD-A37E-B5F179694D41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786" y="5029431"/>
            <a:ext cx="866896" cy="476316"/>
          </a:xfrm>
          <a:prstGeom prst="rect">
            <a:avLst/>
          </a:prstGeom>
        </p:spPr>
      </p:pic>
      <p:pic>
        <p:nvPicPr>
          <p:cNvPr id="262" name="صورة 261">
            <a:hlinkClick r:id="rId20" action="ppaction://hlinksldjump"/>
            <a:extLst>
              <a:ext uri="{FF2B5EF4-FFF2-40B4-BE49-F238E27FC236}">
                <a16:creationId xmlns:a16="http://schemas.microsoft.com/office/drawing/2014/main" xmlns="" id="{7A4B4E94-390C-463F-87CA-F3FC44F56DA7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22"/>
              </a:ext>
            </a:extLst>
          </a:blip>
          <a:stretch>
            <a:fillRect/>
          </a:stretch>
        </p:blipFill>
        <p:spPr>
          <a:xfrm>
            <a:off x="141469" y="67553"/>
            <a:ext cx="540997" cy="538461"/>
          </a:xfrm>
          <a:prstGeom prst="rect">
            <a:avLst/>
          </a:prstGeom>
          <a:effectLst>
            <a:glow rad="152400">
              <a:schemeClr val="accent1">
                <a:alpha val="0"/>
              </a:schemeClr>
            </a:glo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3182602172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70" grpId="0"/>
      <p:bldP spid="71" grpId="0"/>
      <p:bldP spid="72" grpId="0"/>
      <p:bldP spid="17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xmlns="" id="{1B64A0F8-650B-4AD3-AFB4-1D05A431AA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1658" y="711966"/>
            <a:ext cx="4953338" cy="5373215"/>
          </a:xfrm>
          <a:custGeom>
            <a:avLst/>
            <a:gdLst>
              <a:gd name="connsiteX0" fmla="*/ 856 w 4953338"/>
              <a:gd name="connsiteY0" fmla="*/ 117 h 5373215"/>
              <a:gd name="connsiteX1" fmla="*/ 4954194 w 4953338"/>
              <a:gd name="connsiteY1" fmla="*/ 117 h 5373215"/>
              <a:gd name="connsiteX2" fmla="*/ 4954194 w 4953338"/>
              <a:gd name="connsiteY2" fmla="*/ 5373333 h 5373215"/>
              <a:gd name="connsiteX3" fmla="*/ 856 w 4953338"/>
              <a:gd name="connsiteY3" fmla="*/ 5373333 h 5373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3215">
                <a:moveTo>
                  <a:pt x="856" y="117"/>
                </a:moveTo>
                <a:lnTo>
                  <a:pt x="4954194" y="117"/>
                </a:lnTo>
                <a:lnTo>
                  <a:pt x="4954194" y="5373333"/>
                </a:lnTo>
                <a:lnTo>
                  <a:pt x="856" y="5373333"/>
                </a:lnTo>
                <a:close/>
              </a:path>
            </a:pathLst>
          </a:custGeom>
        </p:spPr>
      </p:pic>
      <p:sp>
        <p:nvSpPr>
          <p:cNvPr id="3" name="شكل حر: شكل 2">
            <a:extLst>
              <a:ext uri="{FF2B5EF4-FFF2-40B4-BE49-F238E27FC236}">
                <a16:creationId xmlns:a16="http://schemas.microsoft.com/office/drawing/2014/main" xmlns="" id="{0D471350-1984-416D-857F-1E6DFCD2F2CC}"/>
              </a:ext>
            </a:extLst>
          </p:cNvPr>
          <p:cNvSpPr/>
          <p:nvPr/>
        </p:nvSpPr>
        <p:spPr>
          <a:xfrm>
            <a:off x="6095998" y="748900"/>
            <a:ext cx="4877638" cy="5298733"/>
          </a:xfrm>
          <a:custGeom>
            <a:avLst/>
            <a:gdLst>
              <a:gd name="connsiteX0" fmla="*/ 4877517 w 4877638"/>
              <a:gd name="connsiteY0" fmla="*/ 5057176 h 5298733"/>
              <a:gd name="connsiteX1" fmla="*/ 4564555 w 4877638"/>
              <a:gd name="connsiteY1" fmla="*/ 5298757 h 5298733"/>
              <a:gd name="connsiteX2" fmla="*/ 312778 w 4877638"/>
              <a:gd name="connsiteY2" fmla="*/ 5298757 h 5298733"/>
              <a:gd name="connsiteX3" fmla="*/ -122 w 4877638"/>
              <a:gd name="connsiteY3" fmla="*/ 5057176 h 5298733"/>
              <a:gd name="connsiteX4" fmla="*/ -122 w 4877638"/>
              <a:gd name="connsiteY4" fmla="*/ 241606 h 5298733"/>
              <a:gd name="connsiteX5" fmla="*/ 312778 w 4877638"/>
              <a:gd name="connsiteY5" fmla="*/ 24 h 5298733"/>
              <a:gd name="connsiteX6" fmla="*/ 4564373 w 4877638"/>
              <a:gd name="connsiteY6" fmla="*/ 24 h 5298733"/>
              <a:gd name="connsiteX7" fmla="*/ 4877334 w 4877638"/>
              <a:gd name="connsiteY7" fmla="*/ 241606 h 5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733">
                <a:moveTo>
                  <a:pt x="4877517" y="5057176"/>
                </a:moveTo>
                <a:cubicBezTo>
                  <a:pt x="4877517" y="5190563"/>
                  <a:pt x="4737558" y="5298757"/>
                  <a:pt x="4564555" y="5298757"/>
                </a:cubicBezTo>
                <a:lnTo>
                  <a:pt x="312778" y="5298757"/>
                </a:lnTo>
                <a:cubicBezTo>
                  <a:pt x="139959" y="5298757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 dirty="0"/>
          </a:p>
        </p:txBody>
      </p:sp>
      <p:sp>
        <p:nvSpPr>
          <p:cNvPr id="4" name="شكل حر: شكل 3">
            <a:extLst>
              <a:ext uri="{FF2B5EF4-FFF2-40B4-BE49-F238E27FC236}">
                <a16:creationId xmlns:a16="http://schemas.microsoft.com/office/drawing/2014/main" xmlns="" id="{B7B914EB-5987-43EF-960E-AE22A325FA73}"/>
              </a:ext>
            </a:extLst>
          </p:cNvPr>
          <p:cNvSpPr/>
          <p:nvPr/>
        </p:nvSpPr>
        <p:spPr>
          <a:xfrm>
            <a:off x="862741" y="606047"/>
            <a:ext cx="10466513" cy="5745020"/>
          </a:xfrm>
          <a:custGeom>
            <a:avLst/>
            <a:gdLst>
              <a:gd name="connsiteX0" fmla="*/ 10138460 w 10466513"/>
              <a:gd name="connsiteY0" fmla="*/ 24 h 5745020"/>
              <a:gd name="connsiteX1" fmla="*/ 327808 w 10466513"/>
              <a:gd name="connsiteY1" fmla="*/ 24 h 5745020"/>
              <a:gd name="connsiteX2" fmla="*/ -122 w 10466513"/>
              <a:gd name="connsiteY2" fmla="*/ 250916 h 5745020"/>
              <a:gd name="connsiteX3" fmla="*/ -122 w 10466513"/>
              <a:gd name="connsiteY3" fmla="*/ 5482773 h 5745020"/>
              <a:gd name="connsiteX4" fmla="*/ 327808 w 10466513"/>
              <a:gd name="connsiteY4" fmla="*/ 5745044 h 5745020"/>
              <a:gd name="connsiteX5" fmla="*/ 10138460 w 10466513"/>
              <a:gd name="connsiteY5" fmla="*/ 5745044 h 5745020"/>
              <a:gd name="connsiteX6" fmla="*/ 10466391 w 10466513"/>
              <a:gd name="connsiteY6" fmla="*/ 5482773 h 5745020"/>
              <a:gd name="connsiteX7" fmla="*/ 10466391 w 10466513"/>
              <a:gd name="connsiteY7" fmla="*/ 250916 h 5745020"/>
              <a:gd name="connsiteX8" fmla="*/ 10138460 w 10466513"/>
              <a:gd name="connsiteY8" fmla="*/ 24 h 5745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66513" h="5745020">
                <a:moveTo>
                  <a:pt x="10138460" y="24"/>
                </a:moveTo>
                <a:lnTo>
                  <a:pt x="327808" y="24"/>
                </a:lnTo>
                <a:cubicBezTo>
                  <a:pt x="144219" y="24"/>
                  <a:pt x="-122" y="109192"/>
                  <a:pt x="-122" y="250916"/>
                </a:cubicBezTo>
                <a:lnTo>
                  <a:pt x="-122" y="5482773"/>
                </a:lnTo>
                <a:cubicBezTo>
                  <a:pt x="-122" y="5624436"/>
                  <a:pt x="144219" y="5745044"/>
                  <a:pt x="327808" y="5745044"/>
                </a:cubicBezTo>
                <a:lnTo>
                  <a:pt x="10138460" y="5745044"/>
                </a:lnTo>
                <a:cubicBezTo>
                  <a:pt x="10322051" y="5745044"/>
                  <a:pt x="10466391" y="5624436"/>
                  <a:pt x="10466391" y="5482773"/>
                </a:cubicBezTo>
                <a:lnTo>
                  <a:pt x="10466391" y="250916"/>
                </a:lnTo>
                <a:cubicBezTo>
                  <a:pt x="10466391" y="109192"/>
                  <a:pt x="10322051" y="24"/>
                  <a:pt x="10138460" y="2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xmlns="" id="{F13DE09B-3FB6-4E03-810B-EBACA7888B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7002" y="845840"/>
            <a:ext cx="4953338" cy="5379300"/>
          </a:xfrm>
          <a:custGeom>
            <a:avLst/>
            <a:gdLst>
              <a:gd name="connsiteX0" fmla="*/ 50 w 4953338"/>
              <a:gd name="connsiteY0" fmla="*/ 139 h 5379300"/>
              <a:gd name="connsiteX1" fmla="*/ 4953388 w 4953338"/>
              <a:gd name="connsiteY1" fmla="*/ 139 h 5379300"/>
              <a:gd name="connsiteX2" fmla="*/ 4953388 w 4953338"/>
              <a:gd name="connsiteY2" fmla="*/ 5379440 h 5379300"/>
              <a:gd name="connsiteX3" fmla="*/ 50 w 4953338"/>
              <a:gd name="connsiteY3" fmla="*/ 5379440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9300">
                <a:moveTo>
                  <a:pt x="50" y="139"/>
                </a:moveTo>
                <a:lnTo>
                  <a:pt x="4953388" y="139"/>
                </a:lnTo>
                <a:lnTo>
                  <a:pt x="4953388" y="5379440"/>
                </a:lnTo>
                <a:lnTo>
                  <a:pt x="50" y="5379440"/>
                </a:lnTo>
                <a:close/>
              </a:path>
            </a:pathLst>
          </a:custGeom>
        </p:spPr>
      </p:pic>
      <p:sp>
        <p:nvSpPr>
          <p:cNvPr id="6" name="شكل حر: شكل 5">
            <a:extLst>
              <a:ext uri="{FF2B5EF4-FFF2-40B4-BE49-F238E27FC236}">
                <a16:creationId xmlns:a16="http://schemas.microsoft.com/office/drawing/2014/main" xmlns="" id="{9B314208-9E76-41B8-8805-1B2B4A9590D4}"/>
              </a:ext>
            </a:extLst>
          </p:cNvPr>
          <p:cNvSpPr/>
          <p:nvPr/>
        </p:nvSpPr>
        <p:spPr>
          <a:xfrm>
            <a:off x="1203695" y="886245"/>
            <a:ext cx="4877455" cy="5298672"/>
          </a:xfrm>
          <a:custGeom>
            <a:avLst/>
            <a:gdLst>
              <a:gd name="connsiteX0" fmla="*/ 4877334 w 4877455"/>
              <a:gd name="connsiteY0" fmla="*/ 5057176 h 5298672"/>
              <a:gd name="connsiteX1" fmla="*/ 4564434 w 4877455"/>
              <a:gd name="connsiteY1" fmla="*/ 5298696 h 5298672"/>
              <a:gd name="connsiteX2" fmla="*/ 312839 w 4877455"/>
              <a:gd name="connsiteY2" fmla="*/ 5298696 h 5298672"/>
              <a:gd name="connsiteX3" fmla="*/ -122 w 4877455"/>
              <a:gd name="connsiteY3" fmla="*/ 5057176 h 5298672"/>
              <a:gd name="connsiteX4" fmla="*/ -122 w 4877455"/>
              <a:gd name="connsiteY4" fmla="*/ 241606 h 5298672"/>
              <a:gd name="connsiteX5" fmla="*/ 312839 w 4877455"/>
              <a:gd name="connsiteY5" fmla="*/ 24 h 5298672"/>
              <a:gd name="connsiteX6" fmla="*/ 4564434 w 4877455"/>
              <a:gd name="connsiteY6" fmla="*/ 24 h 5298672"/>
              <a:gd name="connsiteX7" fmla="*/ 4877334 w 4877455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455" h="5298672">
                <a:moveTo>
                  <a:pt x="4877334" y="5057176"/>
                </a:moveTo>
                <a:cubicBezTo>
                  <a:pt x="4877334" y="5190563"/>
                  <a:pt x="4737375" y="5298696"/>
                  <a:pt x="4564434" y="5298696"/>
                </a:cubicBezTo>
                <a:lnTo>
                  <a:pt x="312839" y="5298696"/>
                </a:lnTo>
                <a:cubicBezTo>
                  <a:pt x="140020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839" y="24"/>
                </a:cubicBezTo>
                <a:lnTo>
                  <a:pt x="4564434" y="24"/>
                </a:lnTo>
                <a:cubicBezTo>
                  <a:pt x="4737253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xmlns="" id="{64F52617-1EE6-4EFE-A611-C5E7AFA1CA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1658" y="845840"/>
            <a:ext cx="4953338" cy="5379300"/>
          </a:xfrm>
          <a:custGeom>
            <a:avLst/>
            <a:gdLst>
              <a:gd name="connsiteX0" fmla="*/ 856 w 4953338"/>
              <a:gd name="connsiteY0" fmla="*/ 139 h 5379300"/>
              <a:gd name="connsiteX1" fmla="*/ 4954194 w 4953338"/>
              <a:gd name="connsiteY1" fmla="*/ 139 h 5379300"/>
              <a:gd name="connsiteX2" fmla="*/ 4954194 w 4953338"/>
              <a:gd name="connsiteY2" fmla="*/ 5379440 h 5379300"/>
              <a:gd name="connsiteX3" fmla="*/ 856 w 4953338"/>
              <a:gd name="connsiteY3" fmla="*/ 5379440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9300">
                <a:moveTo>
                  <a:pt x="856" y="139"/>
                </a:moveTo>
                <a:lnTo>
                  <a:pt x="4954194" y="139"/>
                </a:lnTo>
                <a:lnTo>
                  <a:pt x="4954194" y="5379440"/>
                </a:lnTo>
                <a:lnTo>
                  <a:pt x="856" y="5379440"/>
                </a:lnTo>
                <a:close/>
              </a:path>
            </a:pathLst>
          </a:custGeom>
        </p:spPr>
      </p:pic>
      <p:sp>
        <p:nvSpPr>
          <p:cNvPr id="8" name="شكل حر: شكل 7">
            <a:extLst>
              <a:ext uri="{FF2B5EF4-FFF2-40B4-BE49-F238E27FC236}">
                <a16:creationId xmlns:a16="http://schemas.microsoft.com/office/drawing/2014/main" xmlns="" id="{916FEFF8-CE81-46B3-A203-078B3BC5D335}"/>
              </a:ext>
            </a:extLst>
          </p:cNvPr>
          <p:cNvSpPr/>
          <p:nvPr/>
        </p:nvSpPr>
        <p:spPr>
          <a:xfrm>
            <a:off x="6110847" y="886245"/>
            <a:ext cx="4877638" cy="5298672"/>
          </a:xfrm>
          <a:custGeom>
            <a:avLst/>
            <a:gdLst>
              <a:gd name="connsiteX0" fmla="*/ 4877517 w 4877638"/>
              <a:gd name="connsiteY0" fmla="*/ 5057176 h 5298672"/>
              <a:gd name="connsiteX1" fmla="*/ 4564555 w 4877638"/>
              <a:gd name="connsiteY1" fmla="*/ 5298696 h 5298672"/>
              <a:gd name="connsiteX2" fmla="*/ 312778 w 4877638"/>
              <a:gd name="connsiteY2" fmla="*/ 5298696 h 5298672"/>
              <a:gd name="connsiteX3" fmla="*/ -122 w 4877638"/>
              <a:gd name="connsiteY3" fmla="*/ 5057176 h 5298672"/>
              <a:gd name="connsiteX4" fmla="*/ -122 w 4877638"/>
              <a:gd name="connsiteY4" fmla="*/ 241606 h 5298672"/>
              <a:gd name="connsiteX5" fmla="*/ 312778 w 4877638"/>
              <a:gd name="connsiteY5" fmla="*/ 24 h 5298672"/>
              <a:gd name="connsiteX6" fmla="*/ 4564373 w 4877638"/>
              <a:gd name="connsiteY6" fmla="*/ 24 h 5298672"/>
              <a:gd name="connsiteX7" fmla="*/ 4877334 w 4877638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672">
                <a:moveTo>
                  <a:pt x="4877517" y="5057176"/>
                </a:moveTo>
                <a:cubicBezTo>
                  <a:pt x="4877517" y="5190563"/>
                  <a:pt x="4737558" y="5298696"/>
                  <a:pt x="4564555" y="5298696"/>
                </a:cubicBezTo>
                <a:lnTo>
                  <a:pt x="312778" y="5298696"/>
                </a:lnTo>
                <a:cubicBezTo>
                  <a:pt x="139959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xmlns="" id="{D2BAF689-DE55-43CB-ABD3-A745E6FC87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724" y="778903"/>
            <a:ext cx="5044615" cy="5379300"/>
          </a:xfrm>
          <a:custGeom>
            <a:avLst/>
            <a:gdLst>
              <a:gd name="connsiteX0" fmla="*/ 35 w 5044615"/>
              <a:gd name="connsiteY0" fmla="*/ 128 h 5379300"/>
              <a:gd name="connsiteX1" fmla="*/ 5044651 w 5044615"/>
              <a:gd name="connsiteY1" fmla="*/ 128 h 5379300"/>
              <a:gd name="connsiteX2" fmla="*/ 5044651 w 5044615"/>
              <a:gd name="connsiteY2" fmla="*/ 5379429 h 5379300"/>
              <a:gd name="connsiteX3" fmla="*/ 35 w 5044615"/>
              <a:gd name="connsiteY3" fmla="*/ 5379429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44615" h="5379300">
                <a:moveTo>
                  <a:pt x="35" y="128"/>
                </a:moveTo>
                <a:lnTo>
                  <a:pt x="5044651" y="128"/>
                </a:lnTo>
                <a:lnTo>
                  <a:pt x="5044651" y="5379429"/>
                </a:lnTo>
                <a:lnTo>
                  <a:pt x="35" y="5379429"/>
                </a:lnTo>
                <a:close/>
              </a:path>
            </a:pathLst>
          </a:custGeom>
        </p:spPr>
      </p:pic>
      <p:sp>
        <p:nvSpPr>
          <p:cNvPr id="10" name="شكل حر: شكل 9">
            <a:extLst>
              <a:ext uri="{FF2B5EF4-FFF2-40B4-BE49-F238E27FC236}">
                <a16:creationId xmlns:a16="http://schemas.microsoft.com/office/drawing/2014/main" xmlns="" id="{88E4B7FD-E1CA-49D9-95A2-ECAED6F34916}"/>
              </a:ext>
            </a:extLst>
          </p:cNvPr>
          <p:cNvSpPr/>
          <p:nvPr/>
        </p:nvSpPr>
        <p:spPr>
          <a:xfrm>
            <a:off x="132246" y="298777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SA" b="1" dirty="0">
                <a:solidFill>
                  <a:srgbClr val="002060"/>
                </a:solidFill>
                <a:cs typeface="Barada Reqa" pitchFamily="2" charset="-78"/>
                <a:hlinkClick r:id="rId6" action="ppaction://hlinksldjump"/>
              </a:rPr>
              <a:t>    أمثلة</a:t>
            </a:r>
            <a:endParaRPr lang="ar-SA" b="1" dirty="0">
              <a:solidFill>
                <a:srgbClr val="002060"/>
              </a:solidFill>
              <a:cs typeface="Barada Reqa" pitchFamily="2" charset="-78"/>
            </a:endParaRPr>
          </a:p>
        </p:txBody>
      </p:sp>
      <p:sp>
        <p:nvSpPr>
          <p:cNvPr id="11" name="شكل حر: شكل 10">
            <a:extLst>
              <a:ext uri="{FF2B5EF4-FFF2-40B4-BE49-F238E27FC236}">
                <a16:creationId xmlns:a16="http://schemas.microsoft.com/office/drawing/2014/main" xmlns="" id="{51BBE279-E3EF-48D3-BE0A-C5D66D1A9A50}"/>
              </a:ext>
            </a:extLst>
          </p:cNvPr>
          <p:cNvSpPr/>
          <p:nvPr/>
        </p:nvSpPr>
        <p:spPr>
          <a:xfrm flipH="1">
            <a:off x="10669624" y="376704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r>
              <a:rPr lang="ar-SA" dirty="0">
                <a:solidFill>
                  <a:srgbClr val="002060"/>
                </a:solidFill>
                <a:cs typeface="Barada Reqa" pitchFamily="2" charset="-78"/>
              </a:rPr>
              <a:t> </a:t>
            </a:r>
            <a:r>
              <a:rPr lang="ar-SA" b="1" dirty="0">
                <a:solidFill>
                  <a:srgbClr val="002060"/>
                </a:solidFill>
                <a:cs typeface="Barada Reqa" pitchFamily="2" charset="-78"/>
              </a:rPr>
              <a:t>مفاهيم</a:t>
            </a:r>
          </a:p>
        </p:txBody>
      </p:sp>
      <p:sp>
        <p:nvSpPr>
          <p:cNvPr id="12" name="شكل حر: شكل 11">
            <a:extLst>
              <a:ext uri="{FF2B5EF4-FFF2-40B4-BE49-F238E27FC236}">
                <a16:creationId xmlns:a16="http://schemas.microsoft.com/office/drawing/2014/main" xmlns="" id="{5436E45B-369D-4FFB-9D17-5664D606763D}"/>
              </a:ext>
            </a:extLst>
          </p:cNvPr>
          <p:cNvSpPr/>
          <p:nvPr/>
        </p:nvSpPr>
        <p:spPr>
          <a:xfrm>
            <a:off x="144202" y="454631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SA" b="1" dirty="0"/>
              <a:t>     </a:t>
            </a:r>
            <a:r>
              <a:rPr lang="ar-SA" b="1" dirty="0">
                <a:solidFill>
                  <a:srgbClr val="002060"/>
                </a:solidFill>
                <a:cs typeface="Barada Reqa" pitchFamily="2" charset="-78"/>
                <a:hlinkClick r:id="rId7" action="ppaction://hlinksldjump"/>
              </a:rPr>
              <a:t>الواجب</a:t>
            </a:r>
            <a:endParaRPr lang="ar-SA" b="1" dirty="0">
              <a:solidFill>
                <a:srgbClr val="002060"/>
              </a:solidFill>
              <a:cs typeface="Barada Reqa" pitchFamily="2" charset="-78"/>
            </a:endParaRPr>
          </a:p>
        </p:txBody>
      </p:sp>
      <p:sp>
        <p:nvSpPr>
          <p:cNvPr id="13" name="شكل حر: شكل 12">
            <a:extLst>
              <a:ext uri="{FF2B5EF4-FFF2-40B4-BE49-F238E27FC236}">
                <a16:creationId xmlns:a16="http://schemas.microsoft.com/office/drawing/2014/main" xmlns="" id="{132E994E-0224-47DB-BBED-BF4C6B50F9EE}"/>
              </a:ext>
            </a:extLst>
          </p:cNvPr>
          <p:cNvSpPr/>
          <p:nvPr/>
        </p:nvSpPr>
        <p:spPr>
          <a:xfrm>
            <a:off x="132246" y="142923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l"/>
            <a:r>
              <a:rPr lang="ar-SA" b="1" dirty="0">
                <a:solidFill>
                  <a:srgbClr val="002060"/>
                </a:solidFill>
                <a:cs typeface="Barada Reqa" pitchFamily="2" charset="-78"/>
                <a:hlinkClick r:id="rId8" action="ppaction://hlinksldjump"/>
              </a:rPr>
              <a:t>التمهيد</a:t>
            </a:r>
            <a:endParaRPr lang="ar-SA" b="1" dirty="0">
              <a:solidFill>
                <a:srgbClr val="002060"/>
              </a:solidFill>
              <a:cs typeface="Barada Reqa" pitchFamily="2" charset="-78"/>
            </a:endParaRPr>
          </a:p>
        </p:txBody>
      </p:sp>
      <p:sp>
        <p:nvSpPr>
          <p:cNvPr id="14" name="شكل حر: شكل 13">
            <a:extLst>
              <a:ext uri="{FF2B5EF4-FFF2-40B4-BE49-F238E27FC236}">
                <a16:creationId xmlns:a16="http://schemas.microsoft.com/office/drawing/2014/main" xmlns="" id="{7B6A71AD-ED0C-4B13-8B05-7D4FF5A78541}"/>
              </a:ext>
            </a:extLst>
          </p:cNvPr>
          <p:cNvSpPr/>
          <p:nvPr/>
        </p:nvSpPr>
        <p:spPr>
          <a:xfrm>
            <a:off x="144204" y="222602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l"/>
            <a:r>
              <a:rPr lang="ar-SA" b="1" dirty="0">
                <a:solidFill>
                  <a:srgbClr val="002060"/>
                </a:solidFill>
                <a:cs typeface="Barada Reqa" pitchFamily="2" charset="-78"/>
                <a:hlinkClick r:id="rId9" action="ppaction://hlinksldjump"/>
              </a:rPr>
              <a:t>المفردات</a:t>
            </a:r>
            <a:endParaRPr lang="ar-SA" b="1" dirty="0">
              <a:solidFill>
                <a:srgbClr val="002060"/>
              </a:solidFill>
              <a:cs typeface="Barada Reqa" pitchFamily="2" charset="-78"/>
            </a:endParaRPr>
          </a:p>
        </p:txBody>
      </p:sp>
      <p:sp>
        <p:nvSpPr>
          <p:cNvPr id="15" name="شكل حر: شكل 14">
            <a:extLst>
              <a:ext uri="{FF2B5EF4-FFF2-40B4-BE49-F238E27FC236}">
                <a16:creationId xmlns:a16="http://schemas.microsoft.com/office/drawing/2014/main" xmlns="" id="{AB0C0A4E-0E05-4D9E-90A2-F0397C107A46}"/>
              </a:ext>
            </a:extLst>
          </p:cNvPr>
          <p:cNvSpPr/>
          <p:nvPr/>
        </p:nvSpPr>
        <p:spPr>
          <a:xfrm>
            <a:off x="1114791" y="817544"/>
            <a:ext cx="4966360" cy="5298732"/>
          </a:xfrm>
          <a:custGeom>
            <a:avLst/>
            <a:gdLst>
              <a:gd name="connsiteX0" fmla="*/ 4966239 w 4966360"/>
              <a:gd name="connsiteY0" fmla="*/ 5057175 h 5298732"/>
              <a:gd name="connsiteX1" fmla="*/ 4653339 w 4966360"/>
              <a:gd name="connsiteY1" fmla="*/ 5298757 h 5298732"/>
              <a:gd name="connsiteX2" fmla="*/ 312778 w 4966360"/>
              <a:gd name="connsiteY2" fmla="*/ 5298757 h 5298732"/>
              <a:gd name="connsiteX3" fmla="*/ -122 w 4966360"/>
              <a:gd name="connsiteY3" fmla="*/ 5057175 h 5298732"/>
              <a:gd name="connsiteX4" fmla="*/ -122 w 4966360"/>
              <a:gd name="connsiteY4" fmla="*/ 241606 h 5298732"/>
              <a:gd name="connsiteX5" fmla="*/ 312778 w 4966360"/>
              <a:gd name="connsiteY5" fmla="*/ 24 h 5298732"/>
              <a:gd name="connsiteX6" fmla="*/ 4653339 w 4966360"/>
              <a:gd name="connsiteY6" fmla="*/ 24 h 5298732"/>
              <a:gd name="connsiteX7" fmla="*/ 4966239 w 4966360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66360" h="5298732">
                <a:moveTo>
                  <a:pt x="4966239" y="5057175"/>
                </a:moveTo>
                <a:cubicBezTo>
                  <a:pt x="4966239" y="5190624"/>
                  <a:pt x="4826279" y="5298757"/>
                  <a:pt x="4653339" y="5298757"/>
                </a:cubicBezTo>
                <a:lnTo>
                  <a:pt x="312778" y="5298757"/>
                </a:lnTo>
                <a:cubicBezTo>
                  <a:pt x="139959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778" y="24"/>
                </a:cubicBezTo>
                <a:lnTo>
                  <a:pt x="4653339" y="24"/>
                </a:lnTo>
                <a:cubicBezTo>
                  <a:pt x="4826158" y="24"/>
                  <a:pt x="4966239" y="108219"/>
                  <a:pt x="4966239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pic>
        <p:nvPicPr>
          <p:cNvPr id="16" name="صورة 15">
            <a:extLst>
              <a:ext uri="{FF2B5EF4-FFF2-40B4-BE49-F238E27FC236}">
                <a16:creationId xmlns:a16="http://schemas.microsoft.com/office/drawing/2014/main" xmlns="" id="{9E70F85E-FC30-42DB-A3CB-E46DA656E56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59488" y="778903"/>
            <a:ext cx="5056786" cy="5379300"/>
          </a:xfrm>
          <a:custGeom>
            <a:avLst/>
            <a:gdLst>
              <a:gd name="connsiteX0" fmla="*/ 854 w 5056786"/>
              <a:gd name="connsiteY0" fmla="*/ 128 h 5379300"/>
              <a:gd name="connsiteX1" fmla="*/ 5057640 w 5056786"/>
              <a:gd name="connsiteY1" fmla="*/ 128 h 5379300"/>
              <a:gd name="connsiteX2" fmla="*/ 5057640 w 5056786"/>
              <a:gd name="connsiteY2" fmla="*/ 5379429 h 5379300"/>
              <a:gd name="connsiteX3" fmla="*/ 854 w 5056786"/>
              <a:gd name="connsiteY3" fmla="*/ 5379429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786" h="5379300">
                <a:moveTo>
                  <a:pt x="854" y="128"/>
                </a:moveTo>
                <a:lnTo>
                  <a:pt x="5057640" y="128"/>
                </a:lnTo>
                <a:lnTo>
                  <a:pt x="5057640" y="5379429"/>
                </a:lnTo>
                <a:lnTo>
                  <a:pt x="854" y="5379429"/>
                </a:lnTo>
                <a:close/>
              </a:path>
            </a:pathLst>
          </a:custGeom>
        </p:spPr>
      </p:pic>
      <p:sp>
        <p:nvSpPr>
          <p:cNvPr id="17" name="شكل حر: شكل 16">
            <a:extLst>
              <a:ext uri="{FF2B5EF4-FFF2-40B4-BE49-F238E27FC236}">
                <a16:creationId xmlns:a16="http://schemas.microsoft.com/office/drawing/2014/main" xmlns="" id="{14AB1FFE-8897-4E86-937E-0DB32690A8AA}"/>
              </a:ext>
            </a:extLst>
          </p:cNvPr>
          <p:cNvSpPr/>
          <p:nvPr/>
        </p:nvSpPr>
        <p:spPr>
          <a:xfrm>
            <a:off x="6096002" y="817544"/>
            <a:ext cx="4981207" cy="5298732"/>
          </a:xfrm>
          <a:custGeom>
            <a:avLst/>
            <a:gdLst>
              <a:gd name="connsiteX0" fmla="*/ 4981086 w 4981207"/>
              <a:gd name="connsiteY0" fmla="*/ 5057175 h 5298732"/>
              <a:gd name="connsiteX1" fmla="*/ 4668187 w 4981207"/>
              <a:gd name="connsiteY1" fmla="*/ 5298757 h 5298732"/>
              <a:gd name="connsiteX2" fmla="*/ 312839 w 4981207"/>
              <a:gd name="connsiteY2" fmla="*/ 5298757 h 5298732"/>
              <a:gd name="connsiteX3" fmla="*/ -122 w 4981207"/>
              <a:gd name="connsiteY3" fmla="*/ 5057175 h 5298732"/>
              <a:gd name="connsiteX4" fmla="*/ -122 w 4981207"/>
              <a:gd name="connsiteY4" fmla="*/ 241606 h 5298732"/>
              <a:gd name="connsiteX5" fmla="*/ 312839 w 4981207"/>
              <a:gd name="connsiteY5" fmla="*/ 24 h 5298732"/>
              <a:gd name="connsiteX6" fmla="*/ 4668187 w 4981207"/>
              <a:gd name="connsiteY6" fmla="*/ 24 h 5298732"/>
              <a:gd name="connsiteX7" fmla="*/ 4981086 w 4981207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81207" h="5298732">
                <a:moveTo>
                  <a:pt x="4981086" y="5057175"/>
                </a:moveTo>
                <a:cubicBezTo>
                  <a:pt x="4981086" y="5190624"/>
                  <a:pt x="4841127" y="5298757"/>
                  <a:pt x="4668187" y="5298757"/>
                </a:cubicBezTo>
                <a:lnTo>
                  <a:pt x="312839" y="5298757"/>
                </a:lnTo>
                <a:cubicBezTo>
                  <a:pt x="140020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839" y="24"/>
                </a:cubicBezTo>
                <a:lnTo>
                  <a:pt x="4668187" y="24"/>
                </a:lnTo>
                <a:cubicBezTo>
                  <a:pt x="4841006" y="24"/>
                  <a:pt x="4981086" y="108219"/>
                  <a:pt x="4981086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pic>
        <p:nvPicPr>
          <p:cNvPr id="18" name="صورة 17">
            <a:extLst>
              <a:ext uri="{FF2B5EF4-FFF2-40B4-BE49-F238E27FC236}">
                <a16:creationId xmlns:a16="http://schemas.microsoft.com/office/drawing/2014/main" xmlns="" id="{C4DB11E9-B5CB-413B-95B5-710859E91A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002" y="711966"/>
            <a:ext cx="4953338" cy="5373215"/>
          </a:xfrm>
          <a:custGeom>
            <a:avLst/>
            <a:gdLst>
              <a:gd name="connsiteX0" fmla="*/ 50 w 4953338"/>
              <a:gd name="connsiteY0" fmla="*/ 117 h 5373215"/>
              <a:gd name="connsiteX1" fmla="*/ 4953388 w 4953338"/>
              <a:gd name="connsiteY1" fmla="*/ 117 h 5373215"/>
              <a:gd name="connsiteX2" fmla="*/ 4953388 w 4953338"/>
              <a:gd name="connsiteY2" fmla="*/ 5373333 h 5373215"/>
              <a:gd name="connsiteX3" fmla="*/ 50 w 4953338"/>
              <a:gd name="connsiteY3" fmla="*/ 5373333 h 5373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3215">
                <a:moveTo>
                  <a:pt x="50" y="117"/>
                </a:moveTo>
                <a:lnTo>
                  <a:pt x="4953388" y="117"/>
                </a:lnTo>
                <a:lnTo>
                  <a:pt x="4953388" y="5373333"/>
                </a:lnTo>
                <a:lnTo>
                  <a:pt x="50" y="5373333"/>
                </a:lnTo>
                <a:close/>
              </a:path>
            </a:pathLst>
          </a:custGeom>
        </p:spPr>
      </p:pic>
      <p:sp>
        <p:nvSpPr>
          <p:cNvPr id="19" name="شكل حر: شكل 18">
            <a:extLst>
              <a:ext uri="{FF2B5EF4-FFF2-40B4-BE49-F238E27FC236}">
                <a16:creationId xmlns:a16="http://schemas.microsoft.com/office/drawing/2014/main" xmlns="" id="{CDE50EA5-CC3C-40F3-B821-87EECBAC3D37}"/>
              </a:ext>
            </a:extLst>
          </p:cNvPr>
          <p:cNvSpPr/>
          <p:nvPr/>
        </p:nvSpPr>
        <p:spPr>
          <a:xfrm>
            <a:off x="1203215" y="748899"/>
            <a:ext cx="4877638" cy="5298733"/>
          </a:xfrm>
          <a:custGeom>
            <a:avLst/>
            <a:gdLst>
              <a:gd name="connsiteX0" fmla="*/ 4877517 w 4877638"/>
              <a:gd name="connsiteY0" fmla="*/ 5057176 h 5298733"/>
              <a:gd name="connsiteX1" fmla="*/ 4564556 w 4877638"/>
              <a:gd name="connsiteY1" fmla="*/ 5298757 h 5298733"/>
              <a:gd name="connsiteX2" fmla="*/ 312778 w 4877638"/>
              <a:gd name="connsiteY2" fmla="*/ 5298757 h 5298733"/>
              <a:gd name="connsiteX3" fmla="*/ -122 w 4877638"/>
              <a:gd name="connsiteY3" fmla="*/ 5057176 h 5298733"/>
              <a:gd name="connsiteX4" fmla="*/ -122 w 4877638"/>
              <a:gd name="connsiteY4" fmla="*/ 241606 h 5298733"/>
              <a:gd name="connsiteX5" fmla="*/ 312778 w 4877638"/>
              <a:gd name="connsiteY5" fmla="*/ 24 h 5298733"/>
              <a:gd name="connsiteX6" fmla="*/ 4564373 w 4877638"/>
              <a:gd name="connsiteY6" fmla="*/ 24 h 5298733"/>
              <a:gd name="connsiteX7" fmla="*/ 4877334 w 4877638"/>
              <a:gd name="connsiteY7" fmla="*/ 241606 h 5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733">
                <a:moveTo>
                  <a:pt x="4877517" y="5057176"/>
                </a:moveTo>
                <a:cubicBezTo>
                  <a:pt x="4877517" y="5190563"/>
                  <a:pt x="4737558" y="5298757"/>
                  <a:pt x="4564556" y="5298757"/>
                </a:cubicBezTo>
                <a:lnTo>
                  <a:pt x="312778" y="5298757"/>
                </a:lnTo>
                <a:cubicBezTo>
                  <a:pt x="139959" y="5298757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0" name="شكل حر: شكل 19">
            <a:extLst>
              <a:ext uri="{FF2B5EF4-FFF2-40B4-BE49-F238E27FC236}">
                <a16:creationId xmlns:a16="http://schemas.microsoft.com/office/drawing/2014/main" xmlns="" id="{CB364A9B-6640-47CF-83C8-6C9B05883F9D}"/>
              </a:ext>
            </a:extLst>
          </p:cNvPr>
          <p:cNvSpPr/>
          <p:nvPr/>
        </p:nvSpPr>
        <p:spPr>
          <a:xfrm>
            <a:off x="1559983" y="1322127"/>
            <a:ext cx="4274353" cy="608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1" name="شكل حر: شكل 20">
            <a:extLst>
              <a:ext uri="{FF2B5EF4-FFF2-40B4-BE49-F238E27FC236}">
                <a16:creationId xmlns:a16="http://schemas.microsoft.com/office/drawing/2014/main" xmlns="" id="{19F2329D-21A6-4172-A176-97147ADB6171}"/>
              </a:ext>
            </a:extLst>
          </p:cNvPr>
          <p:cNvSpPr/>
          <p:nvPr/>
        </p:nvSpPr>
        <p:spPr>
          <a:xfrm>
            <a:off x="1559983" y="1754175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2" name="شكل حر: شكل 21">
            <a:extLst>
              <a:ext uri="{FF2B5EF4-FFF2-40B4-BE49-F238E27FC236}">
                <a16:creationId xmlns:a16="http://schemas.microsoft.com/office/drawing/2014/main" xmlns="" id="{01B84650-03A0-4810-AA6E-0451E585C103}"/>
              </a:ext>
            </a:extLst>
          </p:cNvPr>
          <p:cNvSpPr/>
          <p:nvPr/>
        </p:nvSpPr>
        <p:spPr>
          <a:xfrm>
            <a:off x="1559983" y="2047116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3" name="شكل حر: شكل 22">
            <a:extLst>
              <a:ext uri="{FF2B5EF4-FFF2-40B4-BE49-F238E27FC236}">
                <a16:creationId xmlns:a16="http://schemas.microsoft.com/office/drawing/2014/main" xmlns="" id="{79FB94CA-C599-47FA-84A7-DC8E7EF70A8E}"/>
              </a:ext>
            </a:extLst>
          </p:cNvPr>
          <p:cNvSpPr/>
          <p:nvPr/>
        </p:nvSpPr>
        <p:spPr>
          <a:xfrm>
            <a:off x="1559983" y="2340056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4" name="شكل حر: شكل 23">
            <a:extLst>
              <a:ext uri="{FF2B5EF4-FFF2-40B4-BE49-F238E27FC236}">
                <a16:creationId xmlns:a16="http://schemas.microsoft.com/office/drawing/2014/main" xmlns="" id="{B2D9BBD1-F959-48BE-A83A-806CAF3FC963}"/>
              </a:ext>
            </a:extLst>
          </p:cNvPr>
          <p:cNvSpPr/>
          <p:nvPr/>
        </p:nvSpPr>
        <p:spPr>
          <a:xfrm>
            <a:off x="1559983" y="2647662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5" name="شكل حر: شكل 24">
            <a:extLst>
              <a:ext uri="{FF2B5EF4-FFF2-40B4-BE49-F238E27FC236}">
                <a16:creationId xmlns:a16="http://schemas.microsoft.com/office/drawing/2014/main" xmlns="" id="{A2849EEF-FA9E-4CED-B7F1-E7D65EBE410A}"/>
              </a:ext>
            </a:extLst>
          </p:cNvPr>
          <p:cNvSpPr/>
          <p:nvPr/>
        </p:nvSpPr>
        <p:spPr>
          <a:xfrm>
            <a:off x="1559983" y="2940603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6" name="شكل حر: شكل 25">
            <a:extLst>
              <a:ext uri="{FF2B5EF4-FFF2-40B4-BE49-F238E27FC236}">
                <a16:creationId xmlns:a16="http://schemas.microsoft.com/office/drawing/2014/main" xmlns="" id="{D969775B-7E6B-4E64-9FDF-5AD34B26A85F}"/>
              </a:ext>
            </a:extLst>
          </p:cNvPr>
          <p:cNvSpPr/>
          <p:nvPr/>
        </p:nvSpPr>
        <p:spPr>
          <a:xfrm>
            <a:off x="1559983" y="3233543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7" name="شكل حر: شكل 26">
            <a:extLst>
              <a:ext uri="{FF2B5EF4-FFF2-40B4-BE49-F238E27FC236}">
                <a16:creationId xmlns:a16="http://schemas.microsoft.com/office/drawing/2014/main" xmlns="" id="{08FFE6BB-D702-495B-ACA4-9838A9C2D2A1}"/>
              </a:ext>
            </a:extLst>
          </p:cNvPr>
          <p:cNvSpPr/>
          <p:nvPr/>
        </p:nvSpPr>
        <p:spPr>
          <a:xfrm>
            <a:off x="1559983" y="3526484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8" name="شكل حر: شكل 27">
            <a:extLst>
              <a:ext uri="{FF2B5EF4-FFF2-40B4-BE49-F238E27FC236}">
                <a16:creationId xmlns:a16="http://schemas.microsoft.com/office/drawing/2014/main" xmlns="" id="{C2DA231A-FE1D-42EE-8BD2-05DD7774F0D6}"/>
              </a:ext>
            </a:extLst>
          </p:cNvPr>
          <p:cNvSpPr/>
          <p:nvPr/>
        </p:nvSpPr>
        <p:spPr>
          <a:xfrm>
            <a:off x="1559983" y="3834029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9" name="شكل حر: شكل 28">
            <a:extLst>
              <a:ext uri="{FF2B5EF4-FFF2-40B4-BE49-F238E27FC236}">
                <a16:creationId xmlns:a16="http://schemas.microsoft.com/office/drawing/2014/main" xmlns="" id="{FD80D7ED-9C2D-4E00-9CC7-8D2B1DD63B94}"/>
              </a:ext>
            </a:extLst>
          </p:cNvPr>
          <p:cNvSpPr/>
          <p:nvPr/>
        </p:nvSpPr>
        <p:spPr>
          <a:xfrm>
            <a:off x="1559983" y="4126970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0" name="شكل حر: شكل 29">
            <a:extLst>
              <a:ext uri="{FF2B5EF4-FFF2-40B4-BE49-F238E27FC236}">
                <a16:creationId xmlns:a16="http://schemas.microsoft.com/office/drawing/2014/main" xmlns="" id="{D19ECE29-EAD0-4583-B42D-6424AC1FBFDA}"/>
              </a:ext>
            </a:extLst>
          </p:cNvPr>
          <p:cNvSpPr/>
          <p:nvPr/>
        </p:nvSpPr>
        <p:spPr>
          <a:xfrm>
            <a:off x="1559983" y="4419911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1" name="شكل حر: شكل 30">
            <a:extLst>
              <a:ext uri="{FF2B5EF4-FFF2-40B4-BE49-F238E27FC236}">
                <a16:creationId xmlns:a16="http://schemas.microsoft.com/office/drawing/2014/main" xmlns="" id="{7C623191-D519-41EA-B95E-8AE797E6B260}"/>
              </a:ext>
            </a:extLst>
          </p:cNvPr>
          <p:cNvSpPr/>
          <p:nvPr/>
        </p:nvSpPr>
        <p:spPr>
          <a:xfrm>
            <a:off x="1559983" y="4712851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2" name="شكل حر: شكل 31">
            <a:extLst>
              <a:ext uri="{FF2B5EF4-FFF2-40B4-BE49-F238E27FC236}">
                <a16:creationId xmlns:a16="http://schemas.microsoft.com/office/drawing/2014/main" xmlns="" id="{A76AC52D-5E88-41DE-95DB-3F1383AA76DB}"/>
              </a:ext>
            </a:extLst>
          </p:cNvPr>
          <p:cNvSpPr/>
          <p:nvPr/>
        </p:nvSpPr>
        <p:spPr>
          <a:xfrm>
            <a:off x="1559983" y="5020457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3" name="شكل حر: شكل 32">
            <a:extLst>
              <a:ext uri="{FF2B5EF4-FFF2-40B4-BE49-F238E27FC236}">
                <a16:creationId xmlns:a16="http://schemas.microsoft.com/office/drawing/2014/main" xmlns="" id="{86081002-1429-478A-AF3C-CAEB3B258A62}"/>
              </a:ext>
            </a:extLst>
          </p:cNvPr>
          <p:cNvSpPr/>
          <p:nvPr/>
        </p:nvSpPr>
        <p:spPr>
          <a:xfrm>
            <a:off x="1559983" y="5313398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4" name="شكل حر: شكل 33">
            <a:extLst>
              <a:ext uri="{FF2B5EF4-FFF2-40B4-BE49-F238E27FC236}">
                <a16:creationId xmlns:a16="http://schemas.microsoft.com/office/drawing/2014/main" xmlns="" id="{5E905B5F-940E-47A7-BF72-44CDA684B851}"/>
              </a:ext>
            </a:extLst>
          </p:cNvPr>
          <p:cNvSpPr/>
          <p:nvPr/>
        </p:nvSpPr>
        <p:spPr>
          <a:xfrm>
            <a:off x="1559983" y="5671389"/>
            <a:ext cx="4274353" cy="608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5" name="شكل حر: شكل 34">
            <a:extLst>
              <a:ext uri="{FF2B5EF4-FFF2-40B4-BE49-F238E27FC236}">
                <a16:creationId xmlns:a16="http://schemas.microsoft.com/office/drawing/2014/main" xmlns="" id="{0BE7F5A5-63ED-4737-A240-B885A3E8ED8A}"/>
              </a:ext>
            </a:extLst>
          </p:cNvPr>
          <p:cNvSpPr/>
          <p:nvPr/>
        </p:nvSpPr>
        <p:spPr>
          <a:xfrm>
            <a:off x="6464639" y="1322127"/>
            <a:ext cx="4274353" cy="608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6" name="شكل حر: شكل 35">
            <a:extLst>
              <a:ext uri="{FF2B5EF4-FFF2-40B4-BE49-F238E27FC236}">
                <a16:creationId xmlns:a16="http://schemas.microsoft.com/office/drawing/2014/main" xmlns="" id="{D12F8A99-B606-4F82-86FC-1997B67DFD24}"/>
              </a:ext>
            </a:extLst>
          </p:cNvPr>
          <p:cNvSpPr/>
          <p:nvPr/>
        </p:nvSpPr>
        <p:spPr>
          <a:xfrm>
            <a:off x="6464639" y="5671389"/>
            <a:ext cx="4274353" cy="608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7" name="شكل حر: شكل 36">
            <a:extLst>
              <a:ext uri="{FF2B5EF4-FFF2-40B4-BE49-F238E27FC236}">
                <a16:creationId xmlns:a16="http://schemas.microsoft.com/office/drawing/2014/main" xmlns="" id="{022F3FE2-7211-406F-BDDF-E25A981B0711}"/>
              </a:ext>
            </a:extLst>
          </p:cNvPr>
          <p:cNvSpPr/>
          <p:nvPr/>
        </p:nvSpPr>
        <p:spPr>
          <a:xfrm>
            <a:off x="6464639" y="1754175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8" name="شكل حر: شكل 37">
            <a:extLst>
              <a:ext uri="{FF2B5EF4-FFF2-40B4-BE49-F238E27FC236}">
                <a16:creationId xmlns:a16="http://schemas.microsoft.com/office/drawing/2014/main" xmlns="" id="{F6591BC0-FCA7-4738-9592-0B724117F782}"/>
              </a:ext>
            </a:extLst>
          </p:cNvPr>
          <p:cNvSpPr/>
          <p:nvPr/>
        </p:nvSpPr>
        <p:spPr>
          <a:xfrm>
            <a:off x="6464639" y="2047116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9" name="شكل حر: شكل 38">
            <a:extLst>
              <a:ext uri="{FF2B5EF4-FFF2-40B4-BE49-F238E27FC236}">
                <a16:creationId xmlns:a16="http://schemas.microsoft.com/office/drawing/2014/main" xmlns="" id="{CE4193BD-5121-4CAE-9D0C-611418E1B284}"/>
              </a:ext>
            </a:extLst>
          </p:cNvPr>
          <p:cNvSpPr/>
          <p:nvPr/>
        </p:nvSpPr>
        <p:spPr>
          <a:xfrm>
            <a:off x="6464639" y="2340056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0" name="شكل حر: شكل 39">
            <a:extLst>
              <a:ext uri="{FF2B5EF4-FFF2-40B4-BE49-F238E27FC236}">
                <a16:creationId xmlns:a16="http://schemas.microsoft.com/office/drawing/2014/main" xmlns="" id="{5E3CF001-306A-4FEA-ADC7-FB4ECE9C095F}"/>
              </a:ext>
            </a:extLst>
          </p:cNvPr>
          <p:cNvSpPr/>
          <p:nvPr/>
        </p:nvSpPr>
        <p:spPr>
          <a:xfrm>
            <a:off x="6464639" y="2647662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1" name="شكل حر: شكل 40">
            <a:extLst>
              <a:ext uri="{FF2B5EF4-FFF2-40B4-BE49-F238E27FC236}">
                <a16:creationId xmlns:a16="http://schemas.microsoft.com/office/drawing/2014/main" xmlns="" id="{50169C63-7EEB-4810-9AD7-98DFB6A4B36C}"/>
              </a:ext>
            </a:extLst>
          </p:cNvPr>
          <p:cNvSpPr/>
          <p:nvPr/>
        </p:nvSpPr>
        <p:spPr>
          <a:xfrm>
            <a:off x="6464639" y="2940603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2" name="شكل حر: شكل 41">
            <a:extLst>
              <a:ext uri="{FF2B5EF4-FFF2-40B4-BE49-F238E27FC236}">
                <a16:creationId xmlns:a16="http://schemas.microsoft.com/office/drawing/2014/main" xmlns="" id="{EDEA8131-D86E-42E5-BDF8-6D208E811865}"/>
              </a:ext>
            </a:extLst>
          </p:cNvPr>
          <p:cNvSpPr/>
          <p:nvPr/>
        </p:nvSpPr>
        <p:spPr>
          <a:xfrm>
            <a:off x="6464639" y="3234247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3" name="شكل حر: شكل 42">
            <a:extLst>
              <a:ext uri="{FF2B5EF4-FFF2-40B4-BE49-F238E27FC236}">
                <a16:creationId xmlns:a16="http://schemas.microsoft.com/office/drawing/2014/main" xmlns="" id="{C5082F93-CEAA-4EB7-A6D0-A42F1D980D23}"/>
              </a:ext>
            </a:extLst>
          </p:cNvPr>
          <p:cNvSpPr/>
          <p:nvPr/>
        </p:nvSpPr>
        <p:spPr>
          <a:xfrm>
            <a:off x="6464639" y="3526484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4" name="شكل حر: شكل 43">
            <a:extLst>
              <a:ext uri="{FF2B5EF4-FFF2-40B4-BE49-F238E27FC236}">
                <a16:creationId xmlns:a16="http://schemas.microsoft.com/office/drawing/2014/main" xmlns="" id="{683B0F46-BC30-4DDA-8B9C-9FBD94F1AFAD}"/>
              </a:ext>
            </a:extLst>
          </p:cNvPr>
          <p:cNvSpPr/>
          <p:nvPr/>
        </p:nvSpPr>
        <p:spPr>
          <a:xfrm>
            <a:off x="6464639" y="3834029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5" name="شكل حر: شكل 44">
            <a:extLst>
              <a:ext uri="{FF2B5EF4-FFF2-40B4-BE49-F238E27FC236}">
                <a16:creationId xmlns:a16="http://schemas.microsoft.com/office/drawing/2014/main" xmlns="" id="{E1E17962-A78E-4E97-84F1-466069729A51}"/>
              </a:ext>
            </a:extLst>
          </p:cNvPr>
          <p:cNvSpPr/>
          <p:nvPr/>
        </p:nvSpPr>
        <p:spPr>
          <a:xfrm>
            <a:off x="6464639" y="4126970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6" name="شكل حر: شكل 45">
            <a:extLst>
              <a:ext uri="{FF2B5EF4-FFF2-40B4-BE49-F238E27FC236}">
                <a16:creationId xmlns:a16="http://schemas.microsoft.com/office/drawing/2014/main" xmlns="" id="{A43CD89A-D992-4C93-B529-0660DB61EA70}"/>
              </a:ext>
            </a:extLst>
          </p:cNvPr>
          <p:cNvSpPr/>
          <p:nvPr/>
        </p:nvSpPr>
        <p:spPr>
          <a:xfrm>
            <a:off x="6464639" y="4419911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7" name="شكل حر: شكل 46">
            <a:extLst>
              <a:ext uri="{FF2B5EF4-FFF2-40B4-BE49-F238E27FC236}">
                <a16:creationId xmlns:a16="http://schemas.microsoft.com/office/drawing/2014/main" xmlns="" id="{E3B95D00-4091-4D86-97B7-DC80BFEB5C84}"/>
              </a:ext>
            </a:extLst>
          </p:cNvPr>
          <p:cNvSpPr/>
          <p:nvPr/>
        </p:nvSpPr>
        <p:spPr>
          <a:xfrm>
            <a:off x="6464639" y="4712851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8" name="شكل حر: شكل 47">
            <a:extLst>
              <a:ext uri="{FF2B5EF4-FFF2-40B4-BE49-F238E27FC236}">
                <a16:creationId xmlns:a16="http://schemas.microsoft.com/office/drawing/2014/main" xmlns="" id="{55E5B00E-81E5-49B7-991B-324606A5298C}"/>
              </a:ext>
            </a:extLst>
          </p:cNvPr>
          <p:cNvSpPr/>
          <p:nvPr/>
        </p:nvSpPr>
        <p:spPr>
          <a:xfrm>
            <a:off x="6464639" y="5020457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9" name="شكل حر: شكل 48">
            <a:extLst>
              <a:ext uri="{FF2B5EF4-FFF2-40B4-BE49-F238E27FC236}">
                <a16:creationId xmlns:a16="http://schemas.microsoft.com/office/drawing/2014/main" xmlns="" id="{C11D3391-772D-4516-9DA9-971C13DED75E}"/>
              </a:ext>
            </a:extLst>
          </p:cNvPr>
          <p:cNvSpPr/>
          <p:nvPr/>
        </p:nvSpPr>
        <p:spPr>
          <a:xfrm>
            <a:off x="6464639" y="5313398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pic>
        <p:nvPicPr>
          <p:cNvPr id="50" name="صورة 49">
            <a:extLst>
              <a:ext uri="{FF2B5EF4-FFF2-40B4-BE49-F238E27FC236}">
                <a16:creationId xmlns:a16="http://schemas.microsoft.com/office/drawing/2014/main" xmlns="" id="{E5F0C5B3-7FE8-4A7C-BDD4-D1475C4DAF55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10"/>
          <a:stretch/>
        </p:blipFill>
        <p:spPr>
          <a:xfrm>
            <a:off x="5900891" y="787954"/>
            <a:ext cx="456646" cy="5321143"/>
          </a:xfrm>
          <a:prstGeom prst="rect">
            <a:avLst/>
          </a:prstGeom>
        </p:spPr>
      </p:pic>
      <p:sp>
        <p:nvSpPr>
          <p:cNvPr id="51" name="مربع نص 50">
            <a:extLst>
              <a:ext uri="{FF2B5EF4-FFF2-40B4-BE49-F238E27FC236}">
                <a16:creationId xmlns:a16="http://schemas.microsoft.com/office/drawing/2014/main" xmlns="" id="{5E03A768-74C5-48B1-A214-94F2E2354BEA}"/>
              </a:ext>
            </a:extLst>
          </p:cNvPr>
          <p:cNvSpPr txBox="1"/>
          <p:nvPr/>
        </p:nvSpPr>
        <p:spPr>
          <a:xfrm>
            <a:off x="9674852" y="5705770"/>
            <a:ext cx="979749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dirty="0">
                <a:solidFill>
                  <a:srgbClr val="E3A06B"/>
                </a:solidFill>
                <a:cs typeface="AdvertisingLight" pitchFamily="2" charset="-78"/>
              </a:rPr>
              <a:t>9</a:t>
            </a:r>
            <a:endParaRPr lang="ar-EG" sz="1600" dirty="0">
              <a:solidFill>
                <a:srgbClr val="E3A06B"/>
              </a:solidFill>
              <a:cs typeface="AdvertisingLight" pitchFamily="2" charset="-78"/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xmlns="" id="{A21A564E-F95D-438D-9A44-FFBA4CE437B4}"/>
              </a:ext>
            </a:extLst>
          </p:cNvPr>
          <p:cNvSpPr txBox="1"/>
          <p:nvPr/>
        </p:nvSpPr>
        <p:spPr>
          <a:xfrm>
            <a:off x="4718018" y="5708300"/>
            <a:ext cx="979749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dirty="0">
                <a:solidFill>
                  <a:srgbClr val="E3A06B"/>
                </a:solidFill>
                <a:cs typeface="AdvertisingLight" pitchFamily="2" charset="-78"/>
              </a:rPr>
              <a:t>10</a:t>
            </a:r>
            <a:endParaRPr lang="ar-EG" sz="1600" dirty="0">
              <a:solidFill>
                <a:srgbClr val="E3A06B"/>
              </a:solidFill>
              <a:cs typeface="AdvertisingLight" pitchFamily="2" charset="-78"/>
            </a:endParaRPr>
          </a:p>
        </p:txBody>
      </p:sp>
      <p:grpSp>
        <p:nvGrpSpPr>
          <p:cNvPr id="77" name="مجموعة 76">
            <a:extLst>
              <a:ext uri="{FF2B5EF4-FFF2-40B4-BE49-F238E27FC236}">
                <a16:creationId xmlns:a16="http://schemas.microsoft.com/office/drawing/2014/main" xmlns="" id="{530A605E-1A70-490D-8C17-E58DA6CD0A5F}"/>
              </a:ext>
            </a:extLst>
          </p:cNvPr>
          <p:cNvGrpSpPr/>
          <p:nvPr/>
        </p:nvGrpSpPr>
        <p:grpSpPr>
          <a:xfrm>
            <a:off x="9408928" y="918450"/>
            <a:ext cx="1525071" cy="819133"/>
            <a:chOff x="9408928" y="918450"/>
            <a:chExt cx="1525071" cy="819133"/>
          </a:xfrm>
        </p:grpSpPr>
        <p:sp>
          <p:nvSpPr>
            <p:cNvPr id="78" name="مستطيل 77">
              <a:extLst>
                <a:ext uri="{FF2B5EF4-FFF2-40B4-BE49-F238E27FC236}">
                  <a16:creationId xmlns:a16="http://schemas.microsoft.com/office/drawing/2014/main" xmlns="" id="{CD48DE4C-6D38-4B3C-85F7-DCA83BA1D087}"/>
                </a:ext>
              </a:extLst>
            </p:cNvPr>
            <p:cNvSpPr/>
            <p:nvPr/>
          </p:nvSpPr>
          <p:spPr>
            <a:xfrm>
              <a:off x="9754868" y="918450"/>
              <a:ext cx="1179131" cy="38886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4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Barada Reqa" pitchFamily="2" charset="-78"/>
                </a:rPr>
                <a:t>مفاهيم </a:t>
              </a:r>
            </a:p>
          </p:txBody>
        </p:sp>
        <p:pic>
          <p:nvPicPr>
            <p:cNvPr id="79" name="صورة 78">
              <a:extLst>
                <a:ext uri="{FF2B5EF4-FFF2-40B4-BE49-F238E27FC236}">
                  <a16:creationId xmlns:a16="http://schemas.microsoft.com/office/drawing/2014/main" xmlns="" id="{600730DA-7C1C-4331-91D4-53610A9DDF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8928" y="1092494"/>
              <a:ext cx="509324" cy="645089"/>
            </a:xfrm>
            <a:prstGeom prst="rect">
              <a:avLst/>
            </a:prstGeom>
          </p:spPr>
        </p:pic>
      </p:grpSp>
      <p:pic>
        <p:nvPicPr>
          <p:cNvPr id="83" name="صورة 82">
            <a:extLst>
              <a:ext uri="{FF2B5EF4-FFF2-40B4-BE49-F238E27FC236}">
                <a16:creationId xmlns:a16="http://schemas.microsoft.com/office/drawing/2014/main" xmlns="" id="{FF50E8A8-F822-433E-B18C-D1CFF255027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7142" y="1753396"/>
            <a:ext cx="4548368" cy="2116921"/>
          </a:xfrm>
          <a:prstGeom prst="rect">
            <a:avLst/>
          </a:prstGeom>
        </p:spPr>
      </p:pic>
      <p:pic>
        <p:nvPicPr>
          <p:cNvPr id="87" name="صورة 86">
            <a:extLst>
              <a:ext uri="{FF2B5EF4-FFF2-40B4-BE49-F238E27FC236}">
                <a16:creationId xmlns:a16="http://schemas.microsoft.com/office/drawing/2014/main" xmlns="" id="{8D98A2C2-CD1C-4545-9206-128E3378A22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639" y="4066870"/>
            <a:ext cx="4274353" cy="353041"/>
          </a:xfrm>
          <a:prstGeom prst="rect">
            <a:avLst/>
          </a:prstGeom>
        </p:spPr>
      </p:pic>
      <p:pic>
        <p:nvPicPr>
          <p:cNvPr id="89" name="صورة 88">
            <a:extLst>
              <a:ext uri="{FF2B5EF4-FFF2-40B4-BE49-F238E27FC236}">
                <a16:creationId xmlns:a16="http://schemas.microsoft.com/office/drawing/2014/main" xmlns="" id="{B6172159-F42F-493A-B403-44A533475FB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643" y="1737583"/>
            <a:ext cx="4433151" cy="2196522"/>
          </a:xfrm>
          <a:prstGeom prst="rect">
            <a:avLst/>
          </a:prstGeom>
        </p:spPr>
      </p:pic>
      <p:pic>
        <p:nvPicPr>
          <p:cNvPr id="91" name="صورة 90">
            <a:extLst>
              <a:ext uri="{FF2B5EF4-FFF2-40B4-BE49-F238E27FC236}">
                <a16:creationId xmlns:a16="http://schemas.microsoft.com/office/drawing/2014/main" xmlns="" id="{A1B59857-C086-4465-9462-9EA8DF834AC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249" y="4014758"/>
            <a:ext cx="2572109" cy="457264"/>
          </a:xfrm>
          <a:prstGeom prst="rect">
            <a:avLst/>
          </a:prstGeom>
        </p:spPr>
      </p:pic>
      <p:pic>
        <p:nvPicPr>
          <p:cNvPr id="276" name="صورة 275">
            <a:hlinkClick r:id="rId17" action="ppaction://hlinksldjump"/>
            <a:extLst>
              <a:ext uri="{FF2B5EF4-FFF2-40B4-BE49-F238E27FC236}">
                <a16:creationId xmlns:a16="http://schemas.microsoft.com/office/drawing/2014/main" xmlns="" id="{2D4CEBD1-FB82-4FFB-A61C-DD85C230DF9C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19"/>
              </a:ext>
            </a:extLst>
          </a:blip>
          <a:stretch>
            <a:fillRect/>
          </a:stretch>
        </p:blipFill>
        <p:spPr>
          <a:xfrm>
            <a:off x="141469" y="67553"/>
            <a:ext cx="540997" cy="538461"/>
          </a:xfrm>
          <a:prstGeom prst="rect">
            <a:avLst/>
          </a:prstGeom>
          <a:effectLst>
            <a:glow rad="152400">
              <a:schemeClr val="accent1">
                <a:alpha val="0"/>
              </a:schemeClr>
            </a:glo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1725422146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xmlns="" id="{E4B0C6B2-2777-4AB5-918B-8C27114852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1658" y="711966"/>
            <a:ext cx="4953338" cy="5373215"/>
          </a:xfrm>
          <a:custGeom>
            <a:avLst/>
            <a:gdLst>
              <a:gd name="connsiteX0" fmla="*/ 856 w 4953338"/>
              <a:gd name="connsiteY0" fmla="*/ 117 h 5373215"/>
              <a:gd name="connsiteX1" fmla="*/ 4954194 w 4953338"/>
              <a:gd name="connsiteY1" fmla="*/ 117 h 5373215"/>
              <a:gd name="connsiteX2" fmla="*/ 4954194 w 4953338"/>
              <a:gd name="connsiteY2" fmla="*/ 5373333 h 5373215"/>
              <a:gd name="connsiteX3" fmla="*/ 856 w 4953338"/>
              <a:gd name="connsiteY3" fmla="*/ 5373333 h 5373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3215">
                <a:moveTo>
                  <a:pt x="856" y="117"/>
                </a:moveTo>
                <a:lnTo>
                  <a:pt x="4954194" y="117"/>
                </a:lnTo>
                <a:lnTo>
                  <a:pt x="4954194" y="5373333"/>
                </a:lnTo>
                <a:lnTo>
                  <a:pt x="856" y="5373333"/>
                </a:lnTo>
                <a:close/>
              </a:path>
            </a:pathLst>
          </a:custGeom>
        </p:spPr>
      </p:pic>
      <p:sp>
        <p:nvSpPr>
          <p:cNvPr id="3" name="شكل حر: شكل 2">
            <a:extLst>
              <a:ext uri="{FF2B5EF4-FFF2-40B4-BE49-F238E27FC236}">
                <a16:creationId xmlns:a16="http://schemas.microsoft.com/office/drawing/2014/main" xmlns="" id="{FC7599A0-81C0-4959-AD66-DB84E305B1B0}"/>
              </a:ext>
            </a:extLst>
          </p:cNvPr>
          <p:cNvSpPr/>
          <p:nvPr/>
        </p:nvSpPr>
        <p:spPr>
          <a:xfrm>
            <a:off x="6095998" y="748900"/>
            <a:ext cx="4877638" cy="5298733"/>
          </a:xfrm>
          <a:custGeom>
            <a:avLst/>
            <a:gdLst>
              <a:gd name="connsiteX0" fmla="*/ 4877517 w 4877638"/>
              <a:gd name="connsiteY0" fmla="*/ 5057176 h 5298733"/>
              <a:gd name="connsiteX1" fmla="*/ 4564555 w 4877638"/>
              <a:gd name="connsiteY1" fmla="*/ 5298757 h 5298733"/>
              <a:gd name="connsiteX2" fmla="*/ 312778 w 4877638"/>
              <a:gd name="connsiteY2" fmla="*/ 5298757 h 5298733"/>
              <a:gd name="connsiteX3" fmla="*/ -122 w 4877638"/>
              <a:gd name="connsiteY3" fmla="*/ 5057176 h 5298733"/>
              <a:gd name="connsiteX4" fmla="*/ -122 w 4877638"/>
              <a:gd name="connsiteY4" fmla="*/ 241606 h 5298733"/>
              <a:gd name="connsiteX5" fmla="*/ 312778 w 4877638"/>
              <a:gd name="connsiteY5" fmla="*/ 24 h 5298733"/>
              <a:gd name="connsiteX6" fmla="*/ 4564373 w 4877638"/>
              <a:gd name="connsiteY6" fmla="*/ 24 h 5298733"/>
              <a:gd name="connsiteX7" fmla="*/ 4877334 w 4877638"/>
              <a:gd name="connsiteY7" fmla="*/ 241606 h 5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733">
                <a:moveTo>
                  <a:pt x="4877517" y="5057176"/>
                </a:moveTo>
                <a:cubicBezTo>
                  <a:pt x="4877517" y="5190563"/>
                  <a:pt x="4737558" y="5298757"/>
                  <a:pt x="4564555" y="5298757"/>
                </a:cubicBezTo>
                <a:lnTo>
                  <a:pt x="312778" y="5298757"/>
                </a:lnTo>
                <a:cubicBezTo>
                  <a:pt x="139959" y="5298757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 dirty="0"/>
          </a:p>
        </p:txBody>
      </p:sp>
      <p:sp>
        <p:nvSpPr>
          <p:cNvPr id="4" name="شكل حر: شكل 3">
            <a:extLst>
              <a:ext uri="{FF2B5EF4-FFF2-40B4-BE49-F238E27FC236}">
                <a16:creationId xmlns:a16="http://schemas.microsoft.com/office/drawing/2014/main" xmlns="" id="{C09F70D1-D90B-4B9E-B2D2-ACE97516140C}"/>
              </a:ext>
            </a:extLst>
          </p:cNvPr>
          <p:cNvSpPr/>
          <p:nvPr/>
        </p:nvSpPr>
        <p:spPr>
          <a:xfrm>
            <a:off x="862741" y="606014"/>
            <a:ext cx="10466513" cy="5745020"/>
          </a:xfrm>
          <a:custGeom>
            <a:avLst/>
            <a:gdLst>
              <a:gd name="connsiteX0" fmla="*/ 10138460 w 10466513"/>
              <a:gd name="connsiteY0" fmla="*/ 24 h 5745020"/>
              <a:gd name="connsiteX1" fmla="*/ 327808 w 10466513"/>
              <a:gd name="connsiteY1" fmla="*/ 24 h 5745020"/>
              <a:gd name="connsiteX2" fmla="*/ -122 w 10466513"/>
              <a:gd name="connsiteY2" fmla="*/ 250916 h 5745020"/>
              <a:gd name="connsiteX3" fmla="*/ -122 w 10466513"/>
              <a:gd name="connsiteY3" fmla="*/ 5482773 h 5745020"/>
              <a:gd name="connsiteX4" fmla="*/ 327808 w 10466513"/>
              <a:gd name="connsiteY4" fmla="*/ 5745044 h 5745020"/>
              <a:gd name="connsiteX5" fmla="*/ 10138460 w 10466513"/>
              <a:gd name="connsiteY5" fmla="*/ 5745044 h 5745020"/>
              <a:gd name="connsiteX6" fmla="*/ 10466391 w 10466513"/>
              <a:gd name="connsiteY6" fmla="*/ 5482773 h 5745020"/>
              <a:gd name="connsiteX7" fmla="*/ 10466391 w 10466513"/>
              <a:gd name="connsiteY7" fmla="*/ 250916 h 5745020"/>
              <a:gd name="connsiteX8" fmla="*/ 10138460 w 10466513"/>
              <a:gd name="connsiteY8" fmla="*/ 24 h 5745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66513" h="5745020">
                <a:moveTo>
                  <a:pt x="10138460" y="24"/>
                </a:moveTo>
                <a:lnTo>
                  <a:pt x="327808" y="24"/>
                </a:lnTo>
                <a:cubicBezTo>
                  <a:pt x="144219" y="24"/>
                  <a:pt x="-122" y="109192"/>
                  <a:pt x="-122" y="250916"/>
                </a:cubicBezTo>
                <a:lnTo>
                  <a:pt x="-122" y="5482773"/>
                </a:lnTo>
                <a:cubicBezTo>
                  <a:pt x="-122" y="5624436"/>
                  <a:pt x="144219" y="5745044"/>
                  <a:pt x="327808" y="5745044"/>
                </a:cubicBezTo>
                <a:lnTo>
                  <a:pt x="10138460" y="5745044"/>
                </a:lnTo>
                <a:cubicBezTo>
                  <a:pt x="10322051" y="5745044"/>
                  <a:pt x="10466391" y="5624436"/>
                  <a:pt x="10466391" y="5482773"/>
                </a:cubicBezTo>
                <a:lnTo>
                  <a:pt x="10466391" y="250916"/>
                </a:lnTo>
                <a:cubicBezTo>
                  <a:pt x="10466391" y="109192"/>
                  <a:pt x="10322051" y="24"/>
                  <a:pt x="10138460" y="2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xmlns="" id="{03FB3692-566F-4860-93B9-D26FEDDD6E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7002" y="845840"/>
            <a:ext cx="4953338" cy="5379300"/>
          </a:xfrm>
          <a:custGeom>
            <a:avLst/>
            <a:gdLst>
              <a:gd name="connsiteX0" fmla="*/ 50 w 4953338"/>
              <a:gd name="connsiteY0" fmla="*/ 139 h 5379300"/>
              <a:gd name="connsiteX1" fmla="*/ 4953388 w 4953338"/>
              <a:gd name="connsiteY1" fmla="*/ 139 h 5379300"/>
              <a:gd name="connsiteX2" fmla="*/ 4953388 w 4953338"/>
              <a:gd name="connsiteY2" fmla="*/ 5379440 h 5379300"/>
              <a:gd name="connsiteX3" fmla="*/ 50 w 4953338"/>
              <a:gd name="connsiteY3" fmla="*/ 5379440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9300">
                <a:moveTo>
                  <a:pt x="50" y="139"/>
                </a:moveTo>
                <a:lnTo>
                  <a:pt x="4953388" y="139"/>
                </a:lnTo>
                <a:lnTo>
                  <a:pt x="4953388" y="5379440"/>
                </a:lnTo>
                <a:lnTo>
                  <a:pt x="50" y="5379440"/>
                </a:lnTo>
                <a:close/>
              </a:path>
            </a:pathLst>
          </a:custGeom>
        </p:spPr>
      </p:pic>
      <p:sp>
        <p:nvSpPr>
          <p:cNvPr id="6" name="شكل حر: شكل 5">
            <a:extLst>
              <a:ext uri="{FF2B5EF4-FFF2-40B4-BE49-F238E27FC236}">
                <a16:creationId xmlns:a16="http://schemas.microsoft.com/office/drawing/2014/main" xmlns="" id="{77973FEA-A075-431B-B6B0-92FB624CC129}"/>
              </a:ext>
            </a:extLst>
          </p:cNvPr>
          <p:cNvSpPr/>
          <p:nvPr/>
        </p:nvSpPr>
        <p:spPr>
          <a:xfrm>
            <a:off x="1203695" y="886245"/>
            <a:ext cx="4877455" cy="5298672"/>
          </a:xfrm>
          <a:custGeom>
            <a:avLst/>
            <a:gdLst>
              <a:gd name="connsiteX0" fmla="*/ 4877334 w 4877455"/>
              <a:gd name="connsiteY0" fmla="*/ 5057176 h 5298672"/>
              <a:gd name="connsiteX1" fmla="*/ 4564434 w 4877455"/>
              <a:gd name="connsiteY1" fmla="*/ 5298696 h 5298672"/>
              <a:gd name="connsiteX2" fmla="*/ 312839 w 4877455"/>
              <a:gd name="connsiteY2" fmla="*/ 5298696 h 5298672"/>
              <a:gd name="connsiteX3" fmla="*/ -122 w 4877455"/>
              <a:gd name="connsiteY3" fmla="*/ 5057176 h 5298672"/>
              <a:gd name="connsiteX4" fmla="*/ -122 w 4877455"/>
              <a:gd name="connsiteY4" fmla="*/ 241606 h 5298672"/>
              <a:gd name="connsiteX5" fmla="*/ 312839 w 4877455"/>
              <a:gd name="connsiteY5" fmla="*/ 24 h 5298672"/>
              <a:gd name="connsiteX6" fmla="*/ 4564434 w 4877455"/>
              <a:gd name="connsiteY6" fmla="*/ 24 h 5298672"/>
              <a:gd name="connsiteX7" fmla="*/ 4877334 w 4877455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455" h="5298672">
                <a:moveTo>
                  <a:pt x="4877334" y="5057176"/>
                </a:moveTo>
                <a:cubicBezTo>
                  <a:pt x="4877334" y="5190563"/>
                  <a:pt x="4737375" y="5298696"/>
                  <a:pt x="4564434" y="5298696"/>
                </a:cubicBezTo>
                <a:lnTo>
                  <a:pt x="312839" y="5298696"/>
                </a:lnTo>
                <a:cubicBezTo>
                  <a:pt x="140020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839" y="24"/>
                </a:cubicBezTo>
                <a:lnTo>
                  <a:pt x="4564434" y="24"/>
                </a:lnTo>
                <a:cubicBezTo>
                  <a:pt x="4737253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xmlns="" id="{DB2538F9-E555-415B-A488-2D23C36165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1658" y="845840"/>
            <a:ext cx="4953338" cy="5379300"/>
          </a:xfrm>
          <a:custGeom>
            <a:avLst/>
            <a:gdLst>
              <a:gd name="connsiteX0" fmla="*/ 856 w 4953338"/>
              <a:gd name="connsiteY0" fmla="*/ 139 h 5379300"/>
              <a:gd name="connsiteX1" fmla="*/ 4954194 w 4953338"/>
              <a:gd name="connsiteY1" fmla="*/ 139 h 5379300"/>
              <a:gd name="connsiteX2" fmla="*/ 4954194 w 4953338"/>
              <a:gd name="connsiteY2" fmla="*/ 5379440 h 5379300"/>
              <a:gd name="connsiteX3" fmla="*/ 856 w 4953338"/>
              <a:gd name="connsiteY3" fmla="*/ 5379440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9300">
                <a:moveTo>
                  <a:pt x="856" y="139"/>
                </a:moveTo>
                <a:lnTo>
                  <a:pt x="4954194" y="139"/>
                </a:lnTo>
                <a:lnTo>
                  <a:pt x="4954194" y="5379440"/>
                </a:lnTo>
                <a:lnTo>
                  <a:pt x="856" y="5379440"/>
                </a:lnTo>
                <a:close/>
              </a:path>
            </a:pathLst>
          </a:custGeom>
        </p:spPr>
      </p:pic>
      <p:sp>
        <p:nvSpPr>
          <p:cNvPr id="8" name="شكل حر: شكل 7">
            <a:extLst>
              <a:ext uri="{FF2B5EF4-FFF2-40B4-BE49-F238E27FC236}">
                <a16:creationId xmlns:a16="http://schemas.microsoft.com/office/drawing/2014/main" xmlns="" id="{E69AB5E6-403F-4715-99F4-37ACF850E68D}"/>
              </a:ext>
            </a:extLst>
          </p:cNvPr>
          <p:cNvSpPr/>
          <p:nvPr/>
        </p:nvSpPr>
        <p:spPr>
          <a:xfrm>
            <a:off x="6110847" y="886245"/>
            <a:ext cx="4877638" cy="5298672"/>
          </a:xfrm>
          <a:custGeom>
            <a:avLst/>
            <a:gdLst>
              <a:gd name="connsiteX0" fmla="*/ 4877517 w 4877638"/>
              <a:gd name="connsiteY0" fmla="*/ 5057176 h 5298672"/>
              <a:gd name="connsiteX1" fmla="*/ 4564555 w 4877638"/>
              <a:gd name="connsiteY1" fmla="*/ 5298696 h 5298672"/>
              <a:gd name="connsiteX2" fmla="*/ 312778 w 4877638"/>
              <a:gd name="connsiteY2" fmla="*/ 5298696 h 5298672"/>
              <a:gd name="connsiteX3" fmla="*/ -122 w 4877638"/>
              <a:gd name="connsiteY3" fmla="*/ 5057176 h 5298672"/>
              <a:gd name="connsiteX4" fmla="*/ -122 w 4877638"/>
              <a:gd name="connsiteY4" fmla="*/ 241606 h 5298672"/>
              <a:gd name="connsiteX5" fmla="*/ 312778 w 4877638"/>
              <a:gd name="connsiteY5" fmla="*/ 24 h 5298672"/>
              <a:gd name="connsiteX6" fmla="*/ 4564373 w 4877638"/>
              <a:gd name="connsiteY6" fmla="*/ 24 h 5298672"/>
              <a:gd name="connsiteX7" fmla="*/ 4877334 w 4877638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672">
                <a:moveTo>
                  <a:pt x="4877517" y="5057176"/>
                </a:moveTo>
                <a:cubicBezTo>
                  <a:pt x="4877517" y="5190563"/>
                  <a:pt x="4737558" y="5298696"/>
                  <a:pt x="4564555" y="5298696"/>
                </a:cubicBezTo>
                <a:lnTo>
                  <a:pt x="312778" y="5298696"/>
                </a:lnTo>
                <a:cubicBezTo>
                  <a:pt x="139959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xmlns="" id="{A14A5570-D83B-4319-8320-926D23C262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724" y="778903"/>
            <a:ext cx="5044615" cy="5379300"/>
          </a:xfrm>
          <a:custGeom>
            <a:avLst/>
            <a:gdLst>
              <a:gd name="connsiteX0" fmla="*/ 35 w 5044615"/>
              <a:gd name="connsiteY0" fmla="*/ 128 h 5379300"/>
              <a:gd name="connsiteX1" fmla="*/ 5044651 w 5044615"/>
              <a:gd name="connsiteY1" fmla="*/ 128 h 5379300"/>
              <a:gd name="connsiteX2" fmla="*/ 5044651 w 5044615"/>
              <a:gd name="connsiteY2" fmla="*/ 5379429 h 5379300"/>
              <a:gd name="connsiteX3" fmla="*/ 35 w 5044615"/>
              <a:gd name="connsiteY3" fmla="*/ 5379429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44615" h="5379300">
                <a:moveTo>
                  <a:pt x="35" y="128"/>
                </a:moveTo>
                <a:lnTo>
                  <a:pt x="5044651" y="128"/>
                </a:lnTo>
                <a:lnTo>
                  <a:pt x="5044651" y="5379429"/>
                </a:lnTo>
                <a:lnTo>
                  <a:pt x="35" y="5379429"/>
                </a:lnTo>
                <a:close/>
              </a:path>
            </a:pathLst>
          </a:custGeom>
        </p:spPr>
      </p:pic>
      <p:sp>
        <p:nvSpPr>
          <p:cNvPr id="10" name="شكل حر: شكل 9">
            <a:extLst>
              <a:ext uri="{FF2B5EF4-FFF2-40B4-BE49-F238E27FC236}">
                <a16:creationId xmlns:a16="http://schemas.microsoft.com/office/drawing/2014/main" xmlns="" id="{9C49E0A8-9E5D-430E-9DCF-9390A9A14FEB}"/>
              </a:ext>
            </a:extLst>
          </p:cNvPr>
          <p:cNvSpPr/>
          <p:nvPr/>
        </p:nvSpPr>
        <p:spPr>
          <a:xfrm>
            <a:off x="132246" y="298777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SA" b="1" dirty="0">
                <a:solidFill>
                  <a:srgbClr val="002060"/>
                </a:solidFill>
                <a:cs typeface="Barada Reqa" pitchFamily="2" charset="-78"/>
                <a:hlinkClick r:id="rId6" action="ppaction://hlinksldjump"/>
              </a:rPr>
              <a:t>أمثلة</a:t>
            </a:r>
            <a:endParaRPr lang="ar-SA" b="1" dirty="0">
              <a:solidFill>
                <a:srgbClr val="002060"/>
              </a:solidFill>
              <a:cs typeface="Barada Reqa" pitchFamily="2" charset="-78"/>
            </a:endParaRPr>
          </a:p>
        </p:txBody>
      </p:sp>
      <p:sp>
        <p:nvSpPr>
          <p:cNvPr id="11" name="شكل حر: شكل 10">
            <a:hlinkClick r:id="rId7" action="ppaction://hlinksldjump"/>
            <a:extLst>
              <a:ext uri="{FF2B5EF4-FFF2-40B4-BE49-F238E27FC236}">
                <a16:creationId xmlns:a16="http://schemas.microsoft.com/office/drawing/2014/main" xmlns="" id="{585FD074-D169-4C7A-B175-47AA15B09C83}"/>
              </a:ext>
            </a:extLst>
          </p:cNvPr>
          <p:cNvSpPr/>
          <p:nvPr/>
        </p:nvSpPr>
        <p:spPr>
          <a:xfrm>
            <a:off x="132246" y="376704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SA" dirty="0">
                <a:solidFill>
                  <a:srgbClr val="002060"/>
                </a:solidFill>
                <a:cs typeface="Barada Reqa" pitchFamily="2" charset="-78"/>
              </a:rPr>
              <a:t>    </a:t>
            </a:r>
            <a:r>
              <a:rPr lang="ar-SA" b="1" dirty="0">
                <a:solidFill>
                  <a:srgbClr val="002060"/>
                </a:solidFill>
                <a:cs typeface="Barada Reqa" pitchFamily="2" charset="-78"/>
              </a:rPr>
              <a:t>مفاهيم</a:t>
            </a:r>
          </a:p>
        </p:txBody>
      </p:sp>
      <p:sp>
        <p:nvSpPr>
          <p:cNvPr id="12" name="شكل حر: شكل 11">
            <a:extLst>
              <a:ext uri="{FF2B5EF4-FFF2-40B4-BE49-F238E27FC236}">
                <a16:creationId xmlns:a16="http://schemas.microsoft.com/office/drawing/2014/main" xmlns="" id="{7E332787-02EC-4476-8587-B467B52877B8}"/>
              </a:ext>
            </a:extLst>
          </p:cNvPr>
          <p:cNvSpPr/>
          <p:nvPr/>
        </p:nvSpPr>
        <p:spPr>
          <a:xfrm>
            <a:off x="10783180" y="454631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r>
              <a:rPr lang="ar-SA" b="1" dirty="0"/>
              <a:t> </a:t>
            </a:r>
            <a:r>
              <a:rPr lang="ar-SA" b="1" dirty="0">
                <a:solidFill>
                  <a:srgbClr val="002060"/>
                </a:solidFill>
                <a:cs typeface="Barada Reqa" pitchFamily="2" charset="-78"/>
              </a:rPr>
              <a:t>الواجب</a:t>
            </a:r>
          </a:p>
        </p:txBody>
      </p:sp>
      <p:sp>
        <p:nvSpPr>
          <p:cNvPr id="13" name="شكل حر: شكل 12">
            <a:extLst>
              <a:ext uri="{FF2B5EF4-FFF2-40B4-BE49-F238E27FC236}">
                <a16:creationId xmlns:a16="http://schemas.microsoft.com/office/drawing/2014/main" xmlns="" id="{6B80D03C-FCE7-4E80-BDDE-1B62E7C65051}"/>
              </a:ext>
            </a:extLst>
          </p:cNvPr>
          <p:cNvSpPr/>
          <p:nvPr/>
        </p:nvSpPr>
        <p:spPr>
          <a:xfrm>
            <a:off x="132246" y="142923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l"/>
            <a:r>
              <a:rPr lang="ar-SA" b="1" dirty="0">
                <a:solidFill>
                  <a:srgbClr val="002060"/>
                </a:solidFill>
                <a:cs typeface="Barada Reqa" pitchFamily="2" charset="-78"/>
                <a:hlinkClick r:id="rId8" action="ppaction://hlinksldjump"/>
              </a:rPr>
              <a:t>التمهيد</a:t>
            </a:r>
            <a:endParaRPr lang="ar-SA" b="1" dirty="0">
              <a:solidFill>
                <a:srgbClr val="002060"/>
              </a:solidFill>
              <a:cs typeface="Barada Reqa" pitchFamily="2" charset="-78"/>
            </a:endParaRPr>
          </a:p>
        </p:txBody>
      </p:sp>
      <p:sp>
        <p:nvSpPr>
          <p:cNvPr id="14" name="شكل حر: شكل 13">
            <a:extLst>
              <a:ext uri="{FF2B5EF4-FFF2-40B4-BE49-F238E27FC236}">
                <a16:creationId xmlns:a16="http://schemas.microsoft.com/office/drawing/2014/main" xmlns="" id="{489071D0-7FA1-4CFB-B776-FFA47DD8FC2C}"/>
              </a:ext>
            </a:extLst>
          </p:cNvPr>
          <p:cNvSpPr/>
          <p:nvPr/>
        </p:nvSpPr>
        <p:spPr>
          <a:xfrm>
            <a:off x="144204" y="222602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l"/>
            <a:r>
              <a:rPr lang="ar-SA" b="1" dirty="0">
                <a:solidFill>
                  <a:srgbClr val="002060"/>
                </a:solidFill>
                <a:cs typeface="Barada Reqa" pitchFamily="2" charset="-78"/>
                <a:hlinkClick r:id="rId6" action="ppaction://hlinksldjump"/>
              </a:rPr>
              <a:t>المفردات</a:t>
            </a:r>
            <a:endParaRPr lang="ar-SA" b="1" dirty="0">
              <a:solidFill>
                <a:srgbClr val="002060"/>
              </a:solidFill>
              <a:cs typeface="Barada Reqa" pitchFamily="2" charset="-78"/>
            </a:endParaRPr>
          </a:p>
        </p:txBody>
      </p:sp>
      <p:sp>
        <p:nvSpPr>
          <p:cNvPr id="15" name="شكل حر: شكل 14">
            <a:extLst>
              <a:ext uri="{FF2B5EF4-FFF2-40B4-BE49-F238E27FC236}">
                <a16:creationId xmlns:a16="http://schemas.microsoft.com/office/drawing/2014/main" xmlns="" id="{F950CC06-7926-4103-B7DA-C9A1BDB10EEC}"/>
              </a:ext>
            </a:extLst>
          </p:cNvPr>
          <p:cNvSpPr/>
          <p:nvPr/>
        </p:nvSpPr>
        <p:spPr>
          <a:xfrm>
            <a:off x="1114791" y="817544"/>
            <a:ext cx="4966360" cy="5298732"/>
          </a:xfrm>
          <a:custGeom>
            <a:avLst/>
            <a:gdLst>
              <a:gd name="connsiteX0" fmla="*/ 4966239 w 4966360"/>
              <a:gd name="connsiteY0" fmla="*/ 5057175 h 5298732"/>
              <a:gd name="connsiteX1" fmla="*/ 4653339 w 4966360"/>
              <a:gd name="connsiteY1" fmla="*/ 5298757 h 5298732"/>
              <a:gd name="connsiteX2" fmla="*/ 312778 w 4966360"/>
              <a:gd name="connsiteY2" fmla="*/ 5298757 h 5298732"/>
              <a:gd name="connsiteX3" fmla="*/ -122 w 4966360"/>
              <a:gd name="connsiteY3" fmla="*/ 5057175 h 5298732"/>
              <a:gd name="connsiteX4" fmla="*/ -122 w 4966360"/>
              <a:gd name="connsiteY4" fmla="*/ 241606 h 5298732"/>
              <a:gd name="connsiteX5" fmla="*/ 312778 w 4966360"/>
              <a:gd name="connsiteY5" fmla="*/ 24 h 5298732"/>
              <a:gd name="connsiteX6" fmla="*/ 4653339 w 4966360"/>
              <a:gd name="connsiteY6" fmla="*/ 24 h 5298732"/>
              <a:gd name="connsiteX7" fmla="*/ 4966239 w 4966360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66360" h="5298732">
                <a:moveTo>
                  <a:pt x="4966239" y="5057175"/>
                </a:moveTo>
                <a:cubicBezTo>
                  <a:pt x="4966239" y="5190624"/>
                  <a:pt x="4826279" y="5298757"/>
                  <a:pt x="4653339" y="5298757"/>
                </a:cubicBezTo>
                <a:lnTo>
                  <a:pt x="312778" y="5298757"/>
                </a:lnTo>
                <a:cubicBezTo>
                  <a:pt x="139959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778" y="24"/>
                </a:cubicBezTo>
                <a:lnTo>
                  <a:pt x="4653339" y="24"/>
                </a:lnTo>
                <a:cubicBezTo>
                  <a:pt x="4826158" y="24"/>
                  <a:pt x="4966239" y="108219"/>
                  <a:pt x="4966239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pic>
        <p:nvPicPr>
          <p:cNvPr id="16" name="صورة 15">
            <a:extLst>
              <a:ext uri="{FF2B5EF4-FFF2-40B4-BE49-F238E27FC236}">
                <a16:creationId xmlns:a16="http://schemas.microsoft.com/office/drawing/2014/main" xmlns="" id="{A5AEEFFE-B565-4279-B908-B96F0383492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59488" y="778903"/>
            <a:ext cx="5056786" cy="5379300"/>
          </a:xfrm>
          <a:custGeom>
            <a:avLst/>
            <a:gdLst>
              <a:gd name="connsiteX0" fmla="*/ 854 w 5056786"/>
              <a:gd name="connsiteY0" fmla="*/ 128 h 5379300"/>
              <a:gd name="connsiteX1" fmla="*/ 5057640 w 5056786"/>
              <a:gd name="connsiteY1" fmla="*/ 128 h 5379300"/>
              <a:gd name="connsiteX2" fmla="*/ 5057640 w 5056786"/>
              <a:gd name="connsiteY2" fmla="*/ 5379429 h 5379300"/>
              <a:gd name="connsiteX3" fmla="*/ 854 w 5056786"/>
              <a:gd name="connsiteY3" fmla="*/ 5379429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786" h="5379300">
                <a:moveTo>
                  <a:pt x="854" y="128"/>
                </a:moveTo>
                <a:lnTo>
                  <a:pt x="5057640" y="128"/>
                </a:lnTo>
                <a:lnTo>
                  <a:pt x="5057640" y="5379429"/>
                </a:lnTo>
                <a:lnTo>
                  <a:pt x="854" y="5379429"/>
                </a:lnTo>
                <a:close/>
              </a:path>
            </a:pathLst>
          </a:custGeom>
        </p:spPr>
      </p:pic>
      <p:sp>
        <p:nvSpPr>
          <p:cNvPr id="17" name="شكل حر: شكل 16">
            <a:extLst>
              <a:ext uri="{FF2B5EF4-FFF2-40B4-BE49-F238E27FC236}">
                <a16:creationId xmlns:a16="http://schemas.microsoft.com/office/drawing/2014/main" xmlns="" id="{0C5D5958-A6B5-42F4-99B7-CC78579E8103}"/>
              </a:ext>
            </a:extLst>
          </p:cNvPr>
          <p:cNvSpPr/>
          <p:nvPr/>
        </p:nvSpPr>
        <p:spPr>
          <a:xfrm>
            <a:off x="6095999" y="817544"/>
            <a:ext cx="4981207" cy="5298732"/>
          </a:xfrm>
          <a:custGeom>
            <a:avLst/>
            <a:gdLst>
              <a:gd name="connsiteX0" fmla="*/ 4981086 w 4981207"/>
              <a:gd name="connsiteY0" fmla="*/ 5057175 h 5298732"/>
              <a:gd name="connsiteX1" fmla="*/ 4668187 w 4981207"/>
              <a:gd name="connsiteY1" fmla="*/ 5298757 h 5298732"/>
              <a:gd name="connsiteX2" fmla="*/ 312839 w 4981207"/>
              <a:gd name="connsiteY2" fmla="*/ 5298757 h 5298732"/>
              <a:gd name="connsiteX3" fmla="*/ -122 w 4981207"/>
              <a:gd name="connsiteY3" fmla="*/ 5057175 h 5298732"/>
              <a:gd name="connsiteX4" fmla="*/ -122 w 4981207"/>
              <a:gd name="connsiteY4" fmla="*/ 241606 h 5298732"/>
              <a:gd name="connsiteX5" fmla="*/ 312839 w 4981207"/>
              <a:gd name="connsiteY5" fmla="*/ 24 h 5298732"/>
              <a:gd name="connsiteX6" fmla="*/ 4668187 w 4981207"/>
              <a:gd name="connsiteY6" fmla="*/ 24 h 5298732"/>
              <a:gd name="connsiteX7" fmla="*/ 4981086 w 4981207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81207" h="5298732">
                <a:moveTo>
                  <a:pt x="4981086" y="5057175"/>
                </a:moveTo>
                <a:cubicBezTo>
                  <a:pt x="4981086" y="5190624"/>
                  <a:pt x="4841127" y="5298757"/>
                  <a:pt x="4668187" y="5298757"/>
                </a:cubicBezTo>
                <a:lnTo>
                  <a:pt x="312839" y="5298757"/>
                </a:lnTo>
                <a:cubicBezTo>
                  <a:pt x="140020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839" y="24"/>
                </a:cubicBezTo>
                <a:lnTo>
                  <a:pt x="4668187" y="24"/>
                </a:lnTo>
                <a:cubicBezTo>
                  <a:pt x="4841006" y="24"/>
                  <a:pt x="4981086" y="108219"/>
                  <a:pt x="4981086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pic>
        <p:nvPicPr>
          <p:cNvPr id="18" name="صورة 17">
            <a:extLst>
              <a:ext uri="{FF2B5EF4-FFF2-40B4-BE49-F238E27FC236}">
                <a16:creationId xmlns:a16="http://schemas.microsoft.com/office/drawing/2014/main" xmlns="" id="{7252593F-DBFC-491A-AC71-9321EFB192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002" y="711966"/>
            <a:ext cx="4953338" cy="5373215"/>
          </a:xfrm>
          <a:custGeom>
            <a:avLst/>
            <a:gdLst>
              <a:gd name="connsiteX0" fmla="*/ 50 w 4953338"/>
              <a:gd name="connsiteY0" fmla="*/ 117 h 5373215"/>
              <a:gd name="connsiteX1" fmla="*/ 4953388 w 4953338"/>
              <a:gd name="connsiteY1" fmla="*/ 117 h 5373215"/>
              <a:gd name="connsiteX2" fmla="*/ 4953388 w 4953338"/>
              <a:gd name="connsiteY2" fmla="*/ 5373333 h 5373215"/>
              <a:gd name="connsiteX3" fmla="*/ 50 w 4953338"/>
              <a:gd name="connsiteY3" fmla="*/ 5373333 h 5373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3215">
                <a:moveTo>
                  <a:pt x="50" y="117"/>
                </a:moveTo>
                <a:lnTo>
                  <a:pt x="4953388" y="117"/>
                </a:lnTo>
                <a:lnTo>
                  <a:pt x="4953388" y="5373333"/>
                </a:lnTo>
                <a:lnTo>
                  <a:pt x="50" y="5373333"/>
                </a:lnTo>
                <a:close/>
              </a:path>
            </a:pathLst>
          </a:custGeom>
        </p:spPr>
      </p:pic>
      <p:sp>
        <p:nvSpPr>
          <p:cNvPr id="19" name="شكل حر: شكل 18">
            <a:extLst>
              <a:ext uri="{FF2B5EF4-FFF2-40B4-BE49-F238E27FC236}">
                <a16:creationId xmlns:a16="http://schemas.microsoft.com/office/drawing/2014/main" xmlns="" id="{2E906786-D6C8-4C86-9F4D-FAC380EFA03A}"/>
              </a:ext>
            </a:extLst>
          </p:cNvPr>
          <p:cNvSpPr/>
          <p:nvPr/>
        </p:nvSpPr>
        <p:spPr>
          <a:xfrm>
            <a:off x="1206639" y="748900"/>
            <a:ext cx="4877638" cy="5298733"/>
          </a:xfrm>
          <a:custGeom>
            <a:avLst/>
            <a:gdLst>
              <a:gd name="connsiteX0" fmla="*/ 4877517 w 4877638"/>
              <a:gd name="connsiteY0" fmla="*/ 5057176 h 5298733"/>
              <a:gd name="connsiteX1" fmla="*/ 4564556 w 4877638"/>
              <a:gd name="connsiteY1" fmla="*/ 5298757 h 5298733"/>
              <a:gd name="connsiteX2" fmla="*/ 312778 w 4877638"/>
              <a:gd name="connsiteY2" fmla="*/ 5298757 h 5298733"/>
              <a:gd name="connsiteX3" fmla="*/ -122 w 4877638"/>
              <a:gd name="connsiteY3" fmla="*/ 5057176 h 5298733"/>
              <a:gd name="connsiteX4" fmla="*/ -122 w 4877638"/>
              <a:gd name="connsiteY4" fmla="*/ 241606 h 5298733"/>
              <a:gd name="connsiteX5" fmla="*/ 312778 w 4877638"/>
              <a:gd name="connsiteY5" fmla="*/ 24 h 5298733"/>
              <a:gd name="connsiteX6" fmla="*/ 4564373 w 4877638"/>
              <a:gd name="connsiteY6" fmla="*/ 24 h 5298733"/>
              <a:gd name="connsiteX7" fmla="*/ 4877334 w 4877638"/>
              <a:gd name="connsiteY7" fmla="*/ 241606 h 5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733">
                <a:moveTo>
                  <a:pt x="4877517" y="5057176"/>
                </a:moveTo>
                <a:cubicBezTo>
                  <a:pt x="4877517" y="5190563"/>
                  <a:pt x="4737558" y="5298757"/>
                  <a:pt x="4564556" y="5298757"/>
                </a:cubicBezTo>
                <a:lnTo>
                  <a:pt x="312778" y="5298757"/>
                </a:lnTo>
                <a:cubicBezTo>
                  <a:pt x="139959" y="5298757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0" name="شكل حر: شكل 19">
            <a:extLst>
              <a:ext uri="{FF2B5EF4-FFF2-40B4-BE49-F238E27FC236}">
                <a16:creationId xmlns:a16="http://schemas.microsoft.com/office/drawing/2014/main" xmlns="" id="{3AE80366-027B-40BF-9820-E07AEE6CC602}"/>
              </a:ext>
            </a:extLst>
          </p:cNvPr>
          <p:cNvSpPr/>
          <p:nvPr/>
        </p:nvSpPr>
        <p:spPr>
          <a:xfrm>
            <a:off x="1559983" y="1322127"/>
            <a:ext cx="4274353" cy="608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1" name="شكل حر: شكل 20">
            <a:extLst>
              <a:ext uri="{FF2B5EF4-FFF2-40B4-BE49-F238E27FC236}">
                <a16:creationId xmlns:a16="http://schemas.microsoft.com/office/drawing/2014/main" xmlns="" id="{E762C2F2-1EFA-4649-87DB-9D825256DF5A}"/>
              </a:ext>
            </a:extLst>
          </p:cNvPr>
          <p:cNvSpPr/>
          <p:nvPr/>
        </p:nvSpPr>
        <p:spPr>
          <a:xfrm>
            <a:off x="1559983" y="1754175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2" name="شكل حر: شكل 21">
            <a:extLst>
              <a:ext uri="{FF2B5EF4-FFF2-40B4-BE49-F238E27FC236}">
                <a16:creationId xmlns:a16="http://schemas.microsoft.com/office/drawing/2014/main" xmlns="" id="{ACE5FFC6-0D68-4541-8213-5852B59F4BA7}"/>
              </a:ext>
            </a:extLst>
          </p:cNvPr>
          <p:cNvSpPr/>
          <p:nvPr/>
        </p:nvSpPr>
        <p:spPr>
          <a:xfrm>
            <a:off x="1559983" y="2047116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3" name="شكل حر: شكل 22">
            <a:extLst>
              <a:ext uri="{FF2B5EF4-FFF2-40B4-BE49-F238E27FC236}">
                <a16:creationId xmlns:a16="http://schemas.microsoft.com/office/drawing/2014/main" xmlns="" id="{202225E4-97DE-4C3D-BD76-E6271C76E1FF}"/>
              </a:ext>
            </a:extLst>
          </p:cNvPr>
          <p:cNvSpPr/>
          <p:nvPr/>
        </p:nvSpPr>
        <p:spPr>
          <a:xfrm>
            <a:off x="1559983" y="2340056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4" name="شكل حر: شكل 23">
            <a:extLst>
              <a:ext uri="{FF2B5EF4-FFF2-40B4-BE49-F238E27FC236}">
                <a16:creationId xmlns:a16="http://schemas.microsoft.com/office/drawing/2014/main" xmlns="" id="{4BC95BF0-882B-491E-9D4A-26AE55ACA6F5}"/>
              </a:ext>
            </a:extLst>
          </p:cNvPr>
          <p:cNvSpPr/>
          <p:nvPr/>
        </p:nvSpPr>
        <p:spPr>
          <a:xfrm>
            <a:off x="1559983" y="2647662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5" name="شكل حر: شكل 24">
            <a:extLst>
              <a:ext uri="{FF2B5EF4-FFF2-40B4-BE49-F238E27FC236}">
                <a16:creationId xmlns:a16="http://schemas.microsoft.com/office/drawing/2014/main" xmlns="" id="{B29F434E-C410-47BC-BA04-A242D6AF06C4}"/>
              </a:ext>
            </a:extLst>
          </p:cNvPr>
          <p:cNvSpPr/>
          <p:nvPr/>
        </p:nvSpPr>
        <p:spPr>
          <a:xfrm>
            <a:off x="1559983" y="2940603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6" name="شكل حر: شكل 25">
            <a:extLst>
              <a:ext uri="{FF2B5EF4-FFF2-40B4-BE49-F238E27FC236}">
                <a16:creationId xmlns:a16="http://schemas.microsoft.com/office/drawing/2014/main" xmlns="" id="{9AC9B616-8EFF-46DF-9402-2912232F3EE0}"/>
              </a:ext>
            </a:extLst>
          </p:cNvPr>
          <p:cNvSpPr/>
          <p:nvPr/>
        </p:nvSpPr>
        <p:spPr>
          <a:xfrm>
            <a:off x="1559983" y="3233543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7" name="شكل حر: شكل 26">
            <a:extLst>
              <a:ext uri="{FF2B5EF4-FFF2-40B4-BE49-F238E27FC236}">
                <a16:creationId xmlns:a16="http://schemas.microsoft.com/office/drawing/2014/main" xmlns="" id="{0CC241ED-4AC7-47CB-BF5B-CE72BAED7101}"/>
              </a:ext>
            </a:extLst>
          </p:cNvPr>
          <p:cNvSpPr/>
          <p:nvPr/>
        </p:nvSpPr>
        <p:spPr>
          <a:xfrm>
            <a:off x="1559983" y="3526484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8" name="شكل حر: شكل 27">
            <a:extLst>
              <a:ext uri="{FF2B5EF4-FFF2-40B4-BE49-F238E27FC236}">
                <a16:creationId xmlns:a16="http://schemas.microsoft.com/office/drawing/2014/main" xmlns="" id="{EE382617-7B0E-4B1D-BCDC-18143BCE9604}"/>
              </a:ext>
            </a:extLst>
          </p:cNvPr>
          <p:cNvSpPr/>
          <p:nvPr/>
        </p:nvSpPr>
        <p:spPr>
          <a:xfrm>
            <a:off x="1559983" y="3834029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9" name="شكل حر: شكل 28">
            <a:extLst>
              <a:ext uri="{FF2B5EF4-FFF2-40B4-BE49-F238E27FC236}">
                <a16:creationId xmlns:a16="http://schemas.microsoft.com/office/drawing/2014/main" xmlns="" id="{D5DC629A-FBBA-4A69-AB67-DA9BAC9E8105}"/>
              </a:ext>
            </a:extLst>
          </p:cNvPr>
          <p:cNvSpPr/>
          <p:nvPr/>
        </p:nvSpPr>
        <p:spPr>
          <a:xfrm>
            <a:off x="1559983" y="4126970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0" name="شكل حر: شكل 29">
            <a:extLst>
              <a:ext uri="{FF2B5EF4-FFF2-40B4-BE49-F238E27FC236}">
                <a16:creationId xmlns:a16="http://schemas.microsoft.com/office/drawing/2014/main" xmlns="" id="{A626624A-1172-45D6-B86D-92E28ED7F14F}"/>
              </a:ext>
            </a:extLst>
          </p:cNvPr>
          <p:cNvSpPr/>
          <p:nvPr/>
        </p:nvSpPr>
        <p:spPr>
          <a:xfrm>
            <a:off x="1559983" y="4419911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1" name="شكل حر: شكل 30">
            <a:extLst>
              <a:ext uri="{FF2B5EF4-FFF2-40B4-BE49-F238E27FC236}">
                <a16:creationId xmlns:a16="http://schemas.microsoft.com/office/drawing/2014/main" xmlns="" id="{389E9ADC-20E6-4C93-9833-F0B1B5682742}"/>
              </a:ext>
            </a:extLst>
          </p:cNvPr>
          <p:cNvSpPr/>
          <p:nvPr/>
        </p:nvSpPr>
        <p:spPr>
          <a:xfrm>
            <a:off x="1559983" y="4712851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2" name="شكل حر: شكل 31">
            <a:extLst>
              <a:ext uri="{FF2B5EF4-FFF2-40B4-BE49-F238E27FC236}">
                <a16:creationId xmlns:a16="http://schemas.microsoft.com/office/drawing/2014/main" xmlns="" id="{CAFA03B3-D872-4959-9C63-DA8E0C798FE6}"/>
              </a:ext>
            </a:extLst>
          </p:cNvPr>
          <p:cNvSpPr/>
          <p:nvPr/>
        </p:nvSpPr>
        <p:spPr>
          <a:xfrm>
            <a:off x="1559983" y="5020457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3" name="شكل حر: شكل 32">
            <a:extLst>
              <a:ext uri="{FF2B5EF4-FFF2-40B4-BE49-F238E27FC236}">
                <a16:creationId xmlns:a16="http://schemas.microsoft.com/office/drawing/2014/main" xmlns="" id="{5A433C52-3ABB-4782-8394-683E27203AB8}"/>
              </a:ext>
            </a:extLst>
          </p:cNvPr>
          <p:cNvSpPr/>
          <p:nvPr/>
        </p:nvSpPr>
        <p:spPr>
          <a:xfrm>
            <a:off x="1559983" y="5313398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4" name="شكل حر: شكل 33">
            <a:extLst>
              <a:ext uri="{FF2B5EF4-FFF2-40B4-BE49-F238E27FC236}">
                <a16:creationId xmlns:a16="http://schemas.microsoft.com/office/drawing/2014/main" xmlns="" id="{8CD4AF9F-D640-46E2-8FC1-D8932013F175}"/>
              </a:ext>
            </a:extLst>
          </p:cNvPr>
          <p:cNvSpPr/>
          <p:nvPr/>
        </p:nvSpPr>
        <p:spPr>
          <a:xfrm>
            <a:off x="1559983" y="5671389"/>
            <a:ext cx="4274353" cy="608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5" name="شكل حر: شكل 34">
            <a:extLst>
              <a:ext uri="{FF2B5EF4-FFF2-40B4-BE49-F238E27FC236}">
                <a16:creationId xmlns:a16="http://schemas.microsoft.com/office/drawing/2014/main" xmlns="" id="{6CF03420-8452-49D7-BDCE-F61FFE2560AD}"/>
              </a:ext>
            </a:extLst>
          </p:cNvPr>
          <p:cNvSpPr/>
          <p:nvPr/>
        </p:nvSpPr>
        <p:spPr>
          <a:xfrm>
            <a:off x="6464639" y="1322127"/>
            <a:ext cx="4274353" cy="608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6" name="شكل حر: شكل 35">
            <a:extLst>
              <a:ext uri="{FF2B5EF4-FFF2-40B4-BE49-F238E27FC236}">
                <a16:creationId xmlns:a16="http://schemas.microsoft.com/office/drawing/2014/main" xmlns="" id="{514742A5-FF8E-4028-9E9A-FC59AD9D7CF6}"/>
              </a:ext>
            </a:extLst>
          </p:cNvPr>
          <p:cNvSpPr/>
          <p:nvPr/>
        </p:nvSpPr>
        <p:spPr>
          <a:xfrm>
            <a:off x="6464639" y="5671389"/>
            <a:ext cx="4274353" cy="608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7" name="شكل حر: شكل 36">
            <a:extLst>
              <a:ext uri="{FF2B5EF4-FFF2-40B4-BE49-F238E27FC236}">
                <a16:creationId xmlns:a16="http://schemas.microsoft.com/office/drawing/2014/main" xmlns="" id="{BAC4FA92-874E-4EFA-AE12-354B98AF0B3C}"/>
              </a:ext>
            </a:extLst>
          </p:cNvPr>
          <p:cNvSpPr/>
          <p:nvPr/>
        </p:nvSpPr>
        <p:spPr>
          <a:xfrm>
            <a:off x="6464639" y="1754175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8" name="شكل حر: شكل 37">
            <a:extLst>
              <a:ext uri="{FF2B5EF4-FFF2-40B4-BE49-F238E27FC236}">
                <a16:creationId xmlns:a16="http://schemas.microsoft.com/office/drawing/2014/main" xmlns="" id="{2B6C1DF9-B913-4511-8B92-2E843E08DE62}"/>
              </a:ext>
            </a:extLst>
          </p:cNvPr>
          <p:cNvSpPr/>
          <p:nvPr/>
        </p:nvSpPr>
        <p:spPr>
          <a:xfrm>
            <a:off x="6464639" y="2047116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9" name="شكل حر: شكل 38">
            <a:extLst>
              <a:ext uri="{FF2B5EF4-FFF2-40B4-BE49-F238E27FC236}">
                <a16:creationId xmlns:a16="http://schemas.microsoft.com/office/drawing/2014/main" xmlns="" id="{45A618DB-702C-46DE-9084-8788B0088731}"/>
              </a:ext>
            </a:extLst>
          </p:cNvPr>
          <p:cNvSpPr/>
          <p:nvPr/>
        </p:nvSpPr>
        <p:spPr>
          <a:xfrm>
            <a:off x="6464639" y="2340056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0" name="شكل حر: شكل 39">
            <a:extLst>
              <a:ext uri="{FF2B5EF4-FFF2-40B4-BE49-F238E27FC236}">
                <a16:creationId xmlns:a16="http://schemas.microsoft.com/office/drawing/2014/main" xmlns="" id="{19687196-4BEB-4247-8A5C-4F812615E32D}"/>
              </a:ext>
            </a:extLst>
          </p:cNvPr>
          <p:cNvSpPr/>
          <p:nvPr/>
        </p:nvSpPr>
        <p:spPr>
          <a:xfrm>
            <a:off x="6464639" y="2647662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1" name="شكل حر: شكل 40">
            <a:extLst>
              <a:ext uri="{FF2B5EF4-FFF2-40B4-BE49-F238E27FC236}">
                <a16:creationId xmlns:a16="http://schemas.microsoft.com/office/drawing/2014/main" xmlns="" id="{903EFE17-D4B0-4CF8-B01A-6B9383B89216}"/>
              </a:ext>
            </a:extLst>
          </p:cNvPr>
          <p:cNvSpPr/>
          <p:nvPr/>
        </p:nvSpPr>
        <p:spPr>
          <a:xfrm>
            <a:off x="6464639" y="2940603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2" name="شكل حر: شكل 41">
            <a:extLst>
              <a:ext uri="{FF2B5EF4-FFF2-40B4-BE49-F238E27FC236}">
                <a16:creationId xmlns:a16="http://schemas.microsoft.com/office/drawing/2014/main" xmlns="" id="{2DFE1C0F-5579-44E2-9FC4-BBE7BC3DC141}"/>
              </a:ext>
            </a:extLst>
          </p:cNvPr>
          <p:cNvSpPr/>
          <p:nvPr/>
        </p:nvSpPr>
        <p:spPr>
          <a:xfrm>
            <a:off x="6464639" y="3233543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3" name="شكل حر: شكل 42">
            <a:extLst>
              <a:ext uri="{FF2B5EF4-FFF2-40B4-BE49-F238E27FC236}">
                <a16:creationId xmlns:a16="http://schemas.microsoft.com/office/drawing/2014/main" xmlns="" id="{E4C07EEB-A6D4-4B4C-BA02-6A87A81CF870}"/>
              </a:ext>
            </a:extLst>
          </p:cNvPr>
          <p:cNvSpPr/>
          <p:nvPr/>
        </p:nvSpPr>
        <p:spPr>
          <a:xfrm>
            <a:off x="6464639" y="3526484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4" name="شكل حر: شكل 43">
            <a:extLst>
              <a:ext uri="{FF2B5EF4-FFF2-40B4-BE49-F238E27FC236}">
                <a16:creationId xmlns:a16="http://schemas.microsoft.com/office/drawing/2014/main" xmlns="" id="{2622E9B5-5092-450C-919B-2294EAA8F646}"/>
              </a:ext>
            </a:extLst>
          </p:cNvPr>
          <p:cNvSpPr/>
          <p:nvPr/>
        </p:nvSpPr>
        <p:spPr>
          <a:xfrm>
            <a:off x="6464639" y="3834029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5" name="شكل حر: شكل 44">
            <a:extLst>
              <a:ext uri="{FF2B5EF4-FFF2-40B4-BE49-F238E27FC236}">
                <a16:creationId xmlns:a16="http://schemas.microsoft.com/office/drawing/2014/main" xmlns="" id="{48AFB977-161A-4E23-B57A-82B2F731E601}"/>
              </a:ext>
            </a:extLst>
          </p:cNvPr>
          <p:cNvSpPr/>
          <p:nvPr/>
        </p:nvSpPr>
        <p:spPr>
          <a:xfrm>
            <a:off x="6464639" y="4126970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6" name="شكل حر: شكل 45">
            <a:extLst>
              <a:ext uri="{FF2B5EF4-FFF2-40B4-BE49-F238E27FC236}">
                <a16:creationId xmlns:a16="http://schemas.microsoft.com/office/drawing/2014/main" xmlns="" id="{D78B8661-B555-435F-BBF3-E913F391DB03}"/>
              </a:ext>
            </a:extLst>
          </p:cNvPr>
          <p:cNvSpPr/>
          <p:nvPr/>
        </p:nvSpPr>
        <p:spPr>
          <a:xfrm>
            <a:off x="6464639" y="4419911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7" name="شكل حر: شكل 46">
            <a:extLst>
              <a:ext uri="{FF2B5EF4-FFF2-40B4-BE49-F238E27FC236}">
                <a16:creationId xmlns:a16="http://schemas.microsoft.com/office/drawing/2014/main" xmlns="" id="{30EF7070-6F5F-4847-9516-494560FA48AA}"/>
              </a:ext>
            </a:extLst>
          </p:cNvPr>
          <p:cNvSpPr/>
          <p:nvPr/>
        </p:nvSpPr>
        <p:spPr>
          <a:xfrm>
            <a:off x="6464639" y="4712851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8" name="شكل حر: شكل 47">
            <a:extLst>
              <a:ext uri="{FF2B5EF4-FFF2-40B4-BE49-F238E27FC236}">
                <a16:creationId xmlns:a16="http://schemas.microsoft.com/office/drawing/2014/main" xmlns="" id="{48F42C1A-A990-42C2-A41B-D373FAE6A94C}"/>
              </a:ext>
            </a:extLst>
          </p:cNvPr>
          <p:cNvSpPr/>
          <p:nvPr/>
        </p:nvSpPr>
        <p:spPr>
          <a:xfrm>
            <a:off x="6464639" y="5020457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9" name="شكل حر: شكل 48">
            <a:extLst>
              <a:ext uri="{FF2B5EF4-FFF2-40B4-BE49-F238E27FC236}">
                <a16:creationId xmlns:a16="http://schemas.microsoft.com/office/drawing/2014/main" xmlns="" id="{D6D99D8E-0ACC-400C-8C12-FD529857E6E4}"/>
              </a:ext>
            </a:extLst>
          </p:cNvPr>
          <p:cNvSpPr/>
          <p:nvPr/>
        </p:nvSpPr>
        <p:spPr>
          <a:xfrm>
            <a:off x="6464639" y="5313398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pic>
        <p:nvPicPr>
          <p:cNvPr id="50" name="صورة 49">
            <a:extLst>
              <a:ext uri="{FF2B5EF4-FFF2-40B4-BE49-F238E27FC236}">
                <a16:creationId xmlns:a16="http://schemas.microsoft.com/office/drawing/2014/main" xmlns="" id="{62D59EAB-F16F-43F5-982A-8E49BB031B4A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10"/>
          <a:stretch/>
        </p:blipFill>
        <p:spPr>
          <a:xfrm>
            <a:off x="5900891" y="787954"/>
            <a:ext cx="456646" cy="5321143"/>
          </a:xfrm>
          <a:prstGeom prst="rect">
            <a:avLst/>
          </a:prstGeom>
        </p:spPr>
      </p:pic>
      <p:sp>
        <p:nvSpPr>
          <p:cNvPr id="51" name="مربع نص 50">
            <a:extLst>
              <a:ext uri="{FF2B5EF4-FFF2-40B4-BE49-F238E27FC236}">
                <a16:creationId xmlns:a16="http://schemas.microsoft.com/office/drawing/2014/main" xmlns="" id="{442DF8F1-3272-44FC-9DFB-531C33A0154F}"/>
              </a:ext>
            </a:extLst>
          </p:cNvPr>
          <p:cNvSpPr txBox="1"/>
          <p:nvPr/>
        </p:nvSpPr>
        <p:spPr>
          <a:xfrm>
            <a:off x="9674852" y="5705770"/>
            <a:ext cx="979749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dirty="0">
                <a:solidFill>
                  <a:srgbClr val="E3A06B"/>
                </a:solidFill>
                <a:cs typeface="AdvertisingLight" pitchFamily="2" charset="-78"/>
              </a:rPr>
              <a:t>11</a:t>
            </a:r>
            <a:endParaRPr lang="ar-EG" sz="1600" dirty="0">
              <a:solidFill>
                <a:srgbClr val="E3A06B"/>
              </a:solidFill>
              <a:cs typeface="AdvertisingLight" pitchFamily="2" charset="-78"/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xmlns="" id="{0FCF7C9E-501E-46D1-981D-0F44D151DAA2}"/>
              </a:ext>
            </a:extLst>
          </p:cNvPr>
          <p:cNvSpPr txBox="1"/>
          <p:nvPr/>
        </p:nvSpPr>
        <p:spPr>
          <a:xfrm>
            <a:off x="4718018" y="5708300"/>
            <a:ext cx="979749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dirty="0">
                <a:solidFill>
                  <a:srgbClr val="E3A06B"/>
                </a:solidFill>
                <a:cs typeface="AdvertisingLight" pitchFamily="2" charset="-78"/>
              </a:rPr>
              <a:t>12</a:t>
            </a:r>
            <a:endParaRPr lang="ar-EG" sz="1600" dirty="0">
              <a:solidFill>
                <a:srgbClr val="E3A06B"/>
              </a:solidFill>
              <a:cs typeface="AdvertisingLight" pitchFamily="2" charset="-78"/>
            </a:endParaRPr>
          </a:p>
        </p:txBody>
      </p:sp>
      <p:sp>
        <p:nvSpPr>
          <p:cNvPr id="53" name="مستطيل 52">
            <a:extLst>
              <a:ext uri="{FF2B5EF4-FFF2-40B4-BE49-F238E27FC236}">
                <a16:creationId xmlns:a16="http://schemas.microsoft.com/office/drawing/2014/main" xmlns="" id="{4D31CD9D-F928-407B-BC7A-EB4A32921636}"/>
              </a:ext>
            </a:extLst>
          </p:cNvPr>
          <p:cNvSpPr/>
          <p:nvPr/>
        </p:nvSpPr>
        <p:spPr>
          <a:xfrm>
            <a:off x="9712690" y="994926"/>
            <a:ext cx="1179131" cy="388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>
                    <a:lumMod val="95000"/>
                    <a:lumOff val="5000"/>
                  </a:schemeClr>
                </a:solidFill>
                <a:cs typeface="Barada Reqa" pitchFamily="2" charset="-78"/>
              </a:rPr>
              <a:t>الواجب</a:t>
            </a:r>
          </a:p>
        </p:txBody>
      </p:sp>
      <p:pic>
        <p:nvPicPr>
          <p:cNvPr id="67" name="صورة 66">
            <a:extLst>
              <a:ext uri="{FF2B5EF4-FFF2-40B4-BE49-F238E27FC236}">
                <a16:creationId xmlns:a16="http://schemas.microsoft.com/office/drawing/2014/main" xmlns="" id="{3E7FA196-A2A4-4073-8CDB-C19758F653F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070" y="1629672"/>
            <a:ext cx="4492929" cy="2011526"/>
          </a:xfrm>
          <a:prstGeom prst="rect">
            <a:avLst/>
          </a:prstGeom>
        </p:spPr>
      </p:pic>
      <p:pic>
        <p:nvPicPr>
          <p:cNvPr id="69" name="صورة 68">
            <a:extLst>
              <a:ext uri="{FF2B5EF4-FFF2-40B4-BE49-F238E27FC236}">
                <a16:creationId xmlns:a16="http://schemas.microsoft.com/office/drawing/2014/main" xmlns="" id="{CE5C1F0A-4898-42B9-929A-B09FEB99D14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15" y="1712920"/>
            <a:ext cx="4421743" cy="1304965"/>
          </a:xfrm>
          <a:prstGeom prst="rect">
            <a:avLst/>
          </a:prstGeom>
        </p:spPr>
      </p:pic>
      <p:pic>
        <p:nvPicPr>
          <p:cNvPr id="71" name="صورة 70">
            <a:extLst>
              <a:ext uri="{FF2B5EF4-FFF2-40B4-BE49-F238E27FC236}">
                <a16:creationId xmlns:a16="http://schemas.microsoft.com/office/drawing/2014/main" xmlns="" id="{6E9656AD-5AA9-4FF6-A753-878920DBC7D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238" y="837804"/>
            <a:ext cx="864953" cy="460407"/>
          </a:xfrm>
          <a:prstGeom prst="rect">
            <a:avLst/>
          </a:prstGeom>
        </p:spPr>
      </p:pic>
      <p:pic>
        <p:nvPicPr>
          <p:cNvPr id="72" name="صورة 71">
            <a:hlinkClick r:id="rId14" action="ppaction://hlinksldjump"/>
            <a:extLst>
              <a:ext uri="{FF2B5EF4-FFF2-40B4-BE49-F238E27FC236}">
                <a16:creationId xmlns:a16="http://schemas.microsoft.com/office/drawing/2014/main" xmlns="" id="{E845DF48-F328-4528-B193-E542729EEFF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16"/>
              </a:ext>
            </a:extLst>
          </a:blip>
          <a:stretch>
            <a:fillRect/>
          </a:stretch>
        </p:blipFill>
        <p:spPr>
          <a:xfrm>
            <a:off x="141469" y="67553"/>
            <a:ext cx="540997" cy="538461"/>
          </a:xfrm>
          <a:prstGeom prst="rect">
            <a:avLst/>
          </a:prstGeom>
          <a:effectLst>
            <a:glow rad="152400">
              <a:schemeClr val="accent1">
                <a:alpha val="0"/>
              </a:schemeClr>
            </a:glo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67204223"/>
      </p:ext>
    </p:extLst>
  </p:cSld>
  <p:clrMapOvr>
    <a:masterClrMapping/>
  </p:clrMapOvr>
  <p:transition spd="slow" advClick="0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شكل حر: شكل 7">
            <a:extLst>
              <a:ext uri="{FF2B5EF4-FFF2-40B4-BE49-F238E27FC236}">
                <a16:creationId xmlns:a16="http://schemas.microsoft.com/office/drawing/2014/main" xmlns="" id="{DEA40C89-846A-4135-A5F0-0E457E1E5CED}"/>
              </a:ext>
            </a:extLst>
          </p:cNvPr>
          <p:cNvSpPr/>
          <p:nvPr/>
        </p:nvSpPr>
        <p:spPr>
          <a:xfrm>
            <a:off x="132246" y="298777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SA" dirty="0">
                <a:solidFill>
                  <a:srgbClr val="002060"/>
                </a:solidFill>
                <a:cs typeface="Barada Reqa" pitchFamily="2" charset="-78"/>
              </a:rPr>
              <a:t>أ     </a:t>
            </a:r>
            <a:r>
              <a:rPr lang="ar-SA" b="1" dirty="0">
                <a:solidFill>
                  <a:srgbClr val="002060"/>
                </a:solidFill>
                <a:cs typeface="Barada Reqa" pitchFamily="2" charset="-78"/>
                <a:hlinkClick r:id="rId2" action="ppaction://hlinksldjump"/>
              </a:rPr>
              <a:t>أمثلة</a:t>
            </a:r>
            <a:endParaRPr lang="ar-SA" b="1" dirty="0">
              <a:solidFill>
                <a:srgbClr val="002060"/>
              </a:solidFill>
              <a:cs typeface="Barada Reqa" pitchFamily="2" charset="-78"/>
            </a:endParaRPr>
          </a:p>
        </p:txBody>
      </p:sp>
      <p:sp>
        <p:nvSpPr>
          <p:cNvPr id="9" name="شكل حر: شكل 8">
            <a:extLst>
              <a:ext uri="{FF2B5EF4-FFF2-40B4-BE49-F238E27FC236}">
                <a16:creationId xmlns:a16="http://schemas.microsoft.com/office/drawing/2014/main" xmlns="" id="{9AA69297-DD25-4E4F-8FA1-A5DE2235E66E}"/>
              </a:ext>
            </a:extLst>
          </p:cNvPr>
          <p:cNvSpPr/>
          <p:nvPr/>
        </p:nvSpPr>
        <p:spPr>
          <a:xfrm>
            <a:off x="132246" y="376704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SA" dirty="0">
                <a:solidFill>
                  <a:srgbClr val="002060"/>
                </a:solidFill>
                <a:cs typeface="Barada Reqa" pitchFamily="2" charset="-78"/>
              </a:rPr>
              <a:t>      </a:t>
            </a:r>
            <a:r>
              <a:rPr lang="ar-SA" b="1" dirty="0">
                <a:solidFill>
                  <a:srgbClr val="002060"/>
                </a:solidFill>
                <a:cs typeface="Barada Reqa" pitchFamily="2" charset="-78"/>
                <a:hlinkClick r:id="rId3" action="ppaction://hlinksldjump"/>
              </a:rPr>
              <a:t>مفاهيم</a:t>
            </a:r>
            <a:endParaRPr lang="ar-SA" b="1" dirty="0">
              <a:solidFill>
                <a:srgbClr val="002060"/>
              </a:solidFill>
              <a:cs typeface="Barada Reqa" pitchFamily="2" charset="-78"/>
            </a:endParaRPr>
          </a:p>
        </p:txBody>
      </p:sp>
      <p:sp>
        <p:nvSpPr>
          <p:cNvPr id="10" name="شكل حر: شكل 9">
            <a:extLst>
              <a:ext uri="{FF2B5EF4-FFF2-40B4-BE49-F238E27FC236}">
                <a16:creationId xmlns:a16="http://schemas.microsoft.com/office/drawing/2014/main" xmlns="" id="{11C4C2C1-B33B-489C-910B-566C8492FE42}"/>
              </a:ext>
            </a:extLst>
          </p:cNvPr>
          <p:cNvSpPr/>
          <p:nvPr/>
        </p:nvSpPr>
        <p:spPr>
          <a:xfrm>
            <a:off x="144202" y="454631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SA" b="1" dirty="0"/>
              <a:t>     </a:t>
            </a:r>
            <a:r>
              <a:rPr lang="ar-SA" b="1" dirty="0">
                <a:solidFill>
                  <a:srgbClr val="002060"/>
                </a:solidFill>
                <a:cs typeface="Barada Reqa" pitchFamily="2" charset="-78"/>
                <a:hlinkClick r:id="rId4" action="ppaction://hlinksldjump"/>
              </a:rPr>
              <a:t>الواجب</a:t>
            </a:r>
            <a:endParaRPr lang="ar-SA" b="1" dirty="0">
              <a:solidFill>
                <a:srgbClr val="002060"/>
              </a:solidFill>
              <a:cs typeface="Barada Reqa" pitchFamily="2" charset="-78"/>
            </a:endParaRPr>
          </a:p>
        </p:txBody>
      </p:sp>
      <p:sp>
        <p:nvSpPr>
          <p:cNvPr id="11" name="شكل حر: شكل 10">
            <a:extLst>
              <a:ext uri="{FF2B5EF4-FFF2-40B4-BE49-F238E27FC236}">
                <a16:creationId xmlns:a16="http://schemas.microsoft.com/office/drawing/2014/main" xmlns="" id="{86F5DE6B-520D-4912-A0D3-412789F05E0F}"/>
              </a:ext>
            </a:extLst>
          </p:cNvPr>
          <p:cNvSpPr/>
          <p:nvPr/>
        </p:nvSpPr>
        <p:spPr>
          <a:xfrm>
            <a:off x="132246" y="142923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l"/>
            <a:r>
              <a:rPr lang="ar-SA" b="1" dirty="0">
                <a:solidFill>
                  <a:srgbClr val="002060"/>
                </a:solidFill>
                <a:cs typeface="Barada Reqa" pitchFamily="2" charset="-78"/>
                <a:hlinkClick r:id="rId5" action="ppaction://hlinksldjump"/>
              </a:rPr>
              <a:t>التمهيد</a:t>
            </a:r>
            <a:endParaRPr lang="ar-SA" b="1" dirty="0">
              <a:solidFill>
                <a:srgbClr val="002060"/>
              </a:solidFill>
              <a:cs typeface="Barada Reqa" pitchFamily="2" charset="-78"/>
            </a:endParaRPr>
          </a:p>
        </p:txBody>
      </p:sp>
      <p:sp>
        <p:nvSpPr>
          <p:cNvPr id="12" name="شكل حر: شكل 11">
            <a:extLst>
              <a:ext uri="{FF2B5EF4-FFF2-40B4-BE49-F238E27FC236}">
                <a16:creationId xmlns:a16="http://schemas.microsoft.com/office/drawing/2014/main" xmlns="" id="{CBA81277-DB9A-4432-AF85-44AADE6D8987}"/>
              </a:ext>
            </a:extLst>
          </p:cNvPr>
          <p:cNvSpPr/>
          <p:nvPr/>
        </p:nvSpPr>
        <p:spPr>
          <a:xfrm>
            <a:off x="144204" y="222602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l"/>
            <a:r>
              <a:rPr lang="ar-SA" b="1" dirty="0">
                <a:solidFill>
                  <a:srgbClr val="002060"/>
                </a:solidFill>
                <a:cs typeface="Barada Reqa" pitchFamily="2" charset="-78"/>
                <a:hlinkClick r:id="rId2" action="ppaction://hlinksldjump"/>
              </a:rPr>
              <a:t>المفردات</a:t>
            </a:r>
            <a:endParaRPr lang="ar-SA" b="1" dirty="0">
              <a:solidFill>
                <a:srgbClr val="002060"/>
              </a:solidFill>
              <a:cs typeface="Barada Reqa" pitchFamily="2" charset="-78"/>
            </a:endParaRPr>
          </a:p>
        </p:txBody>
      </p:sp>
      <p:sp>
        <p:nvSpPr>
          <p:cNvPr id="2" name="شكل حر: شكل 1">
            <a:extLst>
              <a:ext uri="{FF2B5EF4-FFF2-40B4-BE49-F238E27FC236}">
                <a16:creationId xmlns:a16="http://schemas.microsoft.com/office/drawing/2014/main" xmlns="" id="{3B10B031-20A9-4964-B57E-9EC59F259E0B}"/>
              </a:ext>
            </a:extLst>
          </p:cNvPr>
          <p:cNvSpPr/>
          <p:nvPr/>
        </p:nvSpPr>
        <p:spPr>
          <a:xfrm>
            <a:off x="801117" y="547642"/>
            <a:ext cx="5294883" cy="5762715"/>
          </a:xfrm>
          <a:custGeom>
            <a:avLst/>
            <a:gdLst>
              <a:gd name="connsiteX0" fmla="*/ 10138460 w 10466513"/>
              <a:gd name="connsiteY0" fmla="*/ 24 h 5745020"/>
              <a:gd name="connsiteX1" fmla="*/ 327808 w 10466513"/>
              <a:gd name="connsiteY1" fmla="*/ 24 h 5745020"/>
              <a:gd name="connsiteX2" fmla="*/ -122 w 10466513"/>
              <a:gd name="connsiteY2" fmla="*/ 250916 h 5745020"/>
              <a:gd name="connsiteX3" fmla="*/ -122 w 10466513"/>
              <a:gd name="connsiteY3" fmla="*/ 5482773 h 5745020"/>
              <a:gd name="connsiteX4" fmla="*/ 327808 w 10466513"/>
              <a:gd name="connsiteY4" fmla="*/ 5745044 h 5745020"/>
              <a:gd name="connsiteX5" fmla="*/ 10138460 w 10466513"/>
              <a:gd name="connsiteY5" fmla="*/ 5745044 h 5745020"/>
              <a:gd name="connsiteX6" fmla="*/ 10466391 w 10466513"/>
              <a:gd name="connsiteY6" fmla="*/ 5482773 h 5745020"/>
              <a:gd name="connsiteX7" fmla="*/ 10466391 w 10466513"/>
              <a:gd name="connsiteY7" fmla="*/ 250916 h 5745020"/>
              <a:gd name="connsiteX8" fmla="*/ 10138460 w 10466513"/>
              <a:gd name="connsiteY8" fmla="*/ 24 h 5745020"/>
              <a:gd name="connsiteX0" fmla="*/ 10138582 w 10466513"/>
              <a:gd name="connsiteY0" fmla="*/ 0 h 5745020"/>
              <a:gd name="connsiteX1" fmla="*/ 5329173 w 10466513"/>
              <a:gd name="connsiteY1" fmla="*/ 5189 h 5745020"/>
              <a:gd name="connsiteX2" fmla="*/ 327930 w 10466513"/>
              <a:gd name="connsiteY2" fmla="*/ 0 h 5745020"/>
              <a:gd name="connsiteX3" fmla="*/ 0 w 10466513"/>
              <a:gd name="connsiteY3" fmla="*/ 250892 h 5745020"/>
              <a:gd name="connsiteX4" fmla="*/ 0 w 10466513"/>
              <a:gd name="connsiteY4" fmla="*/ 5482749 h 5745020"/>
              <a:gd name="connsiteX5" fmla="*/ 327930 w 10466513"/>
              <a:gd name="connsiteY5" fmla="*/ 5745020 h 5745020"/>
              <a:gd name="connsiteX6" fmla="*/ 10138582 w 10466513"/>
              <a:gd name="connsiteY6" fmla="*/ 5745020 h 5745020"/>
              <a:gd name="connsiteX7" fmla="*/ 10466513 w 10466513"/>
              <a:gd name="connsiteY7" fmla="*/ 5482749 h 5745020"/>
              <a:gd name="connsiteX8" fmla="*/ 10466513 w 10466513"/>
              <a:gd name="connsiteY8" fmla="*/ 250892 h 5745020"/>
              <a:gd name="connsiteX9" fmla="*/ 10138582 w 10466513"/>
              <a:gd name="connsiteY9" fmla="*/ 0 h 5745020"/>
              <a:gd name="connsiteX0" fmla="*/ 10138582 w 10466513"/>
              <a:gd name="connsiteY0" fmla="*/ 0 h 5745020"/>
              <a:gd name="connsiteX1" fmla="*/ 5329173 w 10466513"/>
              <a:gd name="connsiteY1" fmla="*/ 5189 h 5745020"/>
              <a:gd name="connsiteX2" fmla="*/ 327930 w 10466513"/>
              <a:gd name="connsiteY2" fmla="*/ 0 h 5745020"/>
              <a:gd name="connsiteX3" fmla="*/ 0 w 10466513"/>
              <a:gd name="connsiteY3" fmla="*/ 250892 h 5745020"/>
              <a:gd name="connsiteX4" fmla="*/ 0 w 10466513"/>
              <a:gd name="connsiteY4" fmla="*/ 5482749 h 5745020"/>
              <a:gd name="connsiteX5" fmla="*/ 327930 w 10466513"/>
              <a:gd name="connsiteY5" fmla="*/ 5745020 h 5745020"/>
              <a:gd name="connsiteX6" fmla="*/ 5275167 w 10466513"/>
              <a:gd name="connsiteY6" fmla="*/ 5729986 h 5745020"/>
              <a:gd name="connsiteX7" fmla="*/ 10138582 w 10466513"/>
              <a:gd name="connsiteY7" fmla="*/ 5745020 h 5745020"/>
              <a:gd name="connsiteX8" fmla="*/ 10466513 w 10466513"/>
              <a:gd name="connsiteY8" fmla="*/ 5482749 h 5745020"/>
              <a:gd name="connsiteX9" fmla="*/ 10466513 w 10466513"/>
              <a:gd name="connsiteY9" fmla="*/ 250892 h 5745020"/>
              <a:gd name="connsiteX10" fmla="*/ 10138582 w 10466513"/>
              <a:gd name="connsiteY10" fmla="*/ 0 h 5745020"/>
              <a:gd name="connsiteX0" fmla="*/ 10138582 w 10466513"/>
              <a:gd name="connsiteY0" fmla="*/ 0 h 5745020"/>
              <a:gd name="connsiteX1" fmla="*/ 5329173 w 10466513"/>
              <a:gd name="connsiteY1" fmla="*/ 5189 h 5745020"/>
              <a:gd name="connsiteX2" fmla="*/ 327930 w 10466513"/>
              <a:gd name="connsiteY2" fmla="*/ 0 h 5745020"/>
              <a:gd name="connsiteX3" fmla="*/ 0 w 10466513"/>
              <a:gd name="connsiteY3" fmla="*/ 250892 h 5745020"/>
              <a:gd name="connsiteX4" fmla="*/ 0 w 10466513"/>
              <a:gd name="connsiteY4" fmla="*/ 5482749 h 5745020"/>
              <a:gd name="connsiteX5" fmla="*/ 327930 w 10466513"/>
              <a:gd name="connsiteY5" fmla="*/ 5745020 h 5745020"/>
              <a:gd name="connsiteX6" fmla="*/ 5275167 w 10466513"/>
              <a:gd name="connsiteY6" fmla="*/ 5729986 h 5745020"/>
              <a:gd name="connsiteX7" fmla="*/ 10138582 w 10466513"/>
              <a:gd name="connsiteY7" fmla="*/ 5745020 h 5745020"/>
              <a:gd name="connsiteX8" fmla="*/ 10466513 w 10466513"/>
              <a:gd name="connsiteY8" fmla="*/ 5482749 h 5745020"/>
              <a:gd name="connsiteX9" fmla="*/ 10138582 w 10466513"/>
              <a:gd name="connsiteY9" fmla="*/ 0 h 5745020"/>
              <a:gd name="connsiteX0" fmla="*/ 10466513 w 10466513"/>
              <a:gd name="connsiteY0" fmla="*/ 5482749 h 5745020"/>
              <a:gd name="connsiteX1" fmla="*/ 5329173 w 10466513"/>
              <a:gd name="connsiteY1" fmla="*/ 5189 h 5745020"/>
              <a:gd name="connsiteX2" fmla="*/ 327930 w 10466513"/>
              <a:gd name="connsiteY2" fmla="*/ 0 h 5745020"/>
              <a:gd name="connsiteX3" fmla="*/ 0 w 10466513"/>
              <a:gd name="connsiteY3" fmla="*/ 250892 h 5745020"/>
              <a:gd name="connsiteX4" fmla="*/ 0 w 10466513"/>
              <a:gd name="connsiteY4" fmla="*/ 5482749 h 5745020"/>
              <a:gd name="connsiteX5" fmla="*/ 327930 w 10466513"/>
              <a:gd name="connsiteY5" fmla="*/ 5745020 h 5745020"/>
              <a:gd name="connsiteX6" fmla="*/ 5275167 w 10466513"/>
              <a:gd name="connsiteY6" fmla="*/ 5729986 h 5745020"/>
              <a:gd name="connsiteX7" fmla="*/ 10138582 w 10466513"/>
              <a:gd name="connsiteY7" fmla="*/ 5745020 h 5745020"/>
              <a:gd name="connsiteX8" fmla="*/ 10466513 w 10466513"/>
              <a:gd name="connsiteY8" fmla="*/ 5482749 h 5745020"/>
              <a:gd name="connsiteX0" fmla="*/ 10138582 w 10138601"/>
              <a:gd name="connsiteY0" fmla="*/ 5745020 h 5745020"/>
              <a:gd name="connsiteX1" fmla="*/ 5329173 w 10138601"/>
              <a:gd name="connsiteY1" fmla="*/ 5189 h 5745020"/>
              <a:gd name="connsiteX2" fmla="*/ 327930 w 10138601"/>
              <a:gd name="connsiteY2" fmla="*/ 0 h 5745020"/>
              <a:gd name="connsiteX3" fmla="*/ 0 w 10138601"/>
              <a:gd name="connsiteY3" fmla="*/ 250892 h 5745020"/>
              <a:gd name="connsiteX4" fmla="*/ 0 w 10138601"/>
              <a:gd name="connsiteY4" fmla="*/ 5482749 h 5745020"/>
              <a:gd name="connsiteX5" fmla="*/ 327930 w 10138601"/>
              <a:gd name="connsiteY5" fmla="*/ 5745020 h 5745020"/>
              <a:gd name="connsiteX6" fmla="*/ 5275167 w 10138601"/>
              <a:gd name="connsiteY6" fmla="*/ 5729986 h 5745020"/>
              <a:gd name="connsiteX7" fmla="*/ 10138582 w 10138601"/>
              <a:gd name="connsiteY7" fmla="*/ 5745020 h 5745020"/>
              <a:gd name="connsiteX0" fmla="*/ 5275167 w 5329173"/>
              <a:gd name="connsiteY0" fmla="*/ 5729986 h 5745020"/>
              <a:gd name="connsiteX1" fmla="*/ 5329173 w 5329173"/>
              <a:gd name="connsiteY1" fmla="*/ 5189 h 5745020"/>
              <a:gd name="connsiteX2" fmla="*/ 327930 w 5329173"/>
              <a:gd name="connsiteY2" fmla="*/ 0 h 5745020"/>
              <a:gd name="connsiteX3" fmla="*/ 0 w 5329173"/>
              <a:gd name="connsiteY3" fmla="*/ 250892 h 5745020"/>
              <a:gd name="connsiteX4" fmla="*/ 0 w 5329173"/>
              <a:gd name="connsiteY4" fmla="*/ 5482749 h 5745020"/>
              <a:gd name="connsiteX5" fmla="*/ 327930 w 5329173"/>
              <a:gd name="connsiteY5" fmla="*/ 5745020 h 5745020"/>
              <a:gd name="connsiteX6" fmla="*/ 5275167 w 5329173"/>
              <a:gd name="connsiteY6" fmla="*/ 5729986 h 5745020"/>
              <a:gd name="connsiteX0" fmla="*/ 5275167 w 5294883"/>
              <a:gd name="connsiteY0" fmla="*/ 5747657 h 5762691"/>
              <a:gd name="connsiteX1" fmla="*/ 5294883 w 5294883"/>
              <a:gd name="connsiteY1" fmla="*/ 0 h 5762691"/>
              <a:gd name="connsiteX2" fmla="*/ 327930 w 5294883"/>
              <a:gd name="connsiteY2" fmla="*/ 17671 h 5762691"/>
              <a:gd name="connsiteX3" fmla="*/ 0 w 5294883"/>
              <a:gd name="connsiteY3" fmla="*/ 268563 h 5762691"/>
              <a:gd name="connsiteX4" fmla="*/ 0 w 5294883"/>
              <a:gd name="connsiteY4" fmla="*/ 5500420 h 5762691"/>
              <a:gd name="connsiteX5" fmla="*/ 327930 w 5294883"/>
              <a:gd name="connsiteY5" fmla="*/ 5762691 h 5762691"/>
              <a:gd name="connsiteX6" fmla="*/ 5275167 w 5294883"/>
              <a:gd name="connsiteY6" fmla="*/ 5747657 h 5762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94883" h="5762691">
                <a:moveTo>
                  <a:pt x="5275167" y="5747657"/>
                </a:moveTo>
                <a:lnTo>
                  <a:pt x="5294883" y="0"/>
                </a:lnTo>
                <a:lnTo>
                  <a:pt x="327930" y="17671"/>
                </a:lnTo>
                <a:cubicBezTo>
                  <a:pt x="144341" y="17671"/>
                  <a:pt x="0" y="126839"/>
                  <a:pt x="0" y="268563"/>
                </a:cubicBezTo>
                <a:lnTo>
                  <a:pt x="0" y="5500420"/>
                </a:lnTo>
                <a:cubicBezTo>
                  <a:pt x="0" y="5642083"/>
                  <a:pt x="144341" y="5762691"/>
                  <a:pt x="327930" y="5762691"/>
                </a:cubicBezTo>
                <a:lnTo>
                  <a:pt x="5275167" y="574765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 dirty="0"/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xmlns="" id="{1C25D104-22D6-4E15-922B-CCF6F881CA6A}"/>
              </a:ext>
            </a:extLst>
          </p:cNvPr>
          <p:cNvSpPr/>
          <p:nvPr/>
        </p:nvSpPr>
        <p:spPr>
          <a:xfrm>
            <a:off x="1588770" y="2651760"/>
            <a:ext cx="3737610" cy="124587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dirty="0">
                <a:solidFill>
                  <a:schemeClr val="accent6">
                    <a:lumMod val="50000"/>
                  </a:schemeClr>
                </a:solidFill>
                <a:cs typeface="Barada Reqa" pitchFamily="2" charset="-78"/>
              </a:rPr>
              <a:t>ضرب وحيدات الحد</a:t>
            </a:r>
          </a:p>
        </p:txBody>
      </p:sp>
    </p:spTree>
    <p:extLst>
      <p:ext uri="{BB962C8B-B14F-4D97-AF65-F5344CB8AC3E}">
        <p14:creationId xmlns:p14="http://schemas.microsoft.com/office/powerpoint/2010/main" val="105887373"/>
      </p:ext>
    </p:extLst>
  </p:cSld>
  <p:clrMapOvr>
    <a:masterClrMapping/>
  </p:clrMapOvr>
  <p:transition spd="slow" advClick="0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شكل حر: شكل 7">
            <a:extLst>
              <a:ext uri="{FF2B5EF4-FFF2-40B4-BE49-F238E27FC236}">
                <a16:creationId xmlns:a16="http://schemas.microsoft.com/office/drawing/2014/main" xmlns="" id="{DEA40C89-846A-4135-A5F0-0E457E1E5CED}"/>
              </a:ext>
            </a:extLst>
          </p:cNvPr>
          <p:cNvSpPr/>
          <p:nvPr/>
        </p:nvSpPr>
        <p:spPr>
          <a:xfrm flipH="1">
            <a:off x="10726055" y="298777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SA" b="1" dirty="0">
                <a:solidFill>
                  <a:srgbClr val="002060"/>
                </a:solidFill>
                <a:cs typeface="Barada Reqa" pitchFamily="2" charset="-78"/>
                <a:hlinkClick r:id="rId2" action="ppaction://hlinksldjump"/>
              </a:rPr>
              <a:t>أمثلة</a:t>
            </a:r>
            <a:endParaRPr lang="ar-SA" b="1" dirty="0">
              <a:solidFill>
                <a:srgbClr val="002060"/>
              </a:solidFill>
              <a:cs typeface="Barada Reqa" pitchFamily="2" charset="-78"/>
            </a:endParaRPr>
          </a:p>
        </p:txBody>
      </p:sp>
      <p:sp>
        <p:nvSpPr>
          <p:cNvPr id="9" name="شكل حر: شكل 8">
            <a:extLst>
              <a:ext uri="{FF2B5EF4-FFF2-40B4-BE49-F238E27FC236}">
                <a16:creationId xmlns:a16="http://schemas.microsoft.com/office/drawing/2014/main" xmlns="" id="{9AA69297-DD25-4E4F-8FA1-A5DE2235E66E}"/>
              </a:ext>
            </a:extLst>
          </p:cNvPr>
          <p:cNvSpPr/>
          <p:nvPr/>
        </p:nvSpPr>
        <p:spPr>
          <a:xfrm flipH="1">
            <a:off x="10726055" y="376704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SA" dirty="0">
                <a:solidFill>
                  <a:srgbClr val="002060"/>
                </a:solidFill>
                <a:cs typeface="Barada Reqa" pitchFamily="2" charset="-78"/>
              </a:rPr>
              <a:t>      </a:t>
            </a:r>
            <a:r>
              <a:rPr lang="ar-SA" b="1" dirty="0">
                <a:solidFill>
                  <a:srgbClr val="002060"/>
                </a:solidFill>
                <a:cs typeface="Barada Reqa" pitchFamily="2" charset="-78"/>
                <a:hlinkClick r:id="rId3" action="ppaction://hlinksldjump"/>
              </a:rPr>
              <a:t>مفاهيم</a:t>
            </a:r>
            <a:endParaRPr lang="ar-SA" b="1" dirty="0">
              <a:solidFill>
                <a:srgbClr val="002060"/>
              </a:solidFill>
              <a:cs typeface="Barada Reqa" pitchFamily="2" charset="-78"/>
            </a:endParaRPr>
          </a:p>
        </p:txBody>
      </p:sp>
      <p:sp>
        <p:nvSpPr>
          <p:cNvPr id="10" name="شكل حر: شكل 9">
            <a:extLst>
              <a:ext uri="{FF2B5EF4-FFF2-40B4-BE49-F238E27FC236}">
                <a16:creationId xmlns:a16="http://schemas.microsoft.com/office/drawing/2014/main" xmlns="" id="{11C4C2C1-B33B-489C-910B-566C8492FE42}"/>
              </a:ext>
            </a:extLst>
          </p:cNvPr>
          <p:cNvSpPr/>
          <p:nvPr/>
        </p:nvSpPr>
        <p:spPr>
          <a:xfrm flipH="1">
            <a:off x="10738011" y="454631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SA" b="1" dirty="0"/>
              <a:t>     </a:t>
            </a:r>
            <a:r>
              <a:rPr lang="ar-SA" b="1" dirty="0">
                <a:solidFill>
                  <a:srgbClr val="002060"/>
                </a:solidFill>
                <a:cs typeface="Barada Reqa" pitchFamily="2" charset="-78"/>
                <a:hlinkClick r:id="rId4" action="ppaction://hlinksldjump"/>
              </a:rPr>
              <a:t>الواجب</a:t>
            </a:r>
            <a:endParaRPr lang="ar-SA" b="1" dirty="0">
              <a:solidFill>
                <a:srgbClr val="002060"/>
              </a:solidFill>
              <a:cs typeface="Barada Reqa" pitchFamily="2" charset="-78"/>
            </a:endParaRPr>
          </a:p>
        </p:txBody>
      </p:sp>
      <p:sp>
        <p:nvSpPr>
          <p:cNvPr id="11" name="شكل حر: شكل 10">
            <a:extLst>
              <a:ext uri="{FF2B5EF4-FFF2-40B4-BE49-F238E27FC236}">
                <a16:creationId xmlns:a16="http://schemas.microsoft.com/office/drawing/2014/main" xmlns="" id="{86F5DE6B-520D-4912-A0D3-412789F05E0F}"/>
              </a:ext>
            </a:extLst>
          </p:cNvPr>
          <p:cNvSpPr/>
          <p:nvPr/>
        </p:nvSpPr>
        <p:spPr>
          <a:xfrm flipH="1">
            <a:off x="10726055" y="142923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l"/>
            <a:r>
              <a:rPr lang="ar-SA" b="1" dirty="0">
                <a:solidFill>
                  <a:srgbClr val="002060"/>
                </a:solidFill>
                <a:cs typeface="Barada Reqa" pitchFamily="2" charset="-78"/>
                <a:hlinkClick r:id="rId5" action="ppaction://hlinksldjump"/>
              </a:rPr>
              <a:t>التمهيد</a:t>
            </a:r>
            <a:endParaRPr lang="ar-SA" b="1" dirty="0">
              <a:solidFill>
                <a:srgbClr val="002060"/>
              </a:solidFill>
              <a:cs typeface="Barada Reqa" pitchFamily="2" charset="-78"/>
            </a:endParaRPr>
          </a:p>
        </p:txBody>
      </p:sp>
      <p:sp>
        <p:nvSpPr>
          <p:cNvPr id="12" name="شكل حر: شكل 11">
            <a:extLst>
              <a:ext uri="{FF2B5EF4-FFF2-40B4-BE49-F238E27FC236}">
                <a16:creationId xmlns:a16="http://schemas.microsoft.com/office/drawing/2014/main" xmlns="" id="{CBA81277-DB9A-4432-AF85-44AADE6D8987}"/>
              </a:ext>
            </a:extLst>
          </p:cNvPr>
          <p:cNvSpPr/>
          <p:nvPr/>
        </p:nvSpPr>
        <p:spPr>
          <a:xfrm flipH="1">
            <a:off x="10738013" y="222602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l"/>
            <a:r>
              <a:rPr lang="ar-SA" b="1" dirty="0">
                <a:solidFill>
                  <a:srgbClr val="002060"/>
                </a:solidFill>
                <a:cs typeface="Barada Reqa" pitchFamily="2" charset="-78"/>
                <a:hlinkClick r:id="rId2" action="ppaction://hlinksldjump"/>
              </a:rPr>
              <a:t>المفردات</a:t>
            </a:r>
            <a:endParaRPr lang="ar-SA" b="1" dirty="0">
              <a:solidFill>
                <a:srgbClr val="002060"/>
              </a:solidFill>
              <a:cs typeface="Barada Reqa" pitchFamily="2" charset="-78"/>
            </a:endParaRPr>
          </a:p>
        </p:txBody>
      </p:sp>
      <p:sp>
        <p:nvSpPr>
          <p:cNvPr id="2" name="شكل حر: شكل 1">
            <a:extLst>
              <a:ext uri="{FF2B5EF4-FFF2-40B4-BE49-F238E27FC236}">
                <a16:creationId xmlns:a16="http://schemas.microsoft.com/office/drawing/2014/main" xmlns="" id="{3B10B031-20A9-4964-B57E-9EC59F259E0B}"/>
              </a:ext>
            </a:extLst>
          </p:cNvPr>
          <p:cNvSpPr/>
          <p:nvPr/>
        </p:nvSpPr>
        <p:spPr>
          <a:xfrm flipH="1">
            <a:off x="6198811" y="547642"/>
            <a:ext cx="5294883" cy="5762715"/>
          </a:xfrm>
          <a:custGeom>
            <a:avLst/>
            <a:gdLst>
              <a:gd name="connsiteX0" fmla="*/ 10138460 w 10466513"/>
              <a:gd name="connsiteY0" fmla="*/ 24 h 5745020"/>
              <a:gd name="connsiteX1" fmla="*/ 327808 w 10466513"/>
              <a:gd name="connsiteY1" fmla="*/ 24 h 5745020"/>
              <a:gd name="connsiteX2" fmla="*/ -122 w 10466513"/>
              <a:gd name="connsiteY2" fmla="*/ 250916 h 5745020"/>
              <a:gd name="connsiteX3" fmla="*/ -122 w 10466513"/>
              <a:gd name="connsiteY3" fmla="*/ 5482773 h 5745020"/>
              <a:gd name="connsiteX4" fmla="*/ 327808 w 10466513"/>
              <a:gd name="connsiteY4" fmla="*/ 5745044 h 5745020"/>
              <a:gd name="connsiteX5" fmla="*/ 10138460 w 10466513"/>
              <a:gd name="connsiteY5" fmla="*/ 5745044 h 5745020"/>
              <a:gd name="connsiteX6" fmla="*/ 10466391 w 10466513"/>
              <a:gd name="connsiteY6" fmla="*/ 5482773 h 5745020"/>
              <a:gd name="connsiteX7" fmla="*/ 10466391 w 10466513"/>
              <a:gd name="connsiteY7" fmla="*/ 250916 h 5745020"/>
              <a:gd name="connsiteX8" fmla="*/ 10138460 w 10466513"/>
              <a:gd name="connsiteY8" fmla="*/ 24 h 5745020"/>
              <a:gd name="connsiteX0" fmla="*/ 10138582 w 10466513"/>
              <a:gd name="connsiteY0" fmla="*/ 0 h 5745020"/>
              <a:gd name="connsiteX1" fmla="*/ 5329173 w 10466513"/>
              <a:gd name="connsiteY1" fmla="*/ 5189 h 5745020"/>
              <a:gd name="connsiteX2" fmla="*/ 327930 w 10466513"/>
              <a:gd name="connsiteY2" fmla="*/ 0 h 5745020"/>
              <a:gd name="connsiteX3" fmla="*/ 0 w 10466513"/>
              <a:gd name="connsiteY3" fmla="*/ 250892 h 5745020"/>
              <a:gd name="connsiteX4" fmla="*/ 0 w 10466513"/>
              <a:gd name="connsiteY4" fmla="*/ 5482749 h 5745020"/>
              <a:gd name="connsiteX5" fmla="*/ 327930 w 10466513"/>
              <a:gd name="connsiteY5" fmla="*/ 5745020 h 5745020"/>
              <a:gd name="connsiteX6" fmla="*/ 10138582 w 10466513"/>
              <a:gd name="connsiteY6" fmla="*/ 5745020 h 5745020"/>
              <a:gd name="connsiteX7" fmla="*/ 10466513 w 10466513"/>
              <a:gd name="connsiteY7" fmla="*/ 5482749 h 5745020"/>
              <a:gd name="connsiteX8" fmla="*/ 10466513 w 10466513"/>
              <a:gd name="connsiteY8" fmla="*/ 250892 h 5745020"/>
              <a:gd name="connsiteX9" fmla="*/ 10138582 w 10466513"/>
              <a:gd name="connsiteY9" fmla="*/ 0 h 5745020"/>
              <a:gd name="connsiteX0" fmla="*/ 10138582 w 10466513"/>
              <a:gd name="connsiteY0" fmla="*/ 0 h 5745020"/>
              <a:gd name="connsiteX1" fmla="*/ 5329173 w 10466513"/>
              <a:gd name="connsiteY1" fmla="*/ 5189 h 5745020"/>
              <a:gd name="connsiteX2" fmla="*/ 327930 w 10466513"/>
              <a:gd name="connsiteY2" fmla="*/ 0 h 5745020"/>
              <a:gd name="connsiteX3" fmla="*/ 0 w 10466513"/>
              <a:gd name="connsiteY3" fmla="*/ 250892 h 5745020"/>
              <a:gd name="connsiteX4" fmla="*/ 0 w 10466513"/>
              <a:gd name="connsiteY4" fmla="*/ 5482749 h 5745020"/>
              <a:gd name="connsiteX5" fmla="*/ 327930 w 10466513"/>
              <a:gd name="connsiteY5" fmla="*/ 5745020 h 5745020"/>
              <a:gd name="connsiteX6" fmla="*/ 5275167 w 10466513"/>
              <a:gd name="connsiteY6" fmla="*/ 5729986 h 5745020"/>
              <a:gd name="connsiteX7" fmla="*/ 10138582 w 10466513"/>
              <a:gd name="connsiteY7" fmla="*/ 5745020 h 5745020"/>
              <a:gd name="connsiteX8" fmla="*/ 10466513 w 10466513"/>
              <a:gd name="connsiteY8" fmla="*/ 5482749 h 5745020"/>
              <a:gd name="connsiteX9" fmla="*/ 10466513 w 10466513"/>
              <a:gd name="connsiteY9" fmla="*/ 250892 h 5745020"/>
              <a:gd name="connsiteX10" fmla="*/ 10138582 w 10466513"/>
              <a:gd name="connsiteY10" fmla="*/ 0 h 5745020"/>
              <a:gd name="connsiteX0" fmla="*/ 10138582 w 10466513"/>
              <a:gd name="connsiteY0" fmla="*/ 0 h 5745020"/>
              <a:gd name="connsiteX1" fmla="*/ 5329173 w 10466513"/>
              <a:gd name="connsiteY1" fmla="*/ 5189 h 5745020"/>
              <a:gd name="connsiteX2" fmla="*/ 327930 w 10466513"/>
              <a:gd name="connsiteY2" fmla="*/ 0 h 5745020"/>
              <a:gd name="connsiteX3" fmla="*/ 0 w 10466513"/>
              <a:gd name="connsiteY3" fmla="*/ 250892 h 5745020"/>
              <a:gd name="connsiteX4" fmla="*/ 0 w 10466513"/>
              <a:gd name="connsiteY4" fmla="*/ 5482749 h 5745020"/>
              <a:gd name="connsiteX5" fmla="*/ 327930 w 10466513"/>
              <a:gd name="connsiteY5" fmla="*/ 5745020 h 5745020"/>
              <a:gd name="connsiteX6" fmla="*/ 5275167 w 10466513"/>
              <a:gd name="connsiteY6" fmla="*/ 5729986 h 5745020"/>
              <a:gd name="connsiteX7" fmla="*/ 10138582 w 10466513"/>
              <a:gd name="connsiteY7" fmla="*/ 5745020 h 5745020"/>
              <a:gd name="connsiteX8" fmla="*/ 10466513 w 10466513"/>
              <a:gd name="connsiteY8" fmla="*/ 5482749 h 5745020"/>
              <a:gd name="connsiteX9" fmla="*/ 10138582 w 10466513"/>
              <a:gd name="connsiteY9" fmla="*/ 0 h 5745020"/>
              <a:gd name="connsiteX0" fmla="*/ 10466513 w 10466513"/>
              <a:gd name="connsiteY0" fmla="*/ 5482749 h 5745020"/>
              <a:gd name="connsiteX1" fmla="*/ 5329173 w 10466513"/>
              <a:gd name="connsiteY1" fmla="*/ 5189 h 5745020"/>
              <a:gd name="connsiteX2" fmla="*/ 327930 w 10466513"/>
              <a:gd name="connsiteY2" fmla="*/ 0 h 5745020"/>
              <a:gd name="connsiteX3" fmla="*/ 0 w 10466513"/>
              <a:gd name="connsiteY3" fmla="*/ 250892 h 5745020"/>
              <a:gd name="connsiteX4" fmla="*/ 0 w 10466513"/>
              <a:gd name="connsiteY4" fmla="*/ 5482749 h 5745020"/>
              <a:gd name="connsiteX5" fmla="*/ 327930 w 10466513"/>
              <a:gd name="connsiteY5" fmla="*/ 5745020 h 5745020"/>
              <a:gd name="connsiteX6" fmla="*/ 5275167 w 10466513"/>
              <a:gd name="connsiteY6" fmla="*/ 5729986 h 5745020"/>
              <a:gd name="connsiteX7" fmla="*/ 10138582 w 10466513"/>
              <a:gd name="connsiteY7" fmla="*/ 5745020 h 5745020"/>
              <a:gd name="connsiteX8" fmla="*/ 10466513 w 10466513"/>
              <a:gd name="connsiteY8" fmla="*/ 5482749 h 5745020"/>
              <a:gd name="connsiteX0" fmla="*/ 10138582 w 10138601"/>
              <a:gd name="connsiteY0" fmla="*/ 5745020 h 5745020"/>
              <a:gd name="connsiteX1" fmla="*/ 5329173 w 10138601"/>
              <a:gd name="connsiteY1" fmla="*/ 5189 h 5745020"/>
              <a:gd name="connsiteX2" fmla="*/ 327930 w 10138601"/>
              <a:gd name="connsiteY2" fmla="*/ 0 h 5745020"/>
              <a:gd name="connsiteX3" fmla="*/ 0 w 10138601"/>
              <a:gd name="connsiteY3" fmla="*/ 250892 h 5745020"/>
              <a:gd name="connsiteX4" fmla="*/ 0 w 10138601"/>
              <a:gd name="connsiteY4" fmla="*/ 5482749 h 5745020"/>
              <a:gd name="connsiteX5" fmla="*/ 327930 w 10138601"/>
              <a:gd name="connsiteY5" fmla="*/ 5745020 h 5745020"/>
              <a:gd name="connsiteX6" fmla="*/ 5275167 w 10138601"/>
              <a:gd name="connsiteY6" fmla="*/ 5729986 h 5745020"/>
              <a:gd name="connsiteX7" fmla="*/ 10138582 w 10138601"/>
              <a:gd name="connsiteY7" fmla="*/ 5745020 h 5745020"/>
              <a:gd name="connsiteX0" fmla="*/ 5275167 w 5329173"/>
              <a:gd name="connsiteY0" fmla="*/ 5729986 h 5745020"/>
              <a:gd name="connsiteX1" fmla="*/ 5329173 w 5329173"/>
              <a:gd name="connsiteY1" fmla="*/ 5189 h 5745020"/>
              <a:gd name="connsiteX2" fmla="*/ 327930 w 5329173"/>
              <a:gd name="connsiteY2" fmla="*/ 0 h 5745020"/>
              <a:gd name="connsiteX3" fmla="*/ 0 w 5329173"/>
              <a:gd name="connsiteY3" fmla="*/ 250892 h 5745020"/>
              <a:gd name="connsiteX4" fmla="*/ 0 w 5329173"/>
              <a:gd name="connsiteY4" fmla="*/ 5482749 h 5745020"/>
              <a:gd name="connsiteX5" fmla="*/ 327930 w 5329173"/>
              <a:gd name="connsiteY5" fmla="*/ 5745020 h 5745020"/>
              <a:gd name="connsiteX6" fmla="*/ 5275167 w 5329173"/>
              <a:gd name="connsiteY6" fmla="*/ 5729986 h 5745020"/>
              <a:gd name="connsiteX0" fmla="*/ 5275167 w 5294883"/>
              <a:gd name="connsiteY0" fmla="*/ 5747657 h 5762691"/>
              <a:gd name="connsiteX1" fmla="*/ 5294883 w 5294883"/>
              <a:gd name="connsiteY1" fmla="*/ 0 h 5762691"/>
              <a:gd name="connsiteX2" fmla="*/ 327930 w 5294883"/>
              <a:gd name="connsiteY2" fmla="*/ 17671 h 5762691"/>
              <a:gd name="connsiteX3" fmla="*/ 0 w 5294883"/>
              <a:gd name="connsiteY3" fmla="*/ 268563 h 5762691"/>
              <a:gd name="connsiteX4" fmla="*/ 0 w 5294883"/>
              <a:gd name="connsiteY4" fmla="*/ 5500420 h 5762691"/>
              <a:gd name="connsiteX5" fmla="*/ 327930 w 5294883"/>
              <a:gd name="connsiteY5" fmla="*/ 5762691 h 5762691"/>
              <a:gd name="connsiteX6" fmla="*/ 5275167 w 5294883"/>
              <a:gd name="connsiteY6" fmla="*/ 5747657 h 5762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94883" h="5762691">
                <a:moveTo>
                  <a:pt x="5275167" y="5747657"/>
                </a:moveTo>
                <a:lnTo>
                  <a:pt x="5294883" y="0"/>
                </a:lnTo>
                <a:lnTo>
                  <a:pt x="327930" y="17671"/>
                </a:lnTo>
                <a:cubicBezTo>
                  <a:pt x="144341" y="17671"/>
                  <a:pt x="0" y="126839"/>
                  <a:pt x="0" y="268563"/>
                </a:cubicBezTo>
                <a:lnTo>
                  <a:pt x="0" y="5500420"/>
                </a:lnTo>
                <a:cubicBezTo>
                  <a:pt x="0" y="5642083"/>
                  <a:pt x="144341" y="5762691"/>
                  <a:pt x="327930" y="5762691"/>
                </a:cubicBezTo>
                <a:lnTo>
                  <a:pt x="5275167" y="574765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 dirty="0"/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xmlns="" id="{1C25D104-22D6-4E15-922B-CCF6F881CA6A}"/>
              </a:ext>
            </a:extLst>
          </p:cNvPr>
          <p:cNvSpPr/>
          <p:nvPr/>
        </p:nvSpPr>
        <p:spPr>
          <a:xfrm>
            <a:off x="6866938" y="2553124"/>
            <a:ext cx="3737610" cy="124587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dirty="0">
                <a:solidFill>
                  <a:schemeClr val="accent6">
                    <a:lumMod val="50000"/>
                  </a:schemeClr>
                </a:solidFill>
                <a:cs typeface="Barada Reqa" pitchFamily="2" charset="-78"/>
              </a:rPr>
              <a:t>تم بحمد الله</a:t>
            </a:r>
          </a:p>
        </p:txBody>
      </p:sp>
      <p:pic>
        <p:nvPicPr>
          <p:cNvPr id="13" name="صورة 12">
            <a:hlinkClick r:id="rId6" action="ppaction://hlinksldjump"/>
            <a:extLst>
              <a:ext uri="{FF2B5EF4-FFF2-40B4-BE49-F238E27FC236}">
                <a16:creationId xmlns:a16="http://schemas.microsoft.com/office/drawing/2014/main" xmlns="" id="{68A2067E-7E4F-4056-9759-90E44955981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8"/>
              </a:ext>
            </a:extLst>
          </a:blip>
          <a:stretch>
            <a:fillRect/>
          </a:stretch>
        </p:blipFill>
        <p:spPr>
          <a:xfrm>
            <a:off x="141469" y="67553"/>
            <a:ext cx="540997" cy="538461"/>
          </a:xfrm>
          <a:prstGeom prst="rect">
            <a:avLst/>
          </a:prstGeom>
          <a:effectLst>
            <a:glow rad="152400">
              <a:schemeClr val="accent1">
                <a:alpha val="0"/>
              </a:schemeClr>
            </a:glo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1745880035"/>
      </p:ext>
    </p:extLst>
  </p:cSld>
  <p:clrMapOvr>
    <a:masterClrMapping/>
  </p:clrMapOvr>
  <p:transition spd="slow" advClick="0">
    <p:fade/>
  </p:transition>
</p:sld>
</file>

<file path=ppt/theme/theme1.xml><?xml version="1.0" encoding="utf-8"?>
<a:theme xmlns:a="http://schemas.openxmlformats.org/drawingml/2006/main" name="نسق Office">
  <a:themeElements>
    <a:clrScheme name="ورق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624</TotalTime>
  <Words>255</Words>
  <Application>Microsoft Office PowerPoint</Application>
  <PresentationFormat>Custom</PresentationFormat>
  <Paragraphs>105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نسق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rere hss</dc:creator>
  <cp:lastModifiedBy>pc</cp:lastModifiedBy>
  <cp:revision>15</cp:revision>
  <dcterms:created xsi:type="dcterms:W3CDTF">2021-01-01T21:21:29Z</dcterms:created>
  <dcterms:modified xsi:type="dcterms:W3CDTF">2023-04-12T20:09:25Z</dcterms:modified>
</cp:coreProperties>
</file>