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الدوران في المستوى الإحداثي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Relationship Id="rId32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Relationship Id="rId32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Relationship Id="rId31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jd2963356af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10.jpeg"/><Relationship Id="rId5" Type="http://schemas.openxmlformats.org/officeDocument/2006/relationships/image" Target="../media/image33.png"/><Relationship Id="rId6" Type="http://schemas.openxmlformats.org/officeDocument/2006/relationships/image" Target="../media/image11.jpeg"/><Relationship Id="rId7" Type="http://schemas.openxmlformats.org/officeDocument/2006/relationships/image" Target="../media/image34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8.xml"/><Relationship Id="rId13" Type="http://schemas.openxmlformats.org/officeDocument/2006/relationships/slide" Target="slide18.xml"/><Relationship Id="rId14" Type="http://schemas.openxmlformats.org/officeDocument/2006/relationships/slide" Target="slide20.xml"/><Relationship Id="rId15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9.jpeg"/><Relationship Id="rId13" Type="http://schemas.openxmlformats.org/officeDocument/2006/relationships/hyperlink" Target="https://drive.google.com/file/d/1g0KbcWDX0BagX5xHWmYfY7-ZQfUz1WVK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2.png"/><Relationship Id="rId32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e-Yc5CnCMY?playlist=ie-Yc5CnCMY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257832" y="4346599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١١-٨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الدوران في المستوى الإحداثي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rcRect l="7190" t="8998" r="7190" b="8998"/>
          <a:stretch>
            <a:fillRect/>
          </a:stretch>
        </p:blipFill>
        <p:spPr>
          <a:xfrm>
            <a:off x="18258142" y="7586041"/>
            <a:ext cx="4866923" cy="405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2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0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0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0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0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2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3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3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3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5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5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4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4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3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4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4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4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4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4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4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5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5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58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21444" t="49254" r="5428" b="31958"/>
          <a:stretch>
            <a:fillRect/>
          </a:stretch>
        </p:blipFill>
        <p:spPr>
          <a:xfrm>
            <a:off x="5210048" y="1814297"/>
            <a:ext cx="17574571" cy="2686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0070.png" descr="IMG_007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110072" y="4496618"/>
            <a:ext cx="10811801" cy="7646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6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6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8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8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7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7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7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92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21444" t="49254" r="5428" b="31958"/>
          <a:stretch>
            <a:fillRect/>
          </a:stretch>
        </p:blipFill>
        <p:spPr>
          <a:xfrm>
            <a:off x="5210048" y="1814297"/>
            <a:ext cx="17574571" cy="2686715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( ٥ ، ٥)"/>
          <p:cNvSpPr txBox="1"/>
          <p:nvPr/>
        </p:nvSpPr>
        <p:spPr>
          <a:xfrm>
            <a:off x="7523859" y="5511013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٥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694" name="ك"/>
          <p:cNvSpPr txBox="1"/>
          <p:nvPr/>
        </p:nvSpPr>
        <p:spPr>
          <a:xfrm>
            <a:off x="9336771" y="5453776"/>
            <a:ext cx="9497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ك</a:t>
            </a:r>
          </a:p>
        </p:txBody>
      </p:sp>
      <p:pic>
        <p:nvPicPr>
          <p:cNvPr id="695" name="IMG_0154.png" descr="IMG_0154.png"/>
          <p:cNvPicPr>
            <a:picLocks noChangeAspect="1"/>
          </p:cNvPicPr>
          <p:nvPr/>
        </p:nvPicPr>
        <p:blipFill>
          <a:blip r:embed="rId31">
            <a:extLst/>
          </a:blip>
          <a:srcRect l="46220" t="0" r="11331" b="49198"/>
          <a:stretch>
            <a:fillRect/>
          </a:stretch>
        </p:blipFill>
        <p:spPr>
          <a:xfrm>
            <a:off x="10993977" y="4501129"/>
            <a:ext cx="6861031" cy="7185335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( ٨ ، ٥)"/>
          <p:cNvSpPr txBox="1"/>
          <p:nvPr/>
        </p:nvSpPr>
        <p:spPr>
          <a:xfrm>
            <a:off x="7523859" y="6746854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697" name="لَ"/>
          <p:cNvSpPr txBox="1"/>
          <p:nvPr/>
        </p:nvSpPr>
        <p:spPr>
          <a:xfrm>
            <a:off x="9336771" y="6689617"/>
            <a:ext cx="9497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لَ</a:t>
            </a:r>
          </a:p>
        </p:txBody>
      </p:sp>
      <p:sp>
        <p:nvSpPr>
          <p:cNvPr id="698" name="( ٥ ، ١)"/>
          <p:cNvSpPr txBox="1"/>
          <p:nvPr/>
        </p:nvSpPr>
        <p:spPr>
          <a:xfrm>
            <a:off x="7533877" y="7982694"/>
            <a:ext cx="1860312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٥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١)</a:t>
            </a:r>
          </a:p>
        </p:txBody>
      </p:sp>
      <p:sp>
        <p:nvSpPr>
          <p:cNvPr id="699" name="مَ"/>
          <p:cNvSpPr txBox="1"/>
          <p:nvPr/>
        </p:nvSpPr>
        <p:spPr>
          <a:xfrm>
            <a:off x="9346788" y="7925458"/>
            <a:ext cx="949728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مَ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0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0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3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0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0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0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3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4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62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60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4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4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5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5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5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5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9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6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63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22345" t="68168" r="4528" b="21871"/>
          <a:stretch>
            <a:fillRect/>
          </a:stretch>
        </p:blipFill>
        <p:spPr>
          <a:xfrm>
            <a:off x="5492947" y="2198506"/>
            <a:ext cx="17574572" cy="142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G_0070.png" descr="IMG_007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110072" y="4496618"/>
            <a:ext cx="10811801" cy="7646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6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6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6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94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92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8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7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8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3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97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22345" t="68168" r="4528" b="21871"/>
          <a:stretch>
            <a:fillRect/>
          </a:stretch>
        </p:blipFill>
        <p:spPr>
          <a:xfrm>
            <a:off x="5492947" y="2198506"/>
            <a:ext cx="17574572" cy="1424429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( ٦ ، ٥)"/>
          <p:cNvSpPr txBox="1"/>
          <p:nvPr/>
        </p:nvSpPr>
        <p:spPr>
          <a:xfrm>
            <a:off x="7643927" y="4946758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٦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799" name="أ"/>
          <p:cNvSpPr txBox="1"/>
          <p:nvPr/>
        </p:nvSpPr>
        <p:spPr>
          <a:xfrm>
            <a:off x="9456839" y="4889521"/>
            <a:ext cx="9497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أ</a:t>
            </a:r>
          </a:p>
        </p:txBody>
      </p:sp>
      <p:sp>
        <p:nvSpPr>
          <p:cNvPr id="800" name="( ٦ ، ١)"/>
          <p:cNvSpPr txBox="1"/>
          <p:nvPr/>
        </p:nvSpPr>
        <p:spPr>
          <a:xfrm>
            <a:off x="7643927" y="6182598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٦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١)</a:t>
            </a:r>
          </a:p>
        </p:txBody>
      </p:sp>
      <p:sp>
        <p:nvSpPr>
          <p:cNvPr id="801" name="بَ"/>
          <p:cNvSpPr txBox="1"/>
          <p:nvPr/>
        </p:nvSpPr>
        <p:spPr>
          <a:xfrm>
            <a:off x="9456839" y="6125361"/>
            <a:ext cx="949727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بَ</a:t>
            </a:r>
          </a:p>
        </p:txBody>
      </p:sp>
      <p:sp>
        <p:nvSpPr>
          <p:cNvPr id="802" name="( ٣ ، ٢)"/>
          <p:cNvSpPr txBox="1"/>
          <p:nvPr/>
        </p:nvSpPr>
        <p:spPr>
          <a:xfrm>
            <a:off x="7653944" y="7418439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٢)</a:t>
            </a:r>
          </a:p>
        </p:txBody>
      </p:sp>
      <p:sp>
        <p:nvSpPr>
          <p:cNvPr id="803" name="جَ"/>
          <p:cNvSpPr txBox="1"/>
          <p:nvPr/>
        </p:nvSpPr>
        <p:spPr>
          <a:xfrm>
            <a:off x="9466856" y="7361202"/>
            <a:ext cx="949728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جَ</a:t>
            </a:r>
          </a:p>
        </p:txBody>
      </p:sp>
      <p:pic>
        <p:nvPicPr>
          <p:cNvPr id="804" name="IMG_0154.png" descr="IMG_0154.png"/>
          <p:cNvPicPr>
            <a:picLocks noChangeAspect="1"/>
          </p:cNvPicPr>
          <p:nvPr/>
        </p:nvPicPr>
        <p:blipFill>
          <a:blip r:embed="rId31">
            <a:extLst/>
          </a:blip>
          <a:srcRect l="45175" t="52804" r="11351" b="0"/>
          <a:stretch>
            <a:fillRect/>
          </a:stretch>
        </p:blipFill>
        <p:spPr>
          <a:xfrm>
            <a:off x="10540784" y="3936194"/>
            <a:ext cx="7799874" cy="7409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0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0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3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1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1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1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3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1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3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4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4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4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4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4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6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6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5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5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5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5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5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5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6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6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68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22345" t="76826" r="4954" b="13906"/>
          <a:stretch>
            <a:fillRect/>
          </a:stretch>
        </p:blipFill>
        <p:spPr>
          <a:xfrm>
            <a:off x="3733997" y="2366036"/>
            <a:ext cx="19333534" cy="1466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7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7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0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9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8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8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8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8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01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22345" t="76826" r="4954" b="13906"/>
          <a:stretch>
            <a:fillRect/>
          </a:stretch>
        </p:blipFill>
        <p:spPr>
          <a:xfrm>
            <a:off x="3733997" y="2366036"/>
            <a:ext cx="19333534" cy="1466470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العددان ٢، ٦ يمثل  كل منهما انعكاسًا للآخر حول محور عمودي"/>
          <p:cNvSpPr txBox="1"/>
          <p:nvPr/>
        </p:nvSpPr>
        <p:spPr>
          <a:xfrm>
            <a:off x="4699906" y="6351669"/>
            <a:ext cx="15516871" cy="10126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العددان </a:t>
            </a:r>
            <a:r>
              <a:rPr sz="6100">
                <a:solidFill>
                  <a:srgbClr val="B92D5D"/>
                </a:solidFill>
              </a:rPr>
              <a:t>٢، ٦ </a:t>
            </a:r>
            <a:r>
              <a:t>يمثل  كل منهما انعكاسًا للآخر حول محور عمودي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0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0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3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1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0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1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1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3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4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4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96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96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5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4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4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5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5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6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6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66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46485" t="86943" r="5677" b="2662"/>
          <a:stretch>
            <a:fillRect/>
          </a:stretch>
        </p:blipFill>
        <p:spPr>
          <a:xfrm>
            <a:off x="8735054" y="2132831"/>
            <a:ext cx="14019911" cy="1812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7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7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9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99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99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8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8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8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8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8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8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9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9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99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46485" t="86943" r="5677" b="2662"/>
          <a:stretch>
            <a:fillRect/>
          </a:stretch>
        </p:blipFill>
        <p:spPr>
          <a:xfrm>
            <a:off x="8735054" y="2132831"/>
            <a:ext cx="14019911" cy="1812661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الدوران يدور الشكل حول نقطة،…"/>
          <p:cNvSpPr txBox="1"/>
          <p:nvPr/>
        </p:nvSpPr>
        <p:spPr>
          <a:xfrm>
            <a:off x="6187785" y="5777136"/>
            <a:ext cx="12379189" cy="17615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الدوران يدور الشكل حول نقطة، </a:t>
            </a:r>
          </a:p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أما في الانعكاس فيتم قلب الشكل حول مستقيم.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0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0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0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0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1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0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10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3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1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105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3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3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4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3" name="تجميع"/>
          <p:cNvGrpSpPr/>
          <p:nvPr/>
        </p:nvGrpSpPr>
        <p:grpSpPr>
          <a:xfrm>
            <a:off x="1283391" y="0"/>
            <a:ext cx="7582932" cy="2335739"/>
            <a:chOff x="0" y="0"/>
            <a:chExt cx="7582931" cy="2335737"/>
          </a:xfrm>
        </p:grpSpPr>
        <p:grpSp>
          <p:nvGrpSpPr>
            <p:cNvPr id="105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8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6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6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66" name="تجميع"/>
          <p:cNvGrpSpPr/>
          <p:nvPr/>
        </p:nvGrpSpPr>
        <p:grpSpPr>
          <a:xfrm>
            <a:off x="2597031" y="2636187"/>
            <a:ext cx="20836691" cy="2254419"/>
            <a:chOff x="0" y="0"/>
            <a:chExt cx="20836690" cy="2254418"/>
          </a:xfrm>
        </p:grpSpPr>
        <p:pic>
          <p:nvPicPr>
            <p:cNvPr id="1064" name="IMG_0147.png" descr="IMG_0147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312" t="59804" r="5183" b="0"/>
            <a:stretch>
              <a:fillRect/>
            </a:stretch>
          </p:blipFill>
          <p:spPr>
            <a:xfrm>
              <a:off x="0" y="0"/>
              <a:ext cx="19950608" cy="2254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5" name="IMG_0096.png" descr="IMG_0096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94207" t="13534" r="951" b="55123"/>
            <a:stretch>
              <a:fillRect/>
            </a:stretch>
          </p:blipFill>
          <p:spPr>
            <a:xfrm>
              <a:off x="19774510" y="91917"/>
              <a:ext cx="1062181" cy="1422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070" name="دوران بزاوية ٩٠° في اتجاه عقارب الساعة حول النقطة (٠ ،٠)"/>
          <p:cNvSpPr txBox="1"/>
          <p:nvPr/>
        </p:nvSpPr>
        <p:spPr>
          <a:xfrm>
            <a:off x="5104853" y="6858000"/>
            <a:ext cx="15169306" cy="97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دوران بزاوية ٩٠° في اتجاه عقارب الساعة حول النقطة (٠ ،٠)</a:t>
            </a:r>
          </a:p>
        </p:txBody>
      </p:sp>
      <p:grpSp>
        <p:nvGrpSpPr>
          <p:cNvPr id="109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108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108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7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107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107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7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7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7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8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7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8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99" name="تجميع"/>
          <p:cNvGrpSpPr/>
          <p:nvPr/>
        </p:nvGrpSpPr>
        <p:grpSpPr>
          <a:xfrm>
            <a:off x="1283391" y="0"/>
            <a:ext cx="7582932" cy="2335739"/>
            <a:chOff x="0" y="0"/>
            <a:chExt cx="7582931" cy="2335737"/>
          </a:xfrm>
        </p:grpSpPr>
        <p:grpSp>
          <p:nvGrpSpPr>
            <p:cNvPr id="1095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4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9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9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02" name="تجميع"/>
          <p:cNvGrpSpPr/>
          <p:nvPr/>
        </p:nvGrpSpPr>
        <p:grpSpPr>
          <a:xfrm>
            <a:off x="2155253" y="2708318"/>
            <a:ext cx="20836690" cy="2254419"/>
            <a:chOff x="0" y="0"/>
            <a:chExt cx="20836690" cy="2254418"/>
          </a:xfrm>
        </p:grpSpPr>
        <p:pic>
          <p:nvPicPr>
            <p:cNvPr id="1100" name="IMG_0147.png" descr="IMG_014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312" t="59804" r="5183" b="0"/>
            <a:stretch>
              <a:fillRect/>
            </a:stretch>
          </p:blipFill>
          <p:spPr>
            <a:xfrm>
              <a:off x="0" y="0"/>
              <a:ext cx="19950608" cy="2254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1" name="IMG_0096.png" descr="IMG_009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94207" t="13534" r="951" b="55123"/>
            <a:stretch>
              <a:fillRect/>
            </a:stretch>
          </p:blipFill>
          <p:spPr>
            <a:xfrm>
              <a:off x="19774510" y="91917"/>
              <a:ext cx="1062181" cy="1422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11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04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2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1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0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15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IMG_0148.jpeg"/>
          <p:cNvGrpSpPr/>
          <p:nvPr/>
        </p:nvGrpSpPr>
        <p:grpSpPr>
          <a:xfrm>
            <a:off x="4303497" y="1003843"/>
            <a:ext cx="9753601" cy="11708210"/>
            <a:chOff x="0" y="0"/>
            <a:chExt cx="9753600" cy="11708209"/>
          </a:xfrm>
        </p:grpSpPr>
        <p:pic>
          <p:nvPicPr>
            <p:cNvPr id="1122" name="IMG_0148.jpeg" descr="IMG_014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60" t="0" r="760" b="0"/>
            <a:stretch>
              <a:fillRect/>
            </a:stretch>
          </p:blipFill>
          <p:spPr>
            <a:xfrm>
              <a:off x="50800" y="50800"/>
              <a:ext cx="9651990" cy="116067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1" name="IMG_0148.jpeg" descr="IMG_014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53600" cy="11708210"/>
            </a:xfrm>
            <a:prstGeom prst="rect">
              <a:avLst/>
            </a:prstGeom>
            <a:effectLst/>
          </p:spPr>
        </p:pic>
      </p:grpSp>
      <p:grpSp>
        <p:nvGrpSpPr>
          <p:cNvPr id="1126" name="IMG_0149.jpeg"/>
          <p:cNvGrpSpPr/>
          <p:nvPr/>
        </p:nvGrpSpPr>
        <p:grpSpPr>
          <a:xfrm>
            <a:off x="13688967" y="362399"/>
            <a:ext cx="1486298" cy="1406526"/>
            <a:chOff x="0" y="0"/>
            <a:chExt cx="1486296" cy="1406525"/>
          </a:xfrm>
        </p:grpSpPr>
        <p:pic>
          <p:nvPicPr>
            <p:cNvPr id="1125" name="IMG_0149.jpeg" descr="IMG_014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5184" r="0" b="5184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4" name="IMG_0149.jpeg" descr="IMG_014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2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3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3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3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3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3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3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3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3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3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4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4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4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5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5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5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4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5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5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5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164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1161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62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6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168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69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74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170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75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76" name="صفحة :"/>
          <p:cNvSpPr txBox="1"/>
          <p:nvPr/>
        </p:nvSpPr>
        <p:spPr>
          <a:xfrm>
            <a:off x="9339644" y="7345967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77" name="من ٧ إلى ٩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٧ إلى ٩</a:t>
            </a:r>
          </a:p>
        </p:txBody>
      </p:sp>
      <p:sp>
        <p:nvSpPr>
          <p:cNvPr id="1178" name="١٠٣"/>
          <p:cNvSpPr txBox="1"/>
          <p:nvPr/>
        </p:nvSpPr>
        <p:spPr>
          <a:xfrm>
            <a:off x="6479343" y="7401916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aphicFrame>
        <p:nvGraphicFramePr>
          <p:cNvPr id="1179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180" name="+ ١٣"/>
          <p:cNvSpPr txBox="1"/>
          <p:nvPr/>
        </p:nvSpPr>
        <p:spPr>
          <a:xfrm>
            <a:off x="5845455" y="651961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+ ١٣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140.png" descr="IMG_0140.png"/>
          <p:cNvPicPr>
            <a:picLocks noChangeAspect="1"/>
          </p:cNvPicPr>
          <p:nvPr/>
        </p:nvPicPr>
        <p:blipFill>
          <a:blip r:embed="rId34">
            <a:extLst/>
          </a:blip>
          <a:srcRect l="0" t="20976" r="2229" b="49999"/>
          <a:stretch>
            <a:fillRect/>
          </a:stretch>
        </p:blipFill>
        <p:spPr>
          <a:xfrm>
            <a:off x="7961177" y="2451642"/>
            <a:ext cx="9534734" cy="3009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140.png" descr="IMG_0140.png"/>
          <p:cNvPicPr>
            <a:picLocks noChangeAspect="1"/>
          </p:cNvPicPr>
          <p:nvPr/>
        </p:nvPicPr>
        <p:blipFill>
          <a:blip r:embed="rId34">
            <a:extLst/>
          </a:blip>
          <a:srcRect l="65088" t="76166" r="2722" b="5361"/>
          <a:stretch>
            <a:fillRect/>
          </a:stretch>
        </p:blipFill>
        <p:spPr>
          <a:xfrm>
            <a:off x="13850452" y="7277581"/>
            <a:ext cx="3818397" cy="232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6617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5510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2" name="IMG_0132.jpeg" descr="IMG_0132.jpeg"/>
          <p:cNvPicPr>
            <a:picLocks noChangeAspect="1"/>
          </p:cNvPicPr>
          <p:nvPr/>
        </p:nvPicPr>
        <p:blipFill>
          <a:blip r:embed="rId12">
            <a:extLst/>
          </a:blip>
          <a:srcRect l="4036" t="15161" r="65678" b="0"/>
          <a:stretch>
            <a:fillRect/>
          </a:stretch>
        </p:blipFill>
        <p:spPr>
          <a:xfrm>
            <a:off x="4699906" y="4192162"/>
            <a:ext cx="4706565" cy="4872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82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80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78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7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9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3" name="IMG_0141.png" descr="IMG_0141.png"/>
          <p:cNvPicPr>
            <a:picLocks noChangeAspect="1"/>
          </p:cNvPicPr>
          <p:nvPr/>
        </p:nvPicPr>
        <p:blipFill>
          <a:blip r:embed="rId32">
            <a:extLst/>
          </a:blip>
          <a:srcRect l="51375" t="37163" r="6239" b="20708"/>
          <a:stretch>
            <a:fillRect/>
          </a:stretch>
        </p:blipFill>
        <p:spPr>
          <a:xfrm>
            <a:off x="9698310" y="3954037"/>
            <a:ext cx="12512211" cy="4596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8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96" name="IMG_0142.png" descr="IMG_0142.png"/>
          <p:cNvPicPr>
            <a:picLocks noChangeAspect="1"/>
          </p:cNvPicPr>
          <p:nvPr/>
        </p:nvPicPr>
        <p:blipFill>
          <a:blip r:embed="rId11">
            <a:extLst/>
          </a:blip>
          <a:srcRect l="10189" t="34815" r="3470" b="9017"/>
          <a:stretch>
            <a:fillRect/>
          </a:stretch>
        </p:blipFill>
        <p:spPr>
          <a:xfrm>
            <a:off x="3371898" y="6371023"/>
            <a:ext cx="16804938" cy="4906703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  <p:grpSp>
        <p:nvGrpSpPr>
          <p:cNvPr id="416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7" name="IMG_0142.png" descr="IMG_0142.png"/>
          <p:cNvPicPr>
            <a:picLocks noChangeAspect="1"/>
          </p:cNvPicPr>
          <p:nvPr/>
        </p:nvPicPr>
        <p:blipFill>
          <a:blip r:embed="rId11">
            <a:extLst/>
          </a:blip>
          <a:srcRect l="83518" t="20730" r="3470" b="66239"/>
          <a:stretch>
            <a:fillRect/>
          </a:stretch>
        </p:blipFill>
        <p:spPr>
          <a:xfrm>
            <a:off x="18247121" y="4424166"/>
            <a:ext cx="3459054" cy="1554814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  <p:pic>
        <p:nvPicPr>
          <p:cNvPr id="418" name="IMG_0142.png" descr="IMG_0142.png"/>
          <p:cNvPicPr>
            <a:picLocks noChangeAspect="1"/>
          </p:cNvPicPr>
          <p:nvPr/>
        </p:nvPicPr>
        <p:blipFill>
          <a:blip r:embed="rId11">
            <a:extLst/>
          </a:blip>
          <a:srcRect l="48302" t="0" r="0" b="84279"/>
          <a:stretch>
            <a:fillRect/>
          </a:stretch>
        </p:blipFill>
        <p:spPr>
          <a:xfrm>
            <a:off x="9993625" y="1989816"/>
            <a:ext cx="11874573" cy="162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24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نشاط عمل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نشاط عملي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33428" r="5307" b="33428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31" name="IMG_0118.png" descr="IMG_0118.png"/>
          <p:cNvPicPr>
            <a:picLocks noChangeAspect="1"/>
          </p:cNvPicPr>
          <p:nvPr/>
        </p:nvPicPr>
        <p:blipFill>
          <a:blip r:embed="rId11">
            <a:extLst/>
          </a:blip>
          <a:srcRect l="84811" t="22307" r="6172" b="65542"/>
          <a:stretch>
            <a:fillRect/>
          </a:stretch>
        </p:blipFill>
        <p:spPr>
          <a:xfrm>
            <a:off x="4533714" y="1522847"/>
            <a:ext cx="1371169" cy="13711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4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4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2" name="IMG_0143.png" descr="IMG_0143.png"/>
          <p:cNvPicPr>
            <a:picLocks noChangeAspect="1"/>
          </p:cNvPicPr>
          <p:nvPr/>
        </p:nvPicPr>
        <p:blipFill>
          <a:blip r:embed="rId31">
            <a:extLst/>
          </a:blip>
          <a:srcRect l="0" t="16951" r="8362" b="0"/>
          <a:stretch>
            <a:fillRect/>
          </a:stretch>
        </p:blipFill>
        <p:spPr>
          <a:xfrm>
            <a:off x="3996950" y="2028428"/>
            <a:ext cx="17385209" cy="965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0144.png" descr="IMG_0144.png"/>
          <p:cNvPicPr>
            <a:picLocks noChangeAspect="1"/>
          </p:cNvPicPr>
          <p:nvPr/>
        </p:nvPicPr>
        <p:blipFill>
          <a:blip r:embed="rId32">
            <a:extLst/>
          </a:blip>
          <a:srcRect l="7192" t="0" r="7192" b="0"/>
          <a:stretch>
            <a:fillRect/>
          </a:stretch>
        </p:blipFill>
        <p:spPr>
          <a:xfrm>
            <a:off x="2691338" y="10473056"/>
            <a:ext cx="9160046" cy="2033228"/>
          </a:xfrm>
          <a:prstGeom prst="rect">
            <a:avLst/>
          </a:prstGeom>
          <a:ln w="38100">
            <a:solidFill>
              <a:schemeClr val="accent3">
                <a:satOff val="-31841"/>
                <a:lumOff val="-12392"/>
              </a:schemeClr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1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0" name="مثال"/>
              <p:cNvSpPr txBox="1"/>
              <p:nvPr/>
            </p:nvSpPr>
            <p:spPr>
              <a:xfrm>
                <a:off x="495245" y="24864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 </a:t>
                </a:r>
              </a:p>
            </p:txBody>
          </p:sp>
        </p:grpSp>
        <p:grpSp>
          <p:nvGrpSpPr>
            <p:cNvPr id="46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8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8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7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6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6" name="IMG_0145.png" descr="IMG_0145.png"/>
          <p:cNvPicPr>
            <a:picLocks noChangeAspect="1"/>
          </p:cNvPicPr>
          <p:nvPr/>
        </p:nvPicPr>
        <p:blipFill>
          <a:blip r:embed="rId30">
            <a:extLst/>
          </a:blip>
          <a:srcRect l="8806" t="10560" r="24774" b="0"/>
          <a:stretch>
            <a:fillRect/>
          </a:stretch>
        </p:blipFill>
        <p:spPr>
          <a:xfrm>
            <a:off x="6598466" y="2114472"/>
            <a:ext cx="12182043" cy="1037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0145.png" descr="IMG_0145.png"/>
          <p:cNvPicPr>
            <a:picLocks noChangeAspect="1"/>
          </p:cNvPicPr>
          <p:nvPr/>
        </p:nvPicPr>
        <p:blipFill>
          <a:blip r:embed="rId30">
            <a:extLst/>
          </a:blip>
          <a:srcRect l="41527" t="1747" r="45053" b="90229"/>
          <a:stretch>
            <a:fillRect/>
          </a:stretch>
        </p:blipFill>
        <p:spPr>
          <a:xfrm>
            <a:off x="18648797" y="1263932"/>
            <a:ext cx="4063872" cy="1536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49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8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1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49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49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49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49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2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2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2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2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2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5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4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4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3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3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3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3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3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4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1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36415" t="4065" r="4776" b="58798"/>
          <a:stretch>
            <a:fillRect/>
          </a:stretch>
        </p:blipFill>
        <p:spPr>
          <a:xfrm>
            <a:off x="11013915" y="1845846"/>
            <a:ext cx="12419881" cy="466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G_0146.png" descr="IMG_0146.png"/>
          <p:cNvPicPr>
            <a:picLocks noChangeAspect="1"/>
          </p:cNvPicPr>
          <p:nvPr/>
        </p:nvPicPr>
        <p:blipFill>
          <a:blip r:embed="rId31">
            <a:extLst/>
          </a:blip>
          <a:srcRect l="3286" t="0" r="66708" b="54398"/>
          <a:stretch>
            <a:fillRect/>
          </a:stretch>
        </p:blipFill>
        <p:spPr>
          <a:xfrm>
            <a:off x="6833580" y="3885876"/>
            <a:ext cx="8786357" cy="7946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5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8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8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6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6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7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5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65446" t="21284" r="4776" b="69607"/>
          <a:stretch>
            <a:fillRect/>
          </a:stretch>
        </p:blipFill>
        <p:spPr>
          <a:xfrm>
            <a:off x="15631035" y="2535756"/>
            <a:ext cx="7559255" cy="1375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0146.png" descr="IMG_0146.png"/>
          <p:cNvPicPr>
            <a:picLocks noChangeAspect="1"/>
          </p:cNvPicPr>
          <p:nvPr/>
        </p:nvPicPr>
        <p:blipFill>
          <a:blip r:embed="rId30">
            <a:extLst/>
          </a:blip>
          <a:srcRect l="57165" t="31232" r="5392" b="60470"/>
          <a:stretch>
            <a:fillRect/>
          </a:stretch>
        </p:blipFill>
        <p:spPr>
          <a:xfrm>
            <a:off x="2994824" y="2535756"/>
            <a:ext cx="9504974" cy="125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0153.png" descr="IMG_0153.png"/>
          <p:cNvPicPr>
            <a:picLocks noChangeAspect="1"/>
          </p:cNvPicPr>
          <p:nvPr/>
        </p:nvPicPr>
        <p:blipFill>
          <a:blip r:embed="rId31">
            <a:extLst/>
          </a:blip>
          <a:srcRect l="47242" t="0" r="9996" b="47900"/>
          <a:stretch>
            <a:fillRect/>
          </a:stretch>
        </p:blipFill>
        <p:spPr>
          <a:xfrm>
            <a:off x="17010260" y="3223739"/>
            <a:ext cx="6057148" cy="660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0153.png" descr="IMG_0153.png"/>
          <p:cNvPicPr>
            <a:picLocks noChangeAspect="1"/>
          </p:cNvPicPr>
          <p:nvPr/>
        </p:nvPicPr>
        <p:blipFill>
          <a:blip r:embed="rId31">
            <a:extLst/>
          </a:blip>
          <a:srcRect l="45714" t="53675" r="9989" b="0"/>
          <a:stretch>
            <a:fillRect/>
          </a:stretch>
        </p:blipFill>
        <p:spPr>
          <a:xfrm>
            <a:off x="5158360" y="3789088"/>
            <a:ext cx="6329211" cy="5927217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( ١ ، ٢ )"/>
          <p:cNvSpPr txBox="1"/>
          <p:nvPr/>
        </p:nvSpPr>
        <p:spPr>
          <a:xfrm>
            <a:off x="15012132" y="4542639"/>
            <a:ext cx="1998128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١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٢ )</a:t>
            </a:r>
          </a:p>
        </p:txBody>
      </p:sp>
      <p:sp>
        <p:nvSpPr>
          <p:cNvPr id="590" name="( ١ ، ٤ )"/>
          <p:cNvSpPr txBox="1"/>
          <p:nvPr/>
        </p:nvSpPr>
        <p:spPr>
          <a:xfrm>
            <a:off x="15012132" y="5558290"/>
            <a:ext cx="1998128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١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 )</a:t>
            </a:r>
          </a:p>
        </p:txBody>
      </p:sp>
      <p:sp>
        <p:nvSpPr>
          <p:cNvPr id="591" name="( ٤ ، ٤ )"/>
          <p:cNvSpPr txBox="1"/>
          <p:nvPr/>
        </p:nvSpPr>
        <p:spPr>
          <a:xfrm>
            <a:off x="15012132" y="6573942"/>
            <a:ext cx="1998128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 )</a:t>
            </a:r>
          </a:p>
        </p:txBody>
      </p:sp>
      <p:sp>
        <p:nvSpPr>
          <p:cNvPr id="592" name="( ٤ ، ٤ )"/>
          <p:cNvSpPr txBox="1"/>
          <p:nvPr/>
        </p:nvSpPr>
        <p:spPr>
          <a:xfrm>
            <a:off x="3493208" y="4542639"/>
            <a:ext cx="1998127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 )</a:t>
            </a:r>
          </a:p>
        </p:txBody>
      </p:sp>
      <p:sp>
        <p:nvSpPr>
          <p:cNvPr id="593" name="( ٢ ، ٧ )"/>
          <p:cNvSpPr txBox="1"/>
          <p:nvPr/>
        </p:nvSpPr>
        <p:spPr>
          <a:xfrm>
            <a:off x="3493208" y="5611382"/>
            <a:ext cx="1998127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٢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 )</a:t>
            </a:r>
          </a:p>
        </p:txBody>
      </p:sp>
      <p:sp>
        <p:nvSpPr>
          <p:cNvPr id="594" name="( ٤ ، ٧ )"/>
          <p:cNvSpPr txBox="1"/>
          <p:nvPr/>
        </p:nvSpPr>
        <p:spPr>
          <a:xfrm>
            <a:off x="3493208" y="6680126"/>
            <a:ext cx="1998127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