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2" r:id="rId6"/>
    <p:sldId id="263" r:id="rId7"/>
    <p:sldId id="265" r:id="rId8"/>
    <p:sldId id="266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1B54E0B-A817-46FE-8F05-DDFAF1A800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AC219BA-7FC3-44D0-954E-6E10A7D207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891CB09-66EB-4986-BBCC-6A8E61B92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8BC7-3073-4B71-811B-6B9BA9012E38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22DBC42-E517-4793-9FD5-F2C48062B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9325BF1-7361-42A0-B213-19652D368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9B2D-E600-4923-B1BF-3C31CC1DF0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885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56FBB3-3DB4-4515-9BAE-38C065D6E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24B8846-0FC6-4A40-97CB-383DA94E8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033EB82-901B-4D4B-A25D-FF2116F4B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8BC7-3073-4B71-811B-6B9BA9012E38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60A1F8-F09A-4457-8574-A64DC6232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B4D240D-9E5B-4769-80E2-DBF65803A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9B2D-E600-4923-B1BF-3C31CC1DF0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919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604DC28-F747-4A62-8B53-897A963E7C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4BEBA56-8FEC-4A09-AC5C-A334FD729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16A208-1853-4CDA-B2B5-20FB7E2DA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8BC7-3073-4B71-811B-6B9BA9012E38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4AD3737-4274-45B2-9D20-3FA784DE9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9E1AF45-72F0-49E1-ACB0-C18CF45D2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9B2D-E600-4923-B1BF-3C31CC1DF0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220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B342BE0-8D0C-444D-97F3-EDFE1B24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8001316-FC6A-4C0E-9D78-6453F42C0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F75C02-5975-4B26-80CA-3779BA7D1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8BC7-3073-4B71-811B-6B9BA9012E38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2BADDEF-DC20-41D0-9F5B-09E497323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75F47A8-214D-465E-8824-52C6381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9B2D-E600-4923-B1BF-3C31CC1DF0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9753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2DBF97-3C04-4948-80E7-24B4300F0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4D191DD-2360-411C-84CF-EBE439FB7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8E4301-599B-4020-9DAC-59AF7F9C0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8BC7-3073-4B71-811B-6B9BA9012E38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DB5654D-0A70-4873-9598-4FD043667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9FEF01B-A8BA-47D1-B9CC-A5D1B4838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9B2D-E600-4923-B1BF-3C31CC1DF0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366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C496C4-B05F-48FE-9F80-AA7116286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D8C9BF9-44A4-4A46-88D4-DAAE6C54C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E3854CE-6432-4FFA-B2B6-310ED6C70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C2EF9F6-CD61-4AAB-9888-9F826695C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8BC7-3073-4B71-811B-6B9BA9012E38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4A8A4B4-145D-41DC-866D-AC8D83BD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9272FAF-AF01-4977-B6B5-9F027A36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9B2D-E600-4923-B1BF-3C31CC1DF0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7934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082FE1-544E-4C34-8723-110BCBF2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37A3084-25AB-464C-8E31-B4A0D6F1A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53663C0-EAFD-4C7E-8A0A-C34930E4CA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98F60C0-B051-409D-91E4-4DA1284D9F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ED69D09-770C-4D4F-A9DB-91EB6B1542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0E16EE1-7846-442D-BF19-1EB33A736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8BC7-3073-4B71-811B-6B9BA9012E38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1B731BE3-81B9-4AF9-9C72-7295C5C5E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81CFA67-8BED-400C-AF5E-8C4C65057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9B2D-E600-4923-B1BF-3C31CC1DF0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3797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D66CBF-6720-4F96-AC3E-7C502981E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577F04E-1740-4171-970A-864755C43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8BC7-3073-4B71-811B-6B9BA9012E38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662E8BB-34C5-4FD2-A21F-BEB1254A0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7220992-3326-43FB-8818-50CF04DA9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9B2D-E600-4923-B1BF-3C31CC1DF0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012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E3FB0D8-D2BB-42F2-BEFF-360FC9AB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8BC7-3073-4B71-811B-6B9BA9012E38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68498B5-1B03-41EA-944E-90B862B3D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FBE58FE-696C-4A5C-836F-A37FAB045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9B2D-E600-4923-B1BF-3C31CC1DF0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261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47A0FF-C89F-4CB2-BE0F-D5BA1F1D7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236C30B-64AE-49B1-BEF3-562F4A649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F97FDE8-1D78-4A87-8003-4C8AB32D7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894539A-79AC-4FCF-95B5-16566C53B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8BC7-3073-4B71-811B-6B9BA9012E38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9664E32-1BC7-4480-A7D1-108C3550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21CC976-1DD0-4C2C-94CE-818197116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9B2D-E600-4923-B1BF-3C31CC1DF0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2119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2C5062-8A57-4DC9-B47B-240ED2022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E5FF1BF-7DDE-4B7C-BB56-9C431D1903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AF6BF14-CD43-446F-B6CD-36C2DF88E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300187D-B5C0-4426-A04B-D44B8F2EF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08BC7-3073-4B71-811B-6B9BA9012E38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B1C3826-FDFE-4AEE-88EA-44FC31508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8AE24EB-548B-4C64-B7EB-8A725CCE0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09B2D-E600-4923-B1BF-3C31CC1DF0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2982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3A5E11A-661F-4DD8-9A6E-2EA3C0BC0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57B4E51-2C07-44FE-9887-3BDB662E0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C119058-17E3-483D-871A-8F2660DE8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08BC7-3073-4B71-811B-6B9BA9012E38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AC7458C-D7C6-4AE3-9F2E-B51EDC7C8E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2BF16A9-C7B3-4984-87B1-81F1A3220A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09B2D-E600-4923-B1BF-3C31CC1DF09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601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6095999" y="1586279"/>
            <a:ext cx="315474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5844777" y="1586279"/>
            <a:ext cx="3555984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4 - 8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الضرب في الصفر وفي الواحد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367713" y="1800226"/>
            <a:ext cx="2433055" cy="2964655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r>
              <a:rPr lang="ar-SA" dirty="0"/>
              <a:t>أجد ناتج الضرب في الصفر </a:t>
            </a:r>
          </a:p>
          <a:p>
            <a:pPr algn="ctr"/>
            <a:r>
              <a:rPr lang="ar-SA" dirty="0"/>
              <a:t>وفي الواحد </a:t>
            </a:r>
          </a:p>
          <a:p>
            <a:pPr algn="ctr"/>
            <a:endParaRPr lang="ar-SA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خاصية العنصر المحايد</a:t>
            </a:r>
          </a:p>
          <a:p>
            <a:pPr algn="ctr"/>
            <a:r>
              <a:rPr lang="ar-SA" dirty="0"/>
              <a:t>خاصية الضرب في الصفر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69DBFC3B-747D-429B-AC9F-169489720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25" y="1632347"/>
            <a:ext cx="5503069" cy="3411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>
            <a:extLst>
              <a:ext uri="{FF2B5EF4-FFF2-40B4-BE49-F238E27FC236}">
                <a16:creationId xmlns:a16="http://schemas.microsoft.com/office/drawing/2014/main" id="{BCE8EEE7-7EC2-4097-85DE-8BDF844D63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9368" y="1645443"/>
            <a:ext cx="409576" cy="380999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243118F-F7BC-47AB-8B6B-52A704BD5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8013" y="754856"/>
            <a:ext cx="3793330" cy="4476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14A19C97-19B8-40CA-B4E5-DAA852DC70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9163" y="1564480"/>
            <a:ext cx="5105399" cy="275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129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AC6BBF5B-6FFC-496A-88DE-000C9D219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4280" y="873919"/>
            <a:ext cx="4943475" cy="8382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508C0BCE-79AE-42A6-924C-07C002C50B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3882" y="2355056"/>
            <a:ext cx="4438650" cy="250507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A6441A8A-34B7-4ED8-B8A1-5B3D0D9E5C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5269" y="1799034"/>
            <a:ext cx="2964656" cy="419100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4AEA258B-0472-46C2-AC26-40AE76ACA9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90409" y="2459831"/>
            <a:ext cx="3810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925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>
            <a:extLst>
              <a:ext uri="{FF2B5EF4-FFF2-40B4-BE49-F238E27FC236}">
                <a16:creationId xmlns:a16="http://schemas.microsoft.com/office/drawing/2014/main" id="{7F725010-A6D1-44AD-9924-BE173171A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396B7B73-76AD-46C1-A1CC-0D72F31812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1974" y="1435893"/>
            <a:ext cx="7984330" cy="1116807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12530FC-2633-4FBF-9FC6-8155495953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7331" y="3338512"/>
            <a:ext cx="4019550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273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AFBC23B1-811D-4AE6-9168-22717366C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828796"/>
            <a:ext cx="1743076" cy="401092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F725740-18F3-4CE5-94ED-F8F52ABD4E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0325" y="1502568"/>
            <a:ext cx="8151018" cy="220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5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E6F6E070-2EE5-4A68-842E-3C48F6332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6493" y="833437"/>
            <a:ext cx="8439150" cy="153352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9BA0A378-4671-4E5E-9C63-2257A26836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0418" y="3595688"/>
            <a:ext cx="7515225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492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F768E23B-3D8F-4809-89C2-57C915C1F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9856" y="876299"/>
            <a:ext cx="8315325" cy="9620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1968F669-ADE8-4103-8134-48A9BBDE20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9856" y="3043237"/>
            <a:ext cx="8177212" cy="168592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C40A354-016A-4F00-ABBF-DAF33765D6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5280" y="2226468"/>
            <a:ext cx="2871788" cy="62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03217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</Words>
  <Application>Microsoft Office PowerPoint</Application>
  <PresentationFormat>شاشة عريضة</PresentationFormat>
  <Paragraphs>13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2021-12-03T00:45:07Z</dcterms:created>
  <dcterms:modified xsi:type="dcterms:W3CDTF">2021-12-03T00:58:40Z</dcterms:modified>
</cp:coreProperties>
</file>