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FAD7DC-2EAD-4AE7-B73A-D746E9321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50DF3BD-4825-4815-AB7F-DF8BE27AC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804BC7-4F6D-45DB-8C4F-075E92A87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158089-C0D5-4338-B890-E6722F16C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5A6B52-5F61-4670-ADB9-C805135D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553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1357B-43EF-4539-A768-828375EB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72D89-665E-4C84-B57C-A3DCC039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D1B783-579B-4274-8967-59FA2662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C6B85B-8E45-49EF-934C-18691758B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BF9CD8-1691-4CA3-A573-A5C1F90F2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974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3841C95-03F5-4DDC-9F7F-32D710CE68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FA30231-E47E-42C1-AC4F-781E2A78D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DD8139-1422-42D3-98EC-22D66916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DBDCCC-B877-4670-8D28-7BF48927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E6ECF9-CEDA-474D-85BA-31DA5856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142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652EABC-98FC-4DC5-B589-B98D4B4FD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D76D505-DA34-4476-BBF9-1F5C555E2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E8CBF0-3ED4-4394-9331-4E844B9F2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FE9AF8-D107-4074-B016-1D11287F6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E33DBB-8359-4362-BDAA-2DDBCDBCF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631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8A27B2-57A7-4A18-A13C-41A954BD2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0AB123E-88D3-417E-997F-6668FA8A2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3C3C3BE-3FD1-43D6-9529-D2F30F581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EC8E2E-02FE-4672-A76C-578867BC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A3BB87-05EC-4108-8435-AE9FF1E38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604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381C02-74FD-4444-A483-A71ADB33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072410-043C-465E-BF9B-7D78F1B04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23DA2C9-CB2E-44DA-ABBE-01958C8BD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190D19A-78BA-472E-80E7-A4F059EEC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4928557-4E63-4F15-893C-3B900714F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197BCC6-2B5A-4946-BC7B-054D2E95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182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DA4F7D-3BB3-4A63-8168-532859398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9992903-B8DE-4121-A0E7-D948D744F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D8865E7-636E-4AAB-BFA6-57C5FE201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B547AF7-FD1E-402A-AA1F-427314468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916D408-82D3-4A90-AA31-662F6B1DB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5AE423F-F1B8-4CDB-B8A5-0848874E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324B45F-756E-4A9E-99AF-97F14992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676A21E-DF4A-4A25-B9F8-3263D7F5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293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B16BC5-5F4C-4ED5-8F84-5FECD339E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C3F518B-16D3-403B-87A2-E8260AF9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05A5DC5-40DF-4CDE-9108-4902BD76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84AD8E0-81A5-4A00-9C17-DC8191A4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551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E77589E-C4C9-4B85-B481-5BFEED54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B0C874C-A878-40E3-9CE4-328F3E49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75BD502-678E-44FE-9234-544FF116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554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B67798-EFE1-4A56-B1B0-244136822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CC4479-3E21-4427-BE52-033D322C4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4464C08-4B23-4EFE-9F88-E98AFD723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E03193D-E955-478D-91B4-86158057F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0F027F-2FC5-4F3B-8A5F-F01CFE61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D4F143E-F94C-4D67-B0BE-B6965DFB8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870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CEC8BA-8BD3-4925-A454-4B8AD9CF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A685CB8-F6C2-4224-9B33-0E4D9FB2C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5DD77D6-1888-40E3-A3A4-CF6FB120F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EB92E18-DD01-47E2-BCEF-788FAA674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F1F1C1D-ADED-4FC8-A283-AEFA6DAB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9533232-F763-49B6-BBC0-CE7DA71E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038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1231E0A-1ABE-4D59-AB90-1D288123B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A579679-89D2-4B80-A285-E6D5DCAF2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DDBB21A-ACAE-47F8-BC2F-DF9042E7A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13B8-24DC-4CE8-9797-A53474DC2F7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EE80118-9675-44EA-9F9F-9481269BC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2FC5E3-07B8-4E4F-A48E-A518923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1D8F8-281E-4D69-BE87-67E38DFF96B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288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5C2B6DA-9801-4EAD-B95B-9421EBA61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36656" y="866775"/>
            <a:ext cx="3333750" cy="1009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E0D4F4F-1BD1-4A6D-BB4F-1A56B2E391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5162" y="1997867"/>
            <a:ext cx="4048125" cy="2195513"/>
          </a:xfrm>
          <a:prstGeom prst="rect">
            <a:avLst/>
          </a:prstGeom>
        </p:spPr>
      </p:pic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A55323A5-7F80-45D9-B717-B4DA64E3BF67}"/>
              </a:ext>
            </a:extLst>
          </p:cNvPr>
          <p:cNvCxnSpPr>
            <a:cxnSpLocks/>
          </p:cNvCxnSpPr>
          <p:nvPr/>
        </p:nvCxnSpPr>
        <p:spPr>
          <a:xfrm flipH="1">
            <a:off x="6646069" y="866775"/>
            <a:ext cx="1" cy="4776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صورة 11">
            <a:extLst>
              <a:ext uri="{FF2B5EF4-FFF2-40B4-BE49-F238E27FC236}">
                <a16:creationId xmlns:a16="http://schemas.microsoft.com/office/drawing/2014/main" id="{CF167A78-3DE9-430C-9BA4-4B79CFEBFB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3194" y="804862"/>
            <a:ext cx="3583783" cy="301942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847F2256-882D-4757-BC82-60EFD7FA04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0852" y="4264819"/>
            <a:ext cx="3286125" cy="62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2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A55323A5-7F80-45D9-B717-B4DA64E3BF67}"/>
              </a:ext>
            </a:extLst>
          </p:cNvPr>
          <p:cNvCxnSpPr>
            <a:cxnSpLocks/>
          </p:cNvCxnSpPr>
          <p:nvPr/>
        </p:nvCxnSpPr>
        <p:spPr>
          <a:xfrm flipH="1">
            <a:off x="6646069" y="866775"/>
            <a:ext cx="1" cy="4776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6111238D-5457-409F-8B87-D45F87DAE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781" y="866775"/>
            <a:ext cx="3548063" cy="13716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02F3DBEF-0EB4-4494-B6CA-768ED301D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482" y="2826544"/>
            <a:ext cx="3602830" cy="881062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92CC1A6D-552B-43F7-AC79-D8C4985449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1827" y="952499"/>
            <a:ext cx="3919535" cy="1140619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838C4FDC-6B1B-453D-BF44-0F596F24E2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8487" y="2643187"/>
            <a:ext cx="395287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8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A55323A5-7F80-45D9-B717-B4DA64E3BF67}"/>
              </a:ext>
            </a:extLst>
          </p:cNvPr>
          <p:cNvCxnSpPr>
            <a:cxnSpLocks/>
          </p:cNvCxnSpPr>
          <p:nvPr/>
        </p:nvCxnSpPr>
        <p:spPr>
          <a:xfrm flipH="1">
            <a:off x="6646069" y="866775"/>
            <a:ext cx="1" cy="4776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E3BC180F-8578-4E50-906D-C57DFDA11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613" y="859631"/>
            <a:ext cx="4210050" cy="209788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96EF9F4-39B8-4BCE-B53D-96E539F4B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172" y="866775"/>
            <a:ext cx="4048125" cy="14001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0A374573-8F75-4383-9C62-351B535B17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0265" y="3650457"/>
            <a:ext cx="4243386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47741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شاشة عريضة</PresentationFormat>
  <Paragraphs>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2021-12-03T01:28:52Z</dcterms:created>
  <dcterms:modified xsi:type="dcterms:W3CDTF">2021-12-03T01:36:01Z</dcterms:modified>
</cp:coreProperties>
</file>