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55BE04-E3D6-419F-8A9F-C35C8D3C0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817F7FD-4107-4A2C-BDA9-729B75579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19A61E-E457-46D0-B10C-479994714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8BD24F-4F04-4A21-B8B2-4FD6987C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3CBDA9-80D3-43DB-A5A7-6023E0C2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675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6104CF-CEFB-4BC2-B3D4-2EF9B9C06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5EFA4A1-65FF-4AE2-89EB-1C3BFA893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C5AFE0-FE6F-429C-8D6E-B00B10DD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2F7076D-1797-471C-9D58-83FA1068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ACBF04-28A3-4848-A0B3-3AF35E8F3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286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2900E42-B893-499C-8498-C0E5763A6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20D3025-68C1-4B39-80AD-D7710C9AF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04FE24-9FC0-46D5-AAA6-17EA07265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5D30EA-B4D9-403C-A8B3-4053C345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7F8D04-8408-4A64-B6B3-2B98FFE3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732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A00166-94CF-46A5-A6BF-DFBCF21A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EEE9AE7-CB66-4C6A-B580-C8CCB83CC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A6B553-DF81-4267-A5BA-939970411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A2D78D-A4C4-4D5D-859C-9522EAFD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30898C-4DD3-4CB6-8E4C-1B18ADE1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4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726CC4-3DB2-4760-BF89-3B9E4FCFC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7CBCCE3-DA0F-4089-8E45-81F9F6BED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CEA523-7B2E-42D1-B05C-9512024B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D54DB4-E084-4CB0-B9BA-C7AEFF02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57DE43-BDD6-43EC-B367-2CCDE759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672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FEAF2C-17FB-4529-BE7F-8BF34EEA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5EECA94-BA8B-4DD9-B33C-4E3F7573A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E408D6-319D-4972-8DC9-3A46027D3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EBA84E0-801E-4375-8154-94208AF9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0DE033C-F97D-496D-BF5A-1AC30EA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CA7EA6-5E7C-449C-BDFE-D261768F9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544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852A90-8995-42AA-AEA0-6167EAAC0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078AFDA-364D-4ACF-9223-CB2225CC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1CAC899-BA9A-4856-B2E1-71BA0AF0B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3135AF3-7C2B-47F5-9EC5-63BF2D1C0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C098618-49E4-4F25-B70B-CE40C7845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F278025-BA5C-48D0-9B7E-5A6085391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E438977-21B2-45E0-BCE6-E803EEB5F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AED40C7-0433-4916-8EB9-22CBBB67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231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11DB75-1650-4798-8CA2-98900015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BA43F4B-8C2B-466D-8DF4-1347488C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D0ABB91-8465-463A-9344-E3CC04F3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F23EE75-8690-4422-AFE7-6DBB4D46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24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9B6697-0F37-462E-8D18-AB3FEF4B1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9372A38-0F01-4610-8BC8-5571A05D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13DEA5A-E561-4A86-BF5E-782D59E9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007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BE21E1-A036-4590-A764-879BF57F8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D1788FC-8935-4DCB-BE86-F4A774C63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AAC82C7-7B34-439C-A09B-9084A1328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CA6FA78-F68D-4337-9C25-2D9BEE17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9E281A-BC97-4CD7-8835-863A5D22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7F5968-58FE-42C7-83AC-F9AF4AB11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096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949D6E-1A74-4137-8A02-04C1FBE75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DED02F9-FDBB-4704-A283-C38FB34A1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2097527-A152-4204-AB20-8461B48B8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20C0B68-114A-4DEB-B4A0-11FADF76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A37DD7E-3E7E-4B5A-A771-FC1CC65E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CCADFB-2A8F-4993-A808-84F20BD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084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5333F58-AF84-4D08-AB1A-E7BCEE7D4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6B359BE-1CD7-47D9-BDB5-B1F7B4717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D69569-AD34-413F-A4D6-54CA51E74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44DA8-BCEA-4512-BF57-4F7AFDFF7BA9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5E5589-F8E9-487F-98D3-3C96F1FDE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FCBD22-7DFE-4054-A243-F4D0EB76F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15D49-21FB-4C55-9E72-496E9F7D2B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993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جمع العشرات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حقائق الجمع لأجمع العشرات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07374BC-2F88-4F7E-B644-B086C5269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712" y="1914525"/>
            <a:ext cx="7043738" cy="323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4148E083-8965-4A09-BF39-EBCB8D036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025" y="2343149"/>
            <a:ext cx="8886824" cy="2882153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836144F-07B1-4B84-871C-FD2126E16E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7457" y="2523856"/>
            <a:ext cx="8934450" cy="277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2622DF4-8DD9-4CDB-B54A-71204D47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E0333F2-A025-46D6-89C3-E8AFDA537B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423272"/>
            <a:ext cx="884872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2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2622DF4-8DD9-4CDB-B54A-71204D47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EA33D19-DF37-47D2-934B-A593975D7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550" y="2583656"/>
            <a:ext cx="9115425" cy="260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8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2622DF4-8DD9-4CDB-B54A-71204D47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D530AC8-8D32-4EF8-BC4E-961D643A06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1756" y="2416063"/>
            <a:ext cx="8787715" cy="306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5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4FC290-B485-4749-BD8E-7AA162D36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4681" y="2497932"/>
            <a:ext cx="8642167" cy="238839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FD7351D-BC44-4A24-8DFC-8541C4422C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9336" y="1911130"/>
            <a:ext cx="2907506" cy="4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236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2021-11-18T13:22:13Z</dcterms:created>
  <dcterms:modified xsi:type="dcterms:W3CDTF">2021-11-18T13:30:48Z</dcterms:modified>
</cp:coreProperties>
</file>