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27829D-B1EB-4799-BF37-C9DBF111C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2EA56AC-6A85-4E18-AE0A-B8EF16A53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7C3B0E-E010-4A30-A01E-4611DA3D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BCF45A-B1FC-492B-B843-A0BA29FF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DFEBC1-868A-4D1B-92FB-28402A1F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589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659575-0617-4FB6-9C50-D58F629A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A64AC5-C6B3-45DD-BACD-1F3184F89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04D4EE-73F1-45B1-99FE-C2DB0A9A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BDEA30-1B37-4C0A-BAD2-91885768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B8B06D-CC77-4471-A2FC-7CCA42CE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194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D618757-266C-4FE2-8BC6-A508A4B42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0CB8C1A-DB3A-4305-8BBF-9E882A20A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A63D6F-38A0-42A0-A0F0-DD017375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4A49A5-C395-4637-AD52-31062A56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55DCFF-F2B0-40BD-8382-CD681C37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73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B6D727-CD51-494F-8474-082ECCDA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3C86F8-02E6-4F8A-A572-5D8052E12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5EBD56-B8F2-415B-87F5-79D493EE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395CE1-FDC8-424D-93A2-780E1EFC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11B48B-DC7C-4BA2-A64A-23F7C8511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160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2449B7-6678-4EB6-A7E1-790539DD5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9C19C4-1B4D-4849-ABE8-BD250328F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9C4C6F-987D-4434-B17F-22ABE521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359C8C-512E-4C9C-B1B0-75118159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DDD883-DE6B-43A5-B235-9F006AD0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704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ED0F4F-BC03-40A8-9BA0-5EB9D97F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BB91D4-E588-43AE-A95E-5FD03974A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C843FB-8A26-4323-A6EB-4CF21BCC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10C43B-07BC-4433-BD98-186617CF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9DCCBD-87A7-4C2E-A9FC-ED8ADAF4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F063DB-C3D9-4108-87BD-36A3562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97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89E186-EB4A-4CA4-AD26-FDDCF865A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1C66E27-4128-4EB3-BD67-BC0029FEE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FF22E04-CF54-4352-A3A6-56B14B62B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DB83420-6A95-4981-B1FC-5DF9BCAF6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0590548-CEE0-488D-8D9B-C8DAABC30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B7637FF-15AB-4ABD-9BCE-AE7BC6B3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3BFE6B-2B4F-4B5D-8FE1-4663835E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2A60711-1804-48D9-9CE7-EF6DC39F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438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D4ECAD-DF5D-42AA-A0B3-DE9438EF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7131CC8-8BD4-4CE2-916A-AFE27118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96B75E1-5FF2-428D-86EF-68782A7E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C45DD1A-3813-4387-9F45-F021E767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11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84E1386-D040-4B9A-A915-38A0587C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BD3718B-89B4-49E3-A15F-CC4E43CA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FA8CDE6-9D60-4525-A940-ACE7C4C3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53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B5878F-F406-4634-95A1-27F01304D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242526-6154-4F92-9497-15960EEB0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C531AEF-29C5-43AD-A30C-21345122D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6FB76C-4A62-475E-998B-C6E9739A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FE150E-5F6D-47F5-9CE2-FA239CF3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3F029E-80DF-4C76-A091-07CFA126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39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3AEF3C-6E9A-48C3-BB9D-EC5E7BB7C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F69BC3B-8BF5-4A45-9641-98580132C2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45E7F9-3EF4-43D1-B045-834FBD7EC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9EEB09-B265-4AB2-8723-D8C52220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238E369-7FB3-470D-B235-8D516C3F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2FBED0-C43C-4A54-B9FA-54B74E75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28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BA2CBC6-A2F1-4BCA-B544-8084B72DA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2CC504B-30D2-4B4C-9B33-67C40B8AE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3CF3EB-97E2-4B14-951A-7E4A3E1F9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9FDBB-0421-4602-87AE-C8B37EC1DCEF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C83D07-10F7-4D77-89D4-67C36E2FF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7B9252-888F-4F23-9C95-F8CE70FD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B506-A78D-487A-B846-688FF62807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216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96875" y="2218573"/>
            <a:ext cx="58590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بإعادة التجميع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الجمع بإعادة التجميع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إعادة التجميع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1AEC95F-1554-4721-8CEE-58199EBD8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6537" y="1778794"/>
            <a:ext cx="6638925" cy="375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F5A6DC65-C896-431C-B4BB-C58977232A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5AF9E90-7D21-47BD-AAEB-C087FEC8A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51" y="2257694"/>
            <a:ext cx="9170194" cy="313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8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3546A5E-DEE4-4366-A705-9D1297271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078833"/>
            <a:ext cx="8136731" cy="379333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A035444-C3C1-4C1D-B05D-A968050959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4180" y="1585914"/>
            <a:ext cx="1195099" cy="49292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FE9EADF-2405-4D49-9C9A-C5EA03389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3695" y="1656161"/>
            <a:ext cx="3743324" cy="3524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B792EADD-920D-41F2-9F36-013C7F5A93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380" y="2806934"/>
            <a:ext cx="2293143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111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34</Words>
  <Application>Microsoft Office PowerPoint</Application>
  <PresentationFormat>شاشة عريضة</PresentationFormat>
  <Paragraphs>16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2021-11-18T14:24:39Z</dcterms:created>
  <dcterms:modified xsi:type="dcterms:W3CDTF">2021-11-19T13:11:59Z</dcterms:modified>
</cp:coreProperties>
</file>