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custDataLst>
    <p:tags r:id="rId16"/>
  </p:custDataLst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0" autoAdjust="0"/>
    <p:restoredTop sz="94660"/>
  </p:normalViewPr>
  <p:slideViewPr>
    <p:cSldViewPr snapToGrid="0">
      <p:cViewPr>
        <p:scale>
          <a:sx n="76" d="100"/>
          <a:sy n="76" d="100"/>
        </p:scale>
        <p:origin x="-296" y="-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667AD8ED-6732-41F2-A7C5-79A84F2253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xmlns="" id="{9BFA4AAD-EDA4-4803-A42D-C825C32E29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xmlns="" id="{22DAA924-A0E3-4BF9-9E50-2F3A6CAAE6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52EC7-42DF-4397-A884-FE1A45210A49}" type="datetimeFigureOut">
              <a:rPr lang="ar-SA" smtClean="0"/>
              <a:t>25/09/1444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xmlns="" id="{ED07FAAD-9F01-449C-B316-4051CE42A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xmlns="" id="{A7D4EB54-B4B2-439C-B027-6BC2D5CF0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53900-3BA2-41DA-8457-5E5DEEEB049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78841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7406BB23-DF9E-4D7C-B929-503D7C08E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xmlns="" id="{1CB37E29-43F4-4C5D-83A0-EAAEF6552E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xmlns="" id="{54F0CBC6-78F0-4A33-96D1-C7D653E8D5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52EC7-42DF-4397-A884-FE1A45210A49}" type="datetimeFigureOut">
              <a:rPr lang="ar-SA" smtClean="0"/>
              <a:t>25/09/1444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xmlns="" id="{1DC85A29-FBC6-4DC6-AA07-8F8EDA139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xmlns="" id="{90DB1970-ED0B-45CE-99E0-A59DEEF16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53900-3BA2-41DA-8457-5E5DEEEB049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99758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xmlns="" id="{0D6E58EE-152A-4579-BB18-E36FB0F73B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xmlns="" id="{1D9EFBDA-2B08-4CBF-8A46-B5EC8D5DC1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xmlns="" id="{AD7F0BEC-9EFF-4EF2-8B64-D4FBD8B89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52EC7-42DF-4397-A884-FE1A45210A49}" type="datetimeFigureOut">
              <a:rPr lang="ar-SA" smtClean="0"/>
              <a:t>25/09/1444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xmlns="" id="{4CBFC647-D068-474B-8854-16CED1779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xmlns="" id="{C80C5803-4CA4-475C-8346-2621D3221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53900-3BA2-41DA-8457-5E5DEEEB049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4997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FED5BA2D-E7C8-4F9F-A689-7C8703D18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xmlns="" id="{1D40B22B-E1E1-43A3-9A6D-F15B52B027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xmlns="" id="{193AF908-BDEB-46C1-951A-CFD4414987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52EC7-42DF-4397-A884-FE1A45210A49}" type="datetimeFigureOut">
              <a:rPr lang="ar-SA" smtClean="0"/>
              <a:t>25/09/1444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xmlns="" id="{7CCD2A21-91C7-43D9-B117-12610E6A3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xmlns="" id="{79ED9CA4-6734-47F1-8FC3-49BEF7C49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53900-3BA2-41DA-8457-5E5DEEEB049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8214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48993E30-87B5-4D89-BD72-0D76A9E49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xmlns="" id="{DCCA8650-CE2A-4ACA-BB4A-FC0B806A4D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xmlns="" id="{7846D0C1-68F0-4A51-9B31-993D208C8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52EC7-42DF-4397-A884-FE1A45210A49}" type="datetimeFigureOut">
              <a:rPr lang="ar-SA" smtClean="0"/>
              <a:t>25/09/1444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xmlns="" id="{6CE82AA7-AFA6-4E5F-9ADE-881723207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xmlns="" id="{6450B46D-86B5-457B-ACC9-74424E673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53900-3BA2-41DA-8457-5E5DEEEB049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41304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824A4743-BA6D-4561-9B67-DAA81741C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xmlns="" id="{9C32071A-C3BA-4347-8D1A-2AF4D437AA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xmlns="" id="{60913C65-0C09-4E12-BD4A-F14402B985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xmlns="" id="{14094A56-15A1-4DB8-A0EC-1B1495A82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52EC7-42DF-4397-A884-FE1A45210A49}" type="datetimeFigureOut">
              <a:rPr lang="ar-SA" smtClean="0"/>
              <a:t>25/09/1444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xmlns="" id="{895D7C07-2CB5-40D0-B56E-611126786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xmlns="" id="{8A80D429-1EE6-4FC5-8F08-BDC2C40EB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53900-3BA2-41DA-8457-5E5DEEEB049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27457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6BCAF4DC-944A-47CB-87DE-3575F4111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xmlns="" id="{C62E5404-2E23-452B-9A1C-154197EE84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xmlns="" id="{110EA64B-1092-464D-A283-A4550A7A0B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xmlns="" id="{82FD3CD5-8582-4F98-A68B-9191C7DEFA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xmlns="" id="{67E457EE-6EA4-4447-94EF-120B09E701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xmlns="" id="{191BCFB6-D6CB-4F54-A5B1-660CF807C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52EC7-42DF-4397-A884-FE1A45210A49}" type="datetimeFigureOut">
              <a:rPr lang="ar-SA" smtClean="0"/>
              <a:t>25/09/1444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xmlns="" id="{81BFA291-A36B-4254-8AA0-1E1A9F051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xmlns="" id="{EEB5C9E4-F4E6-46F7-925C-0E93331FB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53900-3BA2-41DA-8457-5E5DEEEB049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05861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BBAD3269-3009-468F-A22B-E742428A3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xmlns="" id="{10568EDB-6697-4E26-9965-780A448AAD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52EC7-42DF-4397-A884-FE1A45210A49}" type="datetimeFigureOut">
              <a:rPr lang="ar-SA" smtClean="0"/>
              <a:t>25/09/1444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xmlns="" id="{77F8B743-1CC3-48BD-9F45-2B79D0645F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xmlns="" id="{3E402705-C3C1-46A0-B37B-3642C79E4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53900-3BA2-41DA-8457-5E5DEEEB049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83369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xmlns="" id="{86970B0D-5E38-4DCF-941B-D0296A2444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52EC7-42DF-4397-A884-FE1A45210A49}" type="datetimeFigureOut">
              <a:rPr lang="ar-SA" smtClean="0"/>
              <a:t>25/09/1444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xmlns="" id="{0A7759EE-166F-4F39-84FB-97D512F11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xmlns="" id="{1BA24C5D-B733-41ED-BDC2-BA9783DF1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53900-3BA2-41DA-8457-5E5DEEEB049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61392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4332AE74-DC99-451D-8C73-D9F89F6E45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xmlns="" id="{265FDD71-05C3-4886-A748-139570ABE3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xmlns="" id="{F6B87DF9-FEF4-4693-84E0-9D7652EF00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xmlns="" id="{A999F02C-4E1E-4109-A1F7-4566F30CA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52EC7-42DF-4397-A884-FE1A45210A49}" type="datetimeFigureOut">
              <a:rPr lang="ar-SA" smtClean="0"/>
              <a:t>25/09/1444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xmlns="" id="{DC5B5D88-DCE4-448D-8A24-E46A441E3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xmlns="" id="{7EEC0238-7E3E-4A66-8395-312775B66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53900-3BA2-41DA-8457-5E5DEEEB049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61608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D0E0E080-E5CC-4E69-9686-17A679D907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xmlns="" id="{22A1C6B9-82F4-4310-9E08-B3FBE092EE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xmlns="" id="{D5B63DC2-AF6A-4ED4-A42B-811CFF1DC2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xmlns="" id="{494355F1-1BA7-4F49-BA85-AC01C4F2E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52EC7-42DF-4397-A884-FE1A45210A49}" type="datetimeFigureOut">
              <a:rPr lang="ar-SA" smtClean="0"/>
              <a:t>25/09/1444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xmlns="" id="{EBCA92FD-0EC2-4C98-9CE3-36073678D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xmlns="" id="{A66FF3B1-7B5C-4402-B47A-A33107BD3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53900-3BA2-41DA-8457-5E5DEEEB049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37414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xmlns="" id="{5DE5BF86-5031-4CB3-8A5E-3F773352F2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xmlns="" id="{E65F582D-65BF-4459-B87F-11D8DDEF1B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xmlns="" id="{24D62930-6923-4ADA-8DED-D7621282CD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152EC7-42DF-4397-A884-FE1A45210A49}" type="datetimeFigureOut">
              <a:rPr lang="ar-SA" smtClean="0"/>
              <a:t>25/09/1444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xmlns="" id="{3437F1E4-270B-42D5-82B6-5390CB9EC7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xmlns="" id="{959A5484-18B9-4A08-B32A-0AA7433B25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153900-3BA2-41DA-8457-5E5DEEEB049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06370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file:///C:\Program%20Files\Inknoe%20ClassPoint\Images\multiple_choice_without%20result_default_cm.png" TargetMode="Externa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xmlns="" id="{080F63CE-1E32-4D22-9A18-BBC3DF9546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72" y="176784"/>
            <a:ext cx="11497056" cy="6504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0275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xmlns="" id="{93248A2C-8713-44FC-8E7F-AB96E0CFAF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72" y="176784"/>
            <a:ext cx="11497056" cy="6504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116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xmlns="" id="{2ED4A6DC-E307-49F5-A98B-1966BD29C0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72" y="176784"/>
            <a:ext cx="11497056" cy="6504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4317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xmlns="" id="{FDCE728F-11A2-4788-80CC-8E2B2A3E5F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72" y="176784"/>
            <a:ext cx="11497056" cy="6504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4473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xmlns="" id="{DAAA6368-D8BD-4D0B-9E06-63036CC6C2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72" y="176784"/>
            <a:ext cx="11497056" cy="6504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3154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xmlns="" id="{4C44D8B2-26BB-441D-8273-91A8D86195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72" y="176784"/>
            <a:ext cx="11497056" cy="6504432"/>
          </a:xfrm>
          <a:prstGeom prst="rect">
            <a:avLst/>
          </a:prstGeom>
        </p:spPr>
      </p:pic>
      <p:pic>
        <p:nvPicPr>
          <p:cNvPr id="7" name="btnInknoeActivity">
            <a:extLst>
              <a:ext uri="{FF2B5EF4-FFF2-40B4-BE49-F238E27FC236}">
                <a16:creationId xmlns:a16="http://schemas.microsoft.com/office/drawing/2014/main" xmlns="" id="{762BB7FC-CB37-4597-8493-B5468D1D29F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381" y="3216992"/>
            <a:ext cx="2627655" cy="676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718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xmlns="" id="{43A898E7-57AD-45D4-A043-DF1BF46682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72" y="176784"/>
            <a:ext cx="11497056" cy="6504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9141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xmlns="" id="{367B8CA2-1206-423F-B96D-6660E677BE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72" y="176784"/>
            <a:ext cx="11497056" cy="6504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7090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xmlns="" id="{963F4760-1EFC-42C3-8E8D-2E86944958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72" y="176784"/>
            <a:ext cx="11497056" cy="6504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0573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xmlns="" id="{8A7BDB74-DC1E-41FB-9D33-8195D51C53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72" y="176784"/>
            <a:ext cx="11497056" cy="6504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7684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xmlns="" id="{7E580FE4-3ED6-4EF9-8539-FD6637A2CD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72" y="176784"/>
            <a:ext cx="11497056" cy="6504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7289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xmlns="" id="{8DC95AE6-8642-4960-BA60-EEB53E2223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72" y="176784"/>
            <a:ext cx="11497056" cy="6504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3111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xmlns="" id="{B92FE817-A1B4-4755-85C3-8E0EF5A8EA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72" y="176784"/>
            <a:ext cx="11497056" cy="6504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7608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xmlns="" id="{242AEE1F-D3D5-428F-9699-995056A758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72" y="176784"/>
            <a:ext cx="11497056" cy="6504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72583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5790495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S" val="false"/>
  <p:tag name="INKNOEBUTTONMODEL" val="{&quot;ActivityType&quot;:1,&quot;OptionCount&quot;:4,&quot;WcOptionCount&quot;:10,&quot;HasMultipleSubmission&quot;:false,&quot;HasAutoStop&quot;:true,&quot;HasMinimizeMode&quot;:true,&quot;TimerValue&quot;:&quot;02:00&quot;,&quot;HasAutoStart&quot;:false,&quot;HasCorrectAnswers&quot;:true,&quot;McqAnswers&quot;:[&quot;C&quot;],&quot;ActivityId&quot;:&quot;&quot;,&quot;IaMcqCompetition&quot;:true,&quot;IsAnonymous&quot;:false,&quot;AutoAdvance&quot;:false,&quot;IsCompetitionMode&quot;:true}"/>
</p:tagLst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Custom</PresentationFormat>
  <Paragraphs>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نسق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وطن المطر</dc:creator>
  <cp:lastModifiedBy>pc</cp:lastModifiedBy>
  <cp:revision>1</cp:revision>
  <dcterms:created xsi:type="dcterms:W3CDTF">2021-03-20T12:58:40Z</dcterms:created>
  <dcterms:modified xsi:type="dcterms:W3CDTF">2023-04-15T20:48:32Z</dcterms:modified>
</cp:coreProperties>
</file>