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5510214-4FFC-4EB5-9B7E-3636FC5CC6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1C32632-DE97-4EED-9BCB-A1A3ACB03C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8135F8A-8FF9-4D22-98D0-7D659FC8E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B922-7566-4E66-BA09-022358AA73B2}" type="datetimeFigureOut">
              <a:rPr lang="ar-SA" smtClean="0"/>
              <a:t>14/04/43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34C37BD-9930-4902-8447-ECBAF6485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FFE0B2D-5885-45AE-97D5-A44159EC7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F0078-A1D2-4C15-AA3D-3ADD6F7D43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0895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E04E07F-3190-444C-983F-34EFB44D5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2ED74FB-475C-4903-AFDF-BF633501AD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0A85A16-C44A-4179-AE1C-11EE04FD7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B922-7566-4E66-BA09-022358AA73B2}" type="datetimeFigureOut">
              <a:rPr lang="ar-SA" smtClean="0"/>
              <a:t>14/04/43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5AD6113-7BF8-46E0-81D4-0B00155B6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F86352A-57A1-4CCE-BF83-76EF672F9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F0078-A1D2-4C15-AA3D-3ADD6F7D43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43768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0463FD81-BE72-4A3A-8426-79B529E9C6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3BEEA47-FF69-47A2-80CA-C0A4CC7D3B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8229BE5-5501-45A3-852B-BBD5B5A0E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B922-7566-4E66-BA09-022358AA73B2}" type="datetimeFigureOut">
              <a:rPr lang="ar-SA" smtClean="0"/>
              <a:t>14/04/43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3425654-44AD-49B7-AC2B-5F63ABA93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3CE81C0-9780-4DB3-A226-B6217D9B4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F0078-A1D2-4C15-AA3D-3ADD6F7D43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60068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0A0CAA9-B48B-4CCC-A129-DB3B40782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730A520-9D50-4957-8A33-8DA32D78C7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5E1A5D6-8027-46A6-B6BF-44399347C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B922-7566-4E66-BA09-022358AA73B2}" type="datetimeFigureOut">
              <a:rPr lang="ar-SA" smtClean="0"/>
              <a:t>14/04/43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BEC3717-175A-4F41-8582-46F789741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01AE0D9-4053-4DF8-AFD6-04A4C9296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F0078-A1D2-4C15-AA3D-3ADD6F7D43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62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1D47142-E035-403C-ABF1-BB4301637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C3A94B6-B4D5-4B22-A3B6-124F716138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C8A2675-4BEB-4E7A-9479-F966300DE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B922-7566-4E66-BA09-022358AA73B2}" type="datetimeFigureOut">
              <a:rPr lang="ar-SA" smtClean="0"/>
              <a:t>14/04/43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338EAE9-3135-4492-A905-CA8B48FBD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C41E53C-77B1-46E9-9273-008196532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F0078-A1D2-4C15-AA3D-3ADD6F7D43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8232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296C6A5-97A4-4085-B59A-8DDE4B269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C75508C-15D4-43F8-8A17-2627880D12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EADB981-1DFB-4988-B2F9-24171C46D7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F1EBCA3-F4B9-4C42-A267-1802ECC88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B922-7566-4E66-BA09-022358AA73B2}" type="datetimeFigureOut">
              <a:rPr lang="ar-SA" smtClean="0"/>
              <a:t>14/04/43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B3D1D8F-38EB-400F-9A9E-3BDBBCFE9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61D841C-FDCA-4641-8200-C852844ED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F0078-A1D2-4C15-AA3D-3ADD6F7D43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48000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4669FAE-30D6-489E-9D7D-739F2E1F9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8260C08-F5A3-479F-A03B-B98A660821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4942484-B3A4-4833-97AD-884106B3BF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45262057-39F8-4BEB-BC9E-F1C750B4FF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305BBD9B-7FD4-4A3F-9C49-A03CF8374B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E6CAC48B-092B-443A-8473-970D3CFE5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B922-7566-4E66-BA09-022358AA73B2}" type="datetimeFigureOut">
              <a:rPr lang="ar-SA" smtClean="0"/>
              <a:t>14/04/43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551EDE71-D516-4B6A-A8AF-DC063EEDF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A1EDC972-4346-4809-BA90-A7C3845AD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F0078-A1D2-4C15-AA3D-3ADD6F7D43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85043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40E5F6-2E66-46FC-81BD-D8FD21741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1F303FC2-4A09-4F1C-940E-BA94147E7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B922-7566-4E66-BA09-022358AA73B2}" type="datetimeFigureOut">
              <a:rPr lang="ar-SA" smtClean="0"/>
              <a:t>14/04/43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A4C0001B-9322-4020-8558-23152B493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E0BC78E3-6413-40CE-A8C8-2C067B299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F0078-A1D2-4C15-AA3D-3ADD6F7D43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10819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D41B78AF-BA7E-4633-915A-CCAF9BC7C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B922-7566-4E66-BA09-022358AA73B2}" type="datetimeFigureOut">
              <a:rPr lang="ar-SA" smtClean="0"/>
              <a:t>14/04/43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2923D4D6-35C7-4BBA-B7E8-AE51FB187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1B801C9A-C602-44CF-A530-71F65B133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F0078-A1D2-4C15-AA3D-3ADD6F7D43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87881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350230D-FE1C-47D8-8943-44A4F4AA6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F455C8C-E3F6-411A-88D0-B3BA7A8B9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9CE3561-E3E9-4D9C-8971-FA247381A0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FDF7DE0-ED34-4C4C-ADB1-0770E7288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B922-7566-4E66-BA09-022358AA73B2}" type="datetimeFigureOut">
              <a:rPr lang="ar-SA" smtClean="0"/>
              <a:t>14/04/43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38293BA-F810-40C9-8523-CC46F25B9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D83672E-06E8-40A5-8144-3F495CFF4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F0078-A1D2-4C15-AA3D-3ADD6F7D43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14052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AB9331D-24D7-4BB7-830F-C2AAA2DCD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A1FF1F53-B319-4A1D-BF3A-31B4746BD2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37D0B2E-37C5-47D0-95DC-35BF01D4E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11CFC2A-12E0-4052-970C-D96DE2609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B922-7566-4E66-BA09-022358AA73B2}" type="datetimeFigureOut">
              <a:rPr lang="ar-SA" smtClean="0"/>
              <a:t>14/04/43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60113A8-E6E7-4702-B4D8-D91EE879F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24171FB-7A15-4CCF-A3F6-587D36A39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F0078-A1D2-4C15-AA3D-3ADD6F7D43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66558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1B0C2C2B-4D96-497E-9A0C-361041D35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FC19E85-A08F-4638-8444-AA1029DE7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29C32D1-AFC7-4272-989E-A42ADC27C9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AB922-7566-4E66-BA09-022358AA73B2}" type="datetimeFigureOut">
              <a:rPr lang="ar-SA" smtClean="0"/>
              <a:t>14/04/43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1C6D172-8263-401C-9E7F-F2C662C938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8D84CE4-008E-4C00-837E-AE4E6A5DDE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F0078-A1D2-4C15-AA3D-3ADD6F7D43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0705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909571" y="5151533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3929064" y="2351782"/>
            <a:ext cx="452199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اختبار منتصف الفصل</a:t>
            </a:r>
          </a:p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4000" b="1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الدروس 1 - 5 </a:t>
            </a:r>
            <a:endParaRPr lang="ar-SA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95271" y="5534561"/>
            <a:ext cx="18573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4F75DB7F-EAF5-4DDE-A822-F59F421FBE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E863E8CA-2581-4A98-8701-7DB30E07DD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4625" y="1771651"/>
            <a:ext cx="8401050" cy="3693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784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95271" y="5720299"/>
            <a:ext cx="18573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4F75DB7F-EAF5-4DDE-A822-F59F421FBE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B6DA7E9D-9A2D-4F98-9963-1050B44710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0384" y="1993108"/>
            <a:ext cx="8258175" cy="3690937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A7041D4D-6528-4D6E-B7EC-32F7BED934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72450" y="1628774"/>
            <a:ext cx="3581399" cy="364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317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95271" y="5720299"/>
            <a:ext cx="18573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4F75DB7F-EAF5-4DDE-A822-F59F421FBE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074B7276-1C74-487C-BE93-414BAB3B08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8963" y="2000248"/>
            <a:ext cx="8705850" cy="1428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32749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33</Words>
  <Application>Microsoft Office PowerPoint</Application>
  <PresentationFormat>شاشة عريضة</PresentationFormat>
  <Paragraphs>6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2021-11-19T13:12:16Z</dcterms:created>
  <dcterms:modified xsi:type="dcterms:W3CDTF">2021-11-19T13:18:56Z</dcterms:modified>
</cp:coreProperties>
</file>