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D9B251-8623-475D-B4CE-5AFF9AA93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4B34439-9D4E-49DC-AC01-0016D9264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FD3A86-144A-45C7-8A8B-1B47894A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68C57E-F628-40E0-891A-0FDCB00F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06C1E4-E202-42EA-A938-3819D2A4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899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CB4948-30DC-4FD2-B6DA-51D957949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C498A1-9FEC-486D-AACA-9784023CE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CCEE11-DB62-4536-B297-606E27A5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1C4274-1002-48E8-979E-3DADC2208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900B0F-C2BB-4E44-8F86-4B96CBF0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597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E0DDB0E-4175-4B8F-B141-F4A6AA027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84DACC3-1CC2-47CE-80DE-8D0123D50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F7C606-59A2-4F11-AC8C-83DF2D33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1D1770-DC4E-4019-B4CF-81C528CA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329B90-675E-4BC6-9E89-BBFB754E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708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2DD7EF-8DFB-4841-A4DF-2354041E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1815A6-4D02-41EC-B51B-B6EAA90F4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2D38E8-F157-4CD4-8B8E-5CB154AA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661A8F-570A-4E33-98EB-58347887D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4537088-A62E-439D-A372-1760B4F7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53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7B07BB-EA9B-4E8F-96B3-15F36F04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3BE70F-427D-4042-8F84-2D4405D7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0D4CC2D-8F05-4C33-8647-499023A6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22803F-23AE-4BE8-8C47-8F308949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EDD915-E0C2-4CA2-9EB4-88C9E35C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062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837E3F-4603-4CE1-87B6-C16D67C8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DFD243-A5FB-4E2B-92A4-70FC52956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6933F7B-E7C8-4C3C-A431-E4666BE6B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5C635FB-9ED7-4403-AE3D-F3F63317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0DFA03-71F4-43FC-9FDA-494A6CD7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E96FBB-516A-465A-BEAE-2F2948F7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49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3921AA-5953-4989-84AF-85E8A892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8583F65-23AB-4A80-A78F-910D708A9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59A6201-8040-4FC5-B4E0-86BA52C40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AA8FA9B-AE50-4E1D-9DC9-C950FF7B6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A78CF84-7837-4EB5-AB2F-70AB66E0D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D1862C7-FDA0-4EA4-A2C5-EC50B0181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B4091F4-838A-4426-9508-6F6957E2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709A1F6-67DF-4D83-8FA8-F69900EF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24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9E376B-5681-4E97-8E8F-742CC2736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A1D5A63-8585-4B38-8F6A-C84C53B1B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3C94F72-74C1-441E-94D2-8E1849068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1D449F8-357A-4298-A434-6B125EBE4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576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E48349C-D2C0-429C-B22D-805C2C043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E121C01-3D32-4FCE-914E-646BE0B7C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BD6148D-BD82-4FC0-95BC-6A9910EC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280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4DD6F-9084-4854-9DA0-1CDF8406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E2F354-1782-4338-98B3-2FBB8739B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05A43FB-5D09-4270-B1D5-67B6767C3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5686D6F-4F1E-4A16-A6DF-3E229322D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29D2C9C-EE81-4159-ABB4-72E306292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682B840-422F-4BAB-972A-54CAFC7C4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169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51301-CB02-4DAD-8F00-BBA0C4BB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91B000A-0279-43B7-B0B3-853805504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22D1056-F139-41B1-BDEC-AE2E09B18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0D96CDD-DF38-4F1D-9BA0-6DE23770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50719A4-C21F-42BC-85C5-6989916B9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44FABA-0C4E-43ED-B8B0-8CB15DFC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36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9E4688C-EF9E-4C04-BB5F-1AA9D2945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8F8B8E2-5750-43D0-AAB5-565B755B3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B9BA8D-220B-4BB2-8B26-F20F9B5B9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702A4-D39A-4E74-B68B-E3A9428FAA72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E10A19-B36C-422A-B00D-D28C7308C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EC28DF-6400-49E9-95A8-F86BF1BF7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1BCFC-5472-4954-8FE4-67AF6717EC5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963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2843213" y="2244060"/>
            <a:ext cx="6952061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جمع عدد من رقمين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إلى عدد من رقم واحد بإعادة التجميع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عددا مكونا من رقم واحد إلى  عدد مكون من  رقمين مع إعادة التجميع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BB5BF51-F389-4F25-A139-CC3ECD358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069" y="2014538"/>
            <a:ext cx="6379369" cy="356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283BE29-0240-4755-8EAB-A41C37DC0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697" y="2609581"/>
            <a:ext cx="9086850" cy="25622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0952B9B-238F-47B7-93DC-6DCBE2F8AD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D9F9EC5-96F3-46EB-92D3-7893F6899E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2993" y="1686194"/>
            <a:ext cx="511492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4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0952B9B-238F-47B7-93DC-6DCBE2F8A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D9F9EC5-96F3-46EB-92D3-7893F6899E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2993" y="1686194"/>
            <a:ext cx="5114925" cy="5715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FCAA8C4-C632-4676-AE30-47B3C5D417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6946" y="2719387"/>
            <a:ext cx="8858250" cy="193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4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9C9E38C-E922-4BEF-9FB2-9263F3DCC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2202" y="2597944"/>
            <a:ext cx="8934450" cy="24479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592982D-7B66-46E8-BFED-8D1B593F3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5586" y="1585915"/>
            <a:ext cx="1195099" cy="611152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7146F49-6BC0-4B47-9B60-B9B96AEDA0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9346" y="1627588"/>
            <a:ext cx="3743324" cy="61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29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9592982D-7B66-46E8-BFED-8D1B593F3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6" y="1585915"/>
            <a:ext cx="1195099" cy="611152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7146F49-6BC0-4B47-9B60-B9B96AEDA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346" y="1627588"/>
            <a:ext cx="3743324" cy="61115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6C3B815-5E87-48DA-8F2C-AA89264FE4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8936" y="2628900"/>
            <a:ext cx="87344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84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9592982D-7B66-46E8-BFED-8D1B593F3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6" y="1585915"/>
            <a:ext cx="1195099" cy="611152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7146F49-6BC0-4B47-9B60-B9B96AEDA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346" y="1627588"/>
            <a:ext cx="3743324" cy="611151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EEF117A-2C22-4479-BEA9-3D0CB219D1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8913" y="2723787"/>
            <a:ext cx="8991599" cy="20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79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DF26EF4-071D-42AF-882B-57E860F9C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5975" y="2501153"/>
            <a:ext cx="3486150" cy="23241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C21DE21-7C2D-42DE-89CB-B606BD05F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876" y="2515441"/>
            <a:ext cx="5248275" cy="23526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478E9BD5-10DE-4208-B0A3-F4E98D224E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9336" y="1911130"/>
            <a:ext cx="2907506" cy="4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058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79</Words>
  <Application>Microsoft Office PowerPoint</Application>
  <PresentationFormat>شاشة عريضة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2021-11-19T13:20:36Z</dcterms:created>
  <dcterms:modified xsi:type="dcterms:W3CDTF">2021-11-19T13:36:28Z</dcterms:modified>
</cp:coreProperties>
</file>