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A3FE8E3-511E-439F-99E2-41CB82C276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57B883DE-F7FD-457B-8910-D01218A0B1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4EF074E-B44B-4FFE-8C0F-B31007F60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C0BD-99FD-4F6F-839D-AEACA4A102DA}" type="datetimeFigureOut">
              <a:rPr lang="ar-SA" smtClean="0"/>
              <a:t>15/04/43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7BE670E-D77D-4DAF-9B40-AF5D28DD3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704501B-47AD-4821-A370-4C6906B27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F7F7B-EA65-4FA7-8FD7-C29BFE7157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41135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3BFC4B4-2303-4A15-824A-2ED759241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D119F3B-2691-4D6F-A6F6-57C83D1E1B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DDB4952-CDC0-4D2B-AD3B-057CE0F46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C0BD-99FD-4F6F-839D-AEACA4A102DA}" type="datetimeFigureOut">
              <a:rPr lang="ar-SA" smtClean="0"/>
              <a:t>15/04/43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4941030-7924-41B5-B4BD-A6B9AE286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9B8D587-38BA-4769-B81E-2A5B34FD2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F7F7B-EA65-4FA7-8FD7-C29BFE7157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9502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C6EA20F7-DAAB-49C4-9C41-FD569589A3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77D6F27A-E0E9-4AA3-8107-9D7A1C1147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93ADC32-C8AE-4585-A298-7908611BE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C0BD-99FD-4F6F-839D-AEACA4A102DA}" type="datetimeFigureOut">
              <a:rPr lang="ar-SA" smtClean="0"/>
              <a:t>15/04/43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A4D4223-310B-451A-BF62-D072308A9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F285E94-D9FA-4C38-80F2-2EF878F11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F7F7B-EA65-4FA7-8FD7-C29BFE7157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69480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EE6E96E-8A3B-487A-BD4B-3ECD48003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6A4404A-C619-4E9E-8798-0780FCD4D1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2E877E9-BE92-470A-B1A6-B0127A05D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C0BD-99FD-4F6F-839D-AEACA4A102DA}" type="datetimeFigureOut">
              <a:rPr lang="ar-SA" smtClean="0"/>
              <a:t>15/04/43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0C4F926-EBB9-4CE9-8E8E-14BEA2D81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4D83E56-3CE4-45D7-B641-651858C45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F7F7B-EA65-4FA7-8FD7-C29BFE7157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37449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C8242B3-6CEF-4D07-8B87-848D03B58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B4F92CE-37B8-4571-98EF-7BEA13E30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4511770-4E34-44F3-99DC-9023485E7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C0BD-99FD-4F6F-839D-AEACA4A102DA}" type="datetimeFigureOut">
              <a:rPr lang="ar-SA" smtClean="0"/>
              <a:t>15/04/43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5D0177D-27B3-489D-B2D7-059CD579D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ED00CD9-92FE-4CC2-A7F5-D91AF554C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F7F7B-EA65-4FA7-8FD7-C29BFE7157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15151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5E1C6AA-3066-4527-8CA5-FE48DF5E6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E300693-A77E-45AE-AAEA-44A4520671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6C5D800-EE7D-4AF0-A204-75CEE9E86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074652D-1C89-4AA8-A55C-A8825936E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C0BD-99FD-4F6F-839D-AEACA4A102DA}" type="datetimeFigureOut">
              <a:rPr lang="ar-SA" smtClean="0"/>
              <a:t>15/04/43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93134AC-41C4-442E-B07A-2E150592D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9CA24AA-10DB-41A7-8706-48A0633B2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F7F7B-EA65-4FA7-8FD7-C29BFE7157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80128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40BDE74-A0D7-42A6-8E63-9844525EB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F144411-887B-439A-9B15-886B8ACC5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3FF6B97-E0D7-44FA-841F-0C46BD1CA2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2368463-51AE-4D27-B193-8E00D488A8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D8180AF1-7CA8-402C-93B0-E744E9E1C9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9CF2B969-4ACA-446B-9A7B-FFC0C8FBD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C0BD-99FD-4F6F-839D-AEACA4A102DA}" type="datetimeFigureOut">
              <a:rPr lang="ar-SA" smtClean="0"/>
              <a:t>15/04/43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6A506EA9-63B6-4008-8B86-81F7181E1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BEB983EF-B80B-4DE3-886D-F70589B66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F7F7B-EA65-4FA7-8FD7-C29BFE7157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13256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6EF480F-BF26-4E80-8DEA-8E0241E9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69702B14-7634-48A0-9824-225A246F5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C0BD-99FD-4F6F-839D-AEACA4A102DA}" type="datetimeFigureOut">
              <a:rPr lang="ar-SA" smtClean="0"/>
              <a:t>15/04/43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416A6CD5-2146-4CBC-9735-3EA6AF037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BD701CBB-01B6-4294-9965-CDCD81097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F7F7B-EA65-4FA7-8FD7-C29BFE7157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398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D253D881-7318-44E8-AAD2-2312F55A4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C0BD-99FD-4F6F-839D-AEACA4A102DA}" type="datetimeFigureOut">
              <a:rPr lang="ar-SA" smtClean="0"/>
              <a:t>15/04/43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A46CE81D-3613-46F0-BA5C-B5839748C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8C5DEAA2-3586-4995-8BD3-725181AD5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F7F7B-EA65-4FA7-8FD7-C29BFE7157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2608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8AB9E21-651B-4D85-8714-66C58660B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EA78974-3BDE-4A5C-BD1D-177751132C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685B5FC-B3EC-4140-86FD-035CEA3D7D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427CDA2-DEDB-4356-9D26-E1F662B21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C0BD-99FD-4F6F-839D-AEACA4A102DA}" type="datetimeFigureOut">
              <a:rPr lang="ar-SA" smtClean="0"/>
              <a:t>15/04/43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A5C2F9D-BD23-4233-8FB2-79D944679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38DC4DC-8BC1-4CE1-B4E1-83BD38997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F7F7B-EA65-4FA7-8FD7-C29BFE7157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83126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2117DCE-5942-4C35-B2F8-2AE39FA71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39AB8855-B0C6-4E2F-AFF4-4B8A5712AA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FEB5FE2-89E2-4930-A2F2-527FAE59DC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CE55EBA-ABAC-497E-A79E-0AF41DC01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C0BD-99FD-4F6F-839D-AEACA4A102DA}" type="datetimeFigureOut">
              <a:rPr lang="ar-SA" smtClean="0"/>
              <a:t>15/04/43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E899D02-1CCB-4337-978F-328AF9EAE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EB88D5A-987B-4A8A-BE0B-DDC67FBA7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F7F7B-EA65-4FA7-8FD7-C29BFE7157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47411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5A1A2B2F-BE84-4707-85EC-6A7C3B044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5343E0E-0D1E-4E0F-80FD-09CA041460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8075421-501D-4E52-817B-BE1E4816D5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2C0BD-99FD-4F6F-839D-AEACA4A102DA}" type="datetimeFigureOut">
              <a:rPr lang="ar-SA" smtClean="0"/>
              <a:t>15/04/43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73AEE84-DC4E-4E95-97D0-D7A154532E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1945998-F30B-4E51-AD9E-86A09531FD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F7F7B-EA65-4FA7-8FD7-C29BFE7157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17345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407819" y="2244060"/>
            <a:ext cx="4387455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5 - 8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تقدير ناتج الجمع</a:t>
            </a: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601200" y="2250281"/>
            <a:ext cx="2235412" cy="263604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ar-SA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أقدر ناتج الجمع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>
                <a:solidFill>
                  <a:schemeClr val="tx1"/>
                </a:solidFill>
              </a:rPr>
              <a:t>التقريب</a:t>
            </a:r>
          </a:p>
          <a:p>
            <a:pPr algn="ctr"/>
            <a:r>
              <a:rPr lang="ar-SA" dirty="0"/>
              <a:t> </a:t>
            </a:r>
          </a:p>
          <a:p>
            <a:pPr algn="ctr"/>
            <a:endParaRPr lang="ar-SA" dirty="0"/>
          </a:p>
          <a:p>
            <a:pPr algn="ctr"/>
            <a:endParaRPr lang="ar-SA" dirty="0"/>
          </a:p>
          <a:p>
            <a:pPr algn="ctr"/>
            <a:endParaRPr lang="ar-SA" dirty="0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A0AC98EA-0076-48F3-8237-30DE7B7D86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7368" y="1662106"/>
            <a:ext cx="3714750" cy="129540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9F0ABFAE-9DE4-4A98-A098-4AB4253493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98268" y="2975365"/>
            <a:ext cx="4133850" cy="852759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215B6DC5-437D-4DB5-B818-C26C82E5DB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87378" y="3856440"/>
            <a:ext cx="5544740" cy="1980003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097F0507-DFFE-4253-A1D0-015D05FB242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84858" y="1662106"/>
            <a:ext cx="2378869" cy="2030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A0952B9B-238F-47B7-93DC-6DCBE2F8AD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8407" y="1564050"/>
            <a:ext cx="1545140" cy="693644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EA875690-CF87-42C9-A136-2CF8D4C7BC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4638" y="2338816"/>
            <a:ext cx="9053511" cy="287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246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0460F470-CE06-43FA-B7E9-A0B681DBC2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2138" y="1807369"/>
            <a:ext cx="4505324" cy="507476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60A1DF8C-501D-4C02-BBD8-5EA73A7229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15575" y="1646542"/>
            <a:ext cx="1273679" cy="611152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339CB49E-55D7-4236-955D-A97A251A95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64706" y="2773688"/>
            <a:ext cx="8357592" cy="2367896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733BBB96-B934-4BAA-93B0-0B6B3613B34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02569" y="1511697"/>
            <a:ext cx="2282429" cy="1491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846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9FF426E4-12B4-42B8-B4F8-BDDE65729D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9850" y="2712108"/>
            <a:ext cx="8943975" cy="271462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DB1374A2-9743-445C-9876-1B1B9A636A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4631" y="1764505"/>
            <a:ext cx="8839200" cy="83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146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0B8833D4-E133-48A9-9B6B-BBB0A0B9F2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7544" y="2351138"/>
            <a:ext cx="8016190" cy="3138758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F339E15C-F298-4165-AC1F-E7AEF43BAB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5531" y="1797422"/>
            <a:ext cx="1846368" cy="457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38455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50</Words>
  <Application>Microsoft Office PowerPoint</Application>
  <PresentationFormat>شاشة عريضة</PresentationFormat>
  <Paragraphs>18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2021-11-20T13:22:26Z</dcterms:created>
  <dcterms:modified xsi:type="dcterms:W3CDTF">2021-11-20T13:37:27Z</dcterms:modified>
</cp:coreProperties>
</file>