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DEDEA2-1BAE-46A1-AAEC-06EA50635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B74C93E-91FD-448C-8C8A-FB5F801C9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E817C6-6386-40CB-9330-739F7437B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F820C1-76B6-4F43-82BE-7B29AEBD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056478-5B8E-4B46-B90C-8224B634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776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ADA7EA-6FE9-4597-B466-37A14AD4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FC3D8E0-A7BB-4B97-86E6-4B12507C0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24B2D7-B2A4-42A5-914C-8A34E775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AA78F4-3D68-49C5-ADAF-D1821B624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EFBD6D-DBA1-40CE-A2E4-4A7C331C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246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8717779-7305-4D12-A098-052CBF026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7FFB235-4658-48D7-9312-261690E1B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BA37E1-8914-4B7C-AB38-406D5701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B7E664-7B37-4DD8-B62F-8CA87DA4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332A3B-A141-4BBE-B75C-0B45A8CD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201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A2B4B7-0DEA-4F5D-86BA-7B8DFF47D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58602F-782E-4732-AF36-ABA8855DF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B92F79D-E6C8-4945-B6B1-18472B1B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893DAA-05DE-4EEE-91BA-C861ED75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70D366-6270-4E33-940A-06DDDE53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250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8399FB-1306-465C-BB66-C37F5B46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7E74330-00F9-4659-9403-B4F9CDD3A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2B10F2-A23D-497F-B2A4-54BF934B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A252EC0-7F33-4A75-B587-E5955C96B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8091B2-DAB7-4833-A035-3E7821114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136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774E77-C7CF-4B7F-A064-92C35508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E849D0F-7AAB-4313-9B72-A8534E447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B526C99-005C-4132-97FE-9113870FA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E0F744-88F8-4E36-BC7C-2D346848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BB933EC-4EBB-40F9-B72F-C02AC791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E1D70CF-43CB-43FC-B568-73C77B37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993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D4837A-87A7-4BF2-83CE-37666AA34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24A7C0-0F9E-4925-9FA3-46E5B66D4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05D270E-F5A8-474B-B205-5DCC3E658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E021879-758E-4E22-BE39-EF2EAE368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2436F92-7174-4B8E-9016-AB93B8C7E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FFEF94E-703B-4566-9A17-2647618E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A10C98C-3872-40BB-AD83-9594114D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ED0E54A-2B4E-4DC5-B829-8B3A852B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634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1A71D0-FBB1-4D21-B733-4E0BC069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F9EC787-358C-45CE-BF64-2E5B55E0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9A7530A-7F91-46A5-BCA9-B5FF005E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FB04607-F0E5-4E48-AB87-520B80C6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512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215412A-07C1-4DBD-8947-2A22C8A1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7E44922-66DB-4102-A227-B21E91EF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03FF37F-51DF-4A81-8315-D24FCC4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69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7E2EC2-245C-4747-8F45-615454547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2A4A166-AC50-4927-A3D8-725B20E09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4BD65AF-E0FA-44BB-80EC-DFF8380EF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CCC90F-9FA0-43E6-BDD4-E6A779E6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7B165E-74AA-4B7F-AA3E-0D9527CB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4E2B15-52DF-4430-A3A3-C67E28E4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951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DA9317-E065-45FC-A041-AE656FF5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109AC50-2FCA-4108-B925-BDDE0655C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E53198A-E22E-4730-BF00-7F22C90F7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0833C3C-1B33-4C3D-8BF5-35B005B6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BEEC6C-57CA-44B5-89C5-4BF7712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C62DD33-A630-4A80-89D5-6AF948B6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742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3F8A5B6-583B-4251-8309-1A646155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E457118-0F2A-4D82-A168-0A86B0BDC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33A2AB-1D78-4456-9DA1-A376283FA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1265-EF2D-4F2B-A6A2-05D409BD9AD4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3DD7F5-2794-414B-ADC9-2ABAB2F5D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0672624-E7A8-4665-A145-1021FDDE2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036F8-CCAF-4635-9638-9E1D1D0194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467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50631" y="2244060"/>
            <a:ext cx="474464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5 - 9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جمع ثلاثة أعداد 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كل منها مكون من رقمين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ثلاثة أعداد يتكون كل منها من رقمين على الأكثر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 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A2D4E94-A795-4069-8EAA-90371E673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544" y="3338242"/>
            <a:ext cx="5786437" cy="231933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8458947-7821-4A6A-BB86-CF5C377D89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2781" y="1571625"/>
            <a:ext cx="5786437" cy="176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0952B9B-238F-47B7-93DC-6DCBE2F8A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2B3AE39-4174-4AF2-B37A-32019BF2B1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312" y="1740128"/>
            <a:ext cx="7953375" cy="8362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473F75B-80CF-4114-9C32-084B338D11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2243" y="2883893"/>
            <a:ext cx="8696325" cy="201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4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60A1DF8C-501D-4C02-BBD8-5EA73A7229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5575" y="1646542"/>
            <a:ext cx="1273679" cy="61115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B20E2F2-2FFF-4AC0-BD57-5D412FA4B3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312" y="1740128"/>
            <a:ext cx="7953375" cy="8362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2132384-8670-4C41-9FCE-38BB6433ED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294" y="2921994"/>
            <a:ext cx="8601075" cy="1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4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E2B3CF4-0E1A-4E3D-A622-48BE09742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175" y="1933576"/>
            <a:ext cx="8829675" cy="343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8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5C8E275-A853-4068-A4E7-DB5C08B3E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243" y="1938338"/>
            <a:ext cx="7058025" cy="33528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2D5F75E-01A7-4F98-9679-9C4DB61C0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8793" y="1938338"/>
            <a:ext cx="1695450" cy="24765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12CB8B1-9FCD-41FD-A9F1-C3E9154439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3207" y="1547813"/>
            <a:ext cx="158115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094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60</Words>
  <Application>Microsoft Office PowerPoint</Application>
  <PresentationFormat>شاشة عريضة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2021-11-25T11:35:55Z</dcterms:created>
  <dcterms:modified xsi:type="dcterms:W3CDTF">2021-11-25T11:49:04Z</dcterms:modified>
</cp:coreProperties>
</file>