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3EFC2C-2277-480B-B8F7-0AC1423DB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623A801-B5A0-4372-9B38-8F9BEEE5E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5C6FF4-F987-465B-BC93-94433C03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664807-A7AB-4B42-9B24-AC22D026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D2A1A8-A23B-4EFD-81AB-A36F9662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901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1B2B6E-A8FE-4AE9-907A-A10F6C42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0214ED7-C32D-4A5A-B4D8-381D7AE56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ECE271-86E7-40B3-8DB2-B5D2006C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34E585-BD19-4E04-A6B4-AC02C3B14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E14F83A-4B9C-4167-9AA3-9D80E6A91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54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A60A2F3-4C5F-4CE5-8565-6B1932995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8D2D4B7-7E5D-47EC-93D0-69E98E3C0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EF4460-6EAD-42F3-BBF3-172D9F1D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8237E7-1D65-4F34-BB0C-3543D19CE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E31934-9D26-40EA-84DA-D39F7374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861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6DDADF-4BB3-43EA-914F-B8F80254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F65B67-4076-431F-A26B-665768B83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F0E223-CBD7-4514-9E4C-BB3BAFD7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2E7A70-0203-4F71-9D07-DA191F65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036CCC-7018-4CA6-AFB9-A9E8A4E05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897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51E54B-2F92-44A4-A8F7-86135BBB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3A2372-EA2E-4667-AAB8-F6A786463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FE1627-24B2-4246-9A73-86A980BFC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03671E-FBE2-46B2-B9E2-745B14BE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B9392B-AF36-4093-9264-966E58330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841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A4DE8E-470C-4F6E-8BD3-CCB06BA44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737B62-9F0B-49AE-98AB-C8EE784EA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D757C9C-FD2B-432B-9468-FDDF9CC3F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531C839-5513-41E4-8497-75ACB206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54CD9F0-EBC0-444C-9FBB-DCD00D9A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7E9325-0A4E-4C3C-A930-2DE3A391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752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002784-3F13-4F7C-965F-85070F74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2691643-4245-4596-92A0-8B4857C2D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A2A1115-984A-4638-ACA8-B3539F6B8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FE925C7-118D-439A-9F75-D9361439F2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7AF1893-BDC6-4329-BC3F-05DDED6C02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BCB6ECE-63CC-4478-A339-B2D75C31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AA309CB-7427-4FFF-9D0F-99CF7268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7309733-60D7-442D-A427-E7A250214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87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065C54-49CE-4C2C-ADAE-D7DA15B7D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EA4FEFB-D3AD-489D-91C3-4DE31B4AD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E2E2E27-51D5-4B3A-BBF4-7FB7189F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40A2A1A-ABCE-4B09-870A-E77D39B2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017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4232D7B-410B-4018-9983-1951D9B4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0D2B37E-4FAB-4D8F-8A55-02E8CD588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8BCBEA6-E816-4D9B-BF2F-7EC0CFDE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05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770AEC-BBE0-42D5-B465-BD43D74C7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07511E7-BB7D-45B6-AE6C-096107E34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013C241-A966-4B2B-83DB-4320BF121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12EDC7-5210-4ADA-ABC7-1F0281D9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876A343-9484-4705-8C0E-C45D4009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25D7B9B-37F6-4B1B-AF99-FEFCB5C13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179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E8595F-C0D4-4A8E-B663-5D9ECF7C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237F715-3AB8-482B-BEC0-F3F7F0BDD6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7E18EBD-E688-4DC5-BFBE-23F341301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A0B8FAE-4733-4C52-990B-C4AF6E854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7B23B8-B9C5-40F5-8A42-CD476649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103249D-61ED-45B0-A2A0-C832241D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043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BDEDAF3-DAFF-418B-9992-B5AA1AFDB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AD122D6-AB54-42C8-BDEE-372CB4F7C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AF3E9C1-8CD4-4ED5-9FFA-36E74A85F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E4FA4-FE67-48BA-B1F0-4F50E7773F31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CA0A80-B7E2-4600-9E2B-FF03B75B7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9C09BD-644B-4ED9-AF27-BA41D10B2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B988-1EE5-4540-82F3-5B5346CE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18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07819" y="2244060"/>
            <a:ext cx="4387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5 - 10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استقصاء حل المسألة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أختار خطة مناسبة لأحل المسألة 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F8E6C09E-778E-4B3F-B3AF-DB2D6B091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237" y="2250281"/>
            <a:ext cx="652462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AEDE735-3C70-4243-8768-A9970887B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380" y="1885949"/>
            <a:ext cx="5756495" cy="370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61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B2D577E-C07A-4F06-A1A6-511B664EF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588" y="1676399"/>
            <a:ext cx="2393156" cy="5619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DE8D5A5-8D1B-41FF-9678-058189D9E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0137" y="2378868"/>
            <a:ext cx="3095625" cy="6572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3B30916-342F-45C1-963B-A70F916F33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7488" y="2950369"/>
            <a:ext cx="89916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40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41A1B10-6622-46FC-8914-2703E3CF9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799" y="1733549"/>
            <a:ext cx="8686801" cy="236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6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59F5170-84AD-44DA-A0D2-97B2CAAA7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224" y="1654969"/>
            <a:ext cx="8624887" cy="201691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AABAFD4-1E61-4BC0-B738-F5EC788FF4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661" y="3931444"/>
            <a:ext cx="8934450" cy="120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667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Application>Microsoft Office PowerPoint</Application>
  <PresentationFormat>شاشة عريضة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2021-11-25T11:53:51Z</dcterms:created>
  <dcterms:modified xsi:type="dcterms:W3CDTF">2021-11-25T12:04:56Z</dcterms:modified>
</cp:coreProperties>
</file>