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4E69"/>
    <a:srgbClr val="FF540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259" autoAdjust="0"/>
  </p:normalViewPr>
  <p:slideViewPr>
    <p:cSldViewPr snapToGrid="0" showGuides="1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F6F62FB-81D8-4EE0-8F2C-66DF1993D975}" type="datetimeFigureOut">
              <a:rPr lang="ar-SA" smtClean="0"/>
              <a:t>22/02/45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1735D84-924E-4AC1-AF6F-E98105C56EA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95908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735D84-924E-4AC1-AF6F-E98105C56EA9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1709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64A319F-0FF5-4564-A647-F6CACB0746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E24AAE0-AD93-45FC-B281-3FFBDFF5AD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E684D72-75F4-4255-A904-F5B397146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4778-ACFB-4085-A7A7-5A81ECC5EC63}" type="datetimeFigureOut">
              <a:rPr lang="ar-SA" smtClean="0"/>
              <a:t>22/02/45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0D71EB0-DC7D-4564-9CF2-A1B1D3133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E2C498C-6F5A-4E87-95F5-9529C91BD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1507-2E4F-48F0-9288-F92A876FA4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09516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05E358E-05F1-43D4-811B-DB2003349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1D91086-F658-4CC9-A998-7C127E6B06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45B124B-F40A-4BA6-8032-0AAA91977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4778-ACFB-4085-A7A7-5A81ECC5EC63}" type="datetimeFigureOut">
              <a:rPr lang="ar-SA" smtClean="0"/>
              <a:t>22/02/45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6225035-CB66-42A8-AAE2-D9DCF6C79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4641030-18F3-48D6-AE73-62068BD67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1507-2E4F-48F0-9288-F92A876FA4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79939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29D59BBB-113D-47D9-A005-FD986533D9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077BC9A-D886-42FC-8EBB-E716F01B84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A3054C2-EE9C-490B-89A7-91AB4EDA5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4778-ACFB-4085-A7A7-5A81ECC5EC63}" type="datetimeFigureOut">
              <a:rPr lang="ar-SA" smtClean="0"/>
              <a:t>22/02/45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04479D4-E88B-42AA-9ECF-8AF7C7B10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34FE40E-406F-4179-8D3C-45D10BC13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1507-2E4F-48F0-9288-F92A876FA4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42980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0DD70C7-F9CC-4536-8A50-F9AA1B8EC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24D3DFD-8F19-4560-953F-0DA08637F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4412852-7E2A-434E-B3A3-EB8568B96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4778-ACFB-4085-A7A7-5A81ECC5EC63}" type="datetimeFigureOut">
              <a:rPr lang="ar-SA" smtClean="0"/>
              <a:t>22/02/45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E51F488-E1BC-43D0-8B94-A48EE5D1F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874C636-3763-4971-B30D-E7EACC7DC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1507-2E4F-48F0-9288-F92A876FA4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7498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07CC36D-DFF0-4A2F-9389-C9A13D601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C0F9FFA-F138-40C1-BAFC-85C670B75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A3B2EF1-1FCD-4BF7-BA19-DB87B7BCF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4778-ACFB-4085-A7A7-5A81ECC5EC63}" type="datetimeFigureOut">
              <a:rPr lang="ar-SA" smtClean="0"/>
              <a:t>22/02/45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31356D6-3B8D-41EC-87B6-FC16FB525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ECBF7D5-B412-400F-95AA-6F0F0AD12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1507-2E4F-48F0-9288-F92A876FA4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7346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C7EE2AE-F730-4739-919D-B7446005F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DC5C23C-383F-4089-9C03-4FFD59A055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E4C5841-073C-4405-8109-7C8B596438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9DC0BFA-201C-4F98-8F34-BF8E63C42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4778-ACFB-4085-A7A7-5A81ECC5EC63}" type="datetimeFigureOut">
              <a:rPr lang="ar-SA" smtClean="0"/>
              <a:t>22/02/45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289DBEA-A70D-492F-9893-E90EF8CF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ED8DA0E-5EC4-41F2-A58E-4F7C9D435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1507-2E4F-48F0-9288-F92A876FA4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67222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AA05999-54F1-4424-A4D0-AF2680195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7FDCD7A-A032-4A3B-93F0-217C273898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5734C4E-1D9C-41D0-B161-C56C0C64B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A8D917F9-521B-4211-93AF-7768A77238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411AB3C-6B5E-4714-A054-E23C579C76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185A2D11-9505-44B0-BD72-6488B8DEF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4778-ACFB-4085-A7A7-5A81ECC5EC63}" type="datetimeFigureOut">
              <a:rPr lang="ar-SA" smtClean="0"/>
              <a:t>22/02/45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10019D4F-801A-4F57-A793-D9DC16FE2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40141496-F8DE-480C-A767-50F52AEF9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1507-2E4F-48F0-9288-F92A876FA4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40433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A2AEA3A-7C41-4FAE-8132-00AF0F212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4436AD48-E65C-47C5-86BD-665E506AC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4778-ACFB-4085-A7A7-5A81ECC5EC63}" type="datetimeFigureOut">
              <a:rPr lang="ar-SA" smtClean="0"/>
              <a:t>22/02/45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D1854FAE-0EA1-4265-A081-73957DED4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FE01E70E-218B-4988-AFBE-C24950987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1507-2E4F-48F0-9288-F92A876FA4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2119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52AC5F3-757E-4A3F-809E-4DE0D04ED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4778-ACFB-4085-A7A7-5A81ECC5EC63}" type="datetimeFigureOut">
              <a:rPr lang="ar-SA" smtClean="0"/>
              <a:t>22/02/45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C63E1BA-3A2E-4AE3-B67A-03A035280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8D4CBF89-94B5-4DBD-A03F-D9CA27C2B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1507-2E4F-48F0-9288-F92A876FA4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19134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0D07515-31A3-4483-B338-AE8E88B48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C65AC0D-3137-4F96-B45E-339DCAAFE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926B7BA-F028-4B71-981C-0DAAE38E85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5BCF0F6-71EE-4355-8F06-70EAD0190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4778-ACFB-4085-A7A7-5A81ECC5EC63}" type="datetimeFigureOut">
              <a:rPr lang="ar-SA" smtClean="0"/>
              <a:t>22/02/45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E29A9E8-B138-4422-8524-242B35DD4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3B3A94D-D6D5-445D-BCF7-4ED0C30C3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1507-2E4F-48F0-9288-F92A876FA4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87744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99D1C9D-A28E-44AD-BE01-897F8FC55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504D0BF-ACDE-4D1B-B144-D5044C5563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3314F75-15FD-419D-A700-BD92C30E1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E224F6E-358D-40DB-AE9F-2CDE254BC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4778-ACFB-4085-A7A7-5A81ECC5EC63}" type="datetimeFigureOut">
              <a:rPr lang="ar-SA" smtClean="0"/>
              <a:t>22/02/45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1516F53-3721-4599-9237-518ABE79F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B980578-6EB8-43BA-AEA1-53DC117A5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1507-2E4F-48F0-9288-F92A876FA4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0032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F3739E1-A52A-413F-9DC0-3F27A1F07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527DA10-1CEC-4860-AC81-1E1CB7AC7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34EA649-044E-493A-93CF-BCF9FBB5C5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74778-ACFB-4085-A7A7-5A81ECC5EC63}" type="datetimeFigureOut">
              <a:rPr lang="ar-SA" smtClean="0"/>
              <a:t>22/02/45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59807E1-FF7F-43B7-ACDD-FC21FDF84D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EC76B65-BF1B-4AD2-B7D0-669B4CB8E4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D1507-2E4F-48F0-9288-F92A876FA4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6063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صورة تحتوي على نص, الخط, التصميم&#10;&#10;تم إنشاء الوصف تلقائياً">
            <a:extLst>
              <a:ext uri="{FF2B5EF4-FFF2-40B4-BE49-F238E27FC236}">
                <a16:creationId xmlns:a16="http://schemas.microsoft.com/office/drawing/2014/main" id="{764A52DF-E731-4AAB-ABAE-B7650AC783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7098" y="920197"/>
            <a:ext cx="5937803" cy="5937803"/>
          </a:xfrm>
          <a:prstGeom prst="rect">
            <a:avLst/>
          </a:prstGeom>
        </p:spPr>
      </p:pic>
      <p:sp>
        <p:nvSpPr>
          <p:cNvPr id="4" name="مستطيل 3">
            <a:extLst>
              <a:ext uri="{FF2B5EF4-FFF2-40B4-BE49-F238E27FC236}">
                <a16:creationId xmlns:a16="http://schemas.microsoft.com/office/drawing/2014/main" id="{43FE1F84-3E27-459E-AF9B-12D44C0C07F2}"/>
              </a:ext>
            </a:extLst>
          </p:cNvPr>
          <p:cNvSpPr/>
          <p:nvPr/>
        </p:nvSpPr>
        <p:spPr>
          <a:xfrm>
            <a:off x="3260035" y="4473059"/>
            <a:ext cx="5671930" cy="2279374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16B2F06F-523A-4DA8-B60D-8F3276B35AB3}"/>
              </a:ext>
            </a:extLst>
          </p:cNvPr>
          <p:cNvSpPr txBox="1"/>
          <p:nvPr/>
        </p:nvSpPr>
        <p:spPr>
          <a:xfrm>
            <a:off x="4446105" y="4367492"/>
            <a:ext cx="351182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s-CO" sz="2400" dirty="0">
                <a:solidFill>
                  <a:srgbClr val="114E69"/>
                </a:solidFill>
                <a:latin typeface="Avenir Next LT Pro" panose="020B0504020202020204" pitchFamily="34" charset="0"/>
              </a:rPr>
              <a:t>SAJA  </a:t>
            </a:r>
            <a:r>
              <a:rPr lang="es-CO" sz="2400" dirty="0">
                <a:solidFill>
                  <a:srgbClr val="FF5402"/>
                </a:solidFill>
                <a:latin typeface="Avenir Next LT Pro" panose="020B0504020202020204" pitchFamily="34" charset="0"/>
              </a:rPr>
              <a:t>AL</a:t>
            </a:r>
            <a:r>
              <a:rPr lang="es-CO" sz="2400" dirty="0">
                <a:solidFill>
                  <a:srgbClr val="114E69"/>
                </a:solidFill>
                <a:latin typeface="Avenir Next LT Pro" panose="020B0504020202020204" pitchFamily="34" charset="0"/>
              </a:rPr>
              <a:t> FAISAL</a:t>
            </a:r>
            <a:br>
              <a:rPr lang="es-CO" sz="2400" dirty="0">
                <a:solidFill>
                  <a:srgbClr val="114E69"/>
                </a:solidFill>
                <a:latin typeface="Avenir Next LT Pro" panose="020B0504020202020204" pitchFamily="34" charset="0"/>
              </a:rPr>
            </a:br>
            <a:endParaRPr lang="es-CO" sz="2400" dirty="0">
              <a:solidFill>
                <a:srgbClr val="114E69"/>
              </a:solidFill>
              <a:latin typeface="Avenir Next LT Pro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28250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</Words>
  <Application>Microsoft Office PowerPoint</Application>
  <PresentationFormat>شاشة عريضة</PresentationFormat>
  <Paragraphs>2</Paragraphs>
  <Slides>1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Avenir Next LT Pro</vt:lpstr>
      <vt:lpstr>Calibri</vt:lpstr>
      <vt:lpstr>Calibri Light</vt:lpstr>
      <vt:lpstr>نسق Office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suadalnhdi@gmail.com</dc:creator>
  <cp:lastModifiedBy>سجى النهدي</cp:lastModifiedBy>
  <cp:revision>2</cp:revision>
  <dcterms:created xsi:type="dcterms:W3CDTF">2023-08-21T01:05:35Z</dcterms:created>
  <dcterms:modified xsi:type="dcterms:W3CDTF">2023-09-07T15:12:15Z</dcterms:modified>
</cp:coreProperties>
</file>